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 id="2147483684" r:id="rId4"/>
  </p:sldMasterIdLst>
  <p:notesMasterIdLst>
    <p:notesMasterId r:id="rId69"/>
  </p:notesMasterIdLst>
  <p:sldIdLst>
    <p:sldId id="256" r:id="rId5"/>
    <p:sldId id="257" r:id="rId6"/>
    <p:sldId id="258" r:id="rId7"/>
    <p:sldId id="260"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9144000" cy="5143500" type="screen16x9"/>
  <p:notesSz cx="6858000" cy="9144000"/>
  <p:embeddedFontLst>
    <p:embeddedFont>
      <p:font typeface="Amatic SC" pitchFamily="2" charset="-79"/>
      <p:regular r:id="rId70"/>
      <p:bold r:id="rId71"/>
    </p:embeddedFont>
    <p:embeddedFont>
      <p:font typeface="Calibri" panose="020F0502020204030204" pitchFamily="34" charset="0"/>
      <p:regular r:id="rId72"/>
      <p:bold r:id="rId73"/>
      <p:italic r:id="rId74"/>
      <p:boldItalic r:id="rId75"/>
    </p:embeddedFont>
    <p:embeddedFont>
      <p:font typeface="Nunito Light" panose="020F0302020204030204" pitchFamily="34" charset="0"/>
      <p:regular r:id="rId76"/>
    </p:embeddedFont>
    <p:embeddedFont>
      <p:font typeface="Passion One" panose="02000506080000020004" pitchFamily="2" charset="77"/>
      <p:regular r:id="rId77"/>
      <p:bold r:id="rId78"/>
    </p:embeddedFont>
    <p:embeddedFont>
      <p:font typeface="Proxima Nova" panose="02000506030000020004" pitchFamily="2" charset="0"/>
      <p:regular r:id="rId79"/>
      <p:bold r:id="rId80"/>
      <p:italic r:id="rId81"/>
      <p:boldItalic r:id="rId82"/>
    </p:embeddedFont>
    <p:embeddedFont>
      <p:font typeface="Proxima Nova Semibold" panose="02000506030000020004" pitchFamily="2" charset="0"/>
      <p:regular r:id="rId83"/>
      <p:bold r:id="rId84"/>
      <p:italic r:id="rId85"/>
      <p:boldItalic r:id="rId86"/>
    </p:embeddedFont>
    <p:embeddedFont>
      <p:font typeface="Raleway SemiBold" panose="020F0502020204030204" pitchFamily="34" charset="0"/>
      <p:regular r:id="rId87"/>
      <p:bold r:id="rId88"/>
    </p:embeddedFont>
    <p:embeddedFont>
      <p:font typeface="Roboto Medium" panose="020F0502020204030204" pitchFamily="34" charset="0"/>
      <p:regular r:id="rId89"/>
      <p:bold r:id="rId90"/>
      <p:italic r:id="rId91"/>
      <p:boldItalic r:id="rId92"/>
    </p:embeddedFont>
    <p:embeddedFont>
      <p:font typeface="Signika" pitchFamily="2" charset="77"/>
      <p:regular r:id="rId93"/>
      <p:bold r:id="rId94"/>
    </p:embeddedFont>
    <p:embeddedFont>
      <p:font typeface="Signika SemiBold" pitchFamily="2" charset="77"/>
      <p:regular r:id="rId95"/>
      <p:bold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BC4C73-93DB-4FCD-B7EC-A36D786B97EC}">
  <a:tblStyle styleId="{F0BC4C73-93DB-4FCD-B7EC-A36D786B97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53"/>
  </p:normalViewPr>
  <p:slideViewPr>
    <p:cSldViewPr snapToGrid="0" snapToObjects="1">
      <p:cViewPr varScale="1">
        <p:scale>
          <a:sx n="158" d="100"/>
          <a:sy n="158" d="100"/>
        </p:scale>
        <p:origin x="5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5.fntdata"/><Relationship Id="rId89" Type="http://schemas.openxmlformats.org/officeDocument/2006/relationships/font" Target="fonts/font20.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1.xml"/><Relationship Id="rId90" Type="http://schemas.openxmlformats.org/officeDocument/2006/relationships/font" Target="fonts/font21.fntdata"/><Relationship Id="rId95" Type="http://schemas.openxmlformats.org/officeDocument/2006/relationships/font" Target="fonts/font26.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notesMaster" Target="notesMasters/notesMaster1.xml"/><Relationship Id="rId80" Type="http://schemas.openxmlformats.org/officeDocument/2006/relationships/font" Target="fonts/font11.fntdata"/><Relationship Id="rId85"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font" Target="fonts/font22.fntdata"/><Relationship Id="rId96"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font" Target="fonts/font25.fntdata"/><Relationship Id="rId9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7.fntdata"/><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2.fntdata"/><Relationship Id="rId92" Type="http://schemas.openxmlformats.org/officeDocument/2006/relationships/font" Target="fonts/font23.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8.fntdata"/><Relationship Id="rId61" Type="http://schemas.openxmlformats.org/officeDocument/2006/relationships/slide" Target="slides/slide57.xml"/><Relationship Id="rId82" Type="http://schemas.openxmlformats.org/officeDocument/2006/relationships/font" Target="fonts/font13.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8.fntdata"/><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3.fntdata"/><Relationship Id="rId93" Type="http://schemas.openxmlformats.org/officeDocument/2006/relationships/font" Target="fonts/font24.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xl_extra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xl_extra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89f8b9795b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89f8b9795b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xl_extra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xl_extra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89f8b9795b_0_7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89f8b9795b_0_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xl_extra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xl_extra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89de2c5d16_0_7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89de2c5d16_0_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xl_extra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xl_extra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xl_extra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xl_extra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xl_extra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xl_extra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89de2c5d16_0_1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89de2c5d16_0_1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9de2c5d16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9de2c5d16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xl_extra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xl_extra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a007621a7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a007621a7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xl_extra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xl_extra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89de2c5d16_0_1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89de2c5d16_0_1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xl_extra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xl_extra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89f234b51e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89f234b51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xl_extra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xl_extra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xl_extra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xl_extra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8a1ab0905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8a1ab090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8205ddf356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8205ddf356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9de2c5d16_0_1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89de2c5d16_0_1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xl_extra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xl_extra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xl_extra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0" name="Google Shape;1710;xl_extra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89f234b51e_3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 name="Google Shape;1716;g89f234b51e_3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xl_extra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xl_extra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89f234b51e_3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89f234b51e_3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xl_extra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xl_extra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89f8b9795b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89f8b9795b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xl_extra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xl_extra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8205ddf356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8205ddf356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Google Shape;1920;xl_extra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1" name="Google Shape;1921;xl_extra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89de2c5d1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89de2c5d1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89f8b9795b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89f8b9795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xl_extra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4" name="Google Shape;1974;xl_extra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8a1ab09054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8a1ab09054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xl_extra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6" name="Google Shape;2076;xl_extra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g89f8b9795b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2" name="Google Shape;2082;g89f8b9795b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xl_extra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2" name="Google Shape;2122;xl_extra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8205ddf356_0_24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8205ddf356_0_24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xl_extra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xl_extra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89f8b9795b_0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3" name="Google Shape;2173;g89f8b9795b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8a1ab0905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8a1ab0905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8205ddf356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8205ddf35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xl_extra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1" name="Google Shape;2531;xl_extra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xl_extra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7" name="Google Shape;2537;xl_extra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8f2ebf3c99_0_15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3" name="Google Shape;2543;g8f2ebf3c99_0_15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2"/>
        <p:cNvGrpSpPr/>
        <p:nvPr/>
      </p:nvGrpSpPr>
      <p:grpSpPr>
        <a:xfrm>
          <a:off x="0" y="0"/>
          <a:ext cx="0" cy="0"/>
          <a:chOff x="0" y="0"/>
          <a:chExt cx="0" cy="0"/>
        </a:xfrm>
      </p:grpSpPr>
      <p:sp>
        <p:nvSpPr>
          <p:cNvPr id="2563" name="Google Shape;2563;xl_extra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4" name="Google Shape;2564;xl_extra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8"/>
        <p:cNvGrpSpPr/>
        <p:nvPr/>
      </p:nvGrpSpPr>
      <p:grpSpPr>
        <a:xfrm>
          <a:off x="0" y="0"/>
          <a:ext cx="0" cy="0"/>
          <a:chOff x="0" y="0"/>
          <a:chExt cx="0" cy="0"/>
        </a:xfrm>
      </p:grpSpPr>
      <p:sp>
        <p:nvSpPr>
          <p:cNvPr id="2569" name="Google Shape;2569;SLIDES_API64714806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0" name="Google Shape;2570;SLIDES_API64714806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5"/>
        <p:cNvGrpSpPr/>
        <p:nvPr/>
      </p:nvGrpSpPr>
      <p:grpSpPr>
        <a:xfrm>
          <a:off x="0" y="0"/>
          <a:ext cx="0" cy="0"/>
          <a:chOff x="0" y="0"/>
          <a:chExt cx="0" cy="0"/>
        </a:xfrm>
      </p:grpSpPr>
      <p:sp>
        <p:nvSpPr>
          <p:cNvPr id="2576" name="Google Shape;2576;SLIDES_API64714806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7" name="Google Shape;2577;SLIDES_API64714806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8205ddf356_0_127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8205ddf356_0_12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9c7bba1501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9c7bba150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4"/>
        <p:cNvGrpSpPr/>
        <p:nvPr/>
      </p:nvGrpSpPr>
      <p:grpSpPr>
        <a:xfrm>
          <a:off x="0" y="0"/>
          <a:ext cx="0" cy="0"/>
          <a:chOff x="0" y="0"/>
          <a:chExt cx="0" cy="0"/>
        </a:xfrm>
      </p:grpSpPr>
      <p:sp>
        <p:nvSpPr>
          <p:cNvPr id="2615" name="Google Shape;2615;ga006b8910d_0_12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6" name="Google Shape;2616;ga006b8910d_0_12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1"/>
        <p:cNvGrpSpPr/>
        <p:nvPr/>
      </p:nvGrpSpPr>
      <p:grpSpPr>
        <a:xfrm>
          <a:off x="0" y="0"/>
          <a:ext cx="0" cy="0"/>
          <a:chOff x="0" y="0"/>
          <a:chExt cx="0" cy="0"/>
        </a:xfrm>
      </p:grpSpPr>
      <p:sp>
        <p:nvSpPr>
          <p:cNvPr id="2952" name="Google Shape;2952;ga006b8910d_0_12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3" name="Google Shape;2953;ga006b8910d_0_12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xl_extra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xl_extra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1"/>
        <p:cNvGrpSpPr/>
        <p:nvPr/>
      </p:nvGrpSpPr>
      <p:grpSpPr>
        <a:xfrm>
          <a:off x="0" y="0"/>
          <a:ext cx="0" cy="0"/>
          <a:chOff x="0" y="0"/>
          <a:chExt cx="0" cy="0"/>
        </a:xfrm>
      </p:grpSpPr>
      <p:sp>
        <p:nvSpPr>
          <p:cNvPr id="9452" name="Google Shape;9452;ga006b8910d_0_190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3" name="Google Shape;9453;ga006b8910d_0_19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8"/>
        <p:cNvGrpSpPr/>
        <p:nvPr/>
      </p:nvGrpSpPr>
      <p:grpSpPr>
        <a:xfrm>
          <a:off x="0" y="0"/>
          <a:ext cx="0" cy="0"/>
          <a:chOff x="0" y="0"/>
          <a:chExt cx="0" cy="0"/>
        </a:xfrm>
      </p:grpSpPr>
      <p:sp>
        <p:nvSpPr>
          <p:cNvPr id="9879" name="Google Shape;9879;ga006b8910d_0_194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0" name="Google Shape;9880;ga006b8910d_0_19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1"/>
        <p:cNvGrpSpPr/>
        <p:nvPr/>
      </p:nvGrpSpPr>
      <p:grpSpPr>
        <a:xfrm>
          <a:off x="0" y="0"/>
          <a:ext cx="0" cy="0"/>
          <a:chOff x="0" y="0"/>
          <a:chExt cx="0" cy="0"/>
        </a:xfrm>
      </p:grpSpPr>
      <p:sp>
        <p:nvSpPr>
          <p:cNvPr id="10042" name="Google Shape;10042;ga006b8910d_0_19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3" name="Google Shape;10043;ga006b8910d_0_19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3"/>
        <p:cNvGrpSpPr/>
        <p:nvPr/>
      </p:nvGrpSpPr>
      <p:grpSpPr>
        <a:xfrm>
          <a:off x="0" y="0"/>
          <a:ext cx="0" cy="0"/>
          <a:chOff x="0" y="0"/>
          <a:chExt cx="0" cy="0"/>
        </a:xfrm>
      </p:grpSpPr>
      <p:sp>
        <p:nvSpPr>
          <p:cNvPr id="10444" name="Google Shape;10444;ga006b8910d_0_200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5" name="Google Shape;10445;ga006b8910d_0_20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4"/>
        <p:cNvGrpSpPr/>
        <p:nvPr/>
      </p:nvGrpSpPr>
      <p:grpSpPr>
        <a:xfrm>
          <a:off x="0" y="0"/>
          <a:ext cx="0" cy="0"/>
          <a:chOff x="0" y="0"/>
          <a:chExt cx="0" cy="0"/>
        </a:xfrm>
      </p:grpSpPr>
      <p:sp>
        <p:nvSpPr>
          <p:cNvPr id="10815" name="Google Shape;10815;ga006b8910d_0_24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6" name="Google Shape;10816;ga006b8910d_0_24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89de2c5d16_0_10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89de2c5d16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xl_extra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xl_extra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89de2c5d16_0_10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89de2c5d16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3259" y="-27466"/>
            <a:ext cx="6227072" cy="5186517"/>
          </a:xfrm>
          <a:custGeom>
            <a:avLst/>
            <a:gdLst/>
            <a:ahLst/>
            <a:cxnLst/>
            <a:rect l="l" t="t" r="r" b="b"/>
            <a:pathLst>
              <a:path w="194596" h="160735" extrusionOk="0">
                <a:moveTo>
                  <a:pt x="0" y="0"/>
                </a:moveTo>
                <a:lnTo>
                  <a:pt x="0" y="160734"/>
                </a:lnTo>
                <a:lnTo>
                  <a:pt x="151138" y="160734"/>
                </a:lnTo>
                <a:cubicBezTo>
                  <a:pt x="150209" y="159079"/>
                  <a:pt x="149364" y="157365"/>
                  <a:pt x="148638" y="155591"/>
                </a:cubicBezTo>
                <a:cubicBezTo>
                  <a:pt x="144887" y="146518"/>
                  <a:pt x="144280" y="135874"/>
                  <a:pt x="148423" y="126968"/>
                </a:cubicBezTo>
                <a:cubicBezTo>
                  <a:pt x="156401" y="109787"/>
                  <a:pt x="178927" y="103406"/>
                  <a:pt x="187547" y="86534"/>
                </a:cubicBezTo>
                <a:cubicBezTo>
                  <a:pt x="194596" y="72723"/>
                  <a:pt x="189976" y="55126"/>
                  <a:pt x="179844" y="43386"/>
                </a:cubicBezTo>
                <a:cubicBezTo>
                  <a:pt x="169712" y="31647"/>
                  <a:pt x="155103" y="24777"/>
                  <a:pt x="140482" y="19610"/>
                </a:cubicBezTo>
                <a:cubicBezTo>
                  <a:pt x="132957" y="16954"/>
                  <a:pt x="125159" y="14585"/>
                  <a:pt x="118741" y="9858"/>
                </a:cubicBezTo>
                <a:cubicBezTo>
                  <a:pt x="115276" y="7299"/>
                  <a:pt x="112252" y="3858"/>
                  <a:pt x="110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9150" y="1258125"/>
            <a:ext cx="3843000" cy="2301900"/>
          </a:xfrm>
          <a:prstGeom prst="rect">
            <a:avLst/>
          </a:prstGeom>
        </p:spPr>
        <p:txBody>
          <a:bodyPr spcFirstLastPara="1" wrap="square" lIns="91425" tIns="91425" rIns="91425" bIns="91425" anchor="b" anchorCtr="0">
            <a:noAutofit/>
          </a:bodyPr>
          <a:lstStyle>
            <a:lvl1pPr lvl="0">
              <a:lnSpc>
                <a:spcPct val="70000"/>
              </a:lnSpc>
              <a:spcBef>
                <a:spcPts val="0"/>
              </a:spcBef>
              <a:spcAft>
                <a:spcPts val="0"/>
              </a:spcAft>
              <a:buSzPts val="5800"/>
              <a:buFont typeface="Passion One"/>
              <a:buNone/>
              <a:defRPr sz="6500">
                <a:latin typeface="Passion One"/>
                <a:ea typeface="Passion One"/>
                <a:cs typeface="Passion One"/>
                <a:sym typeface="Passion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9150" y="3636200"/>
            <a:ext cx="2630700" cy="792600"/>
          </a:xfrm>
          <a:prstGeom prst="rect">
            <a:avLst/>
          </a:prstGeom>
        </p:spPr>
        <p:txBody>
          <a:bodyPr spcFirstLastPara="1" wrap="square" lIns="91425" tIns="0" rIns="91425" bIns="91425" anchor="t" anchorCtr="0">
            <a:noAutofit/>
          </a:bodyPr>
          <a:lstStyle>
            <a:lvl1pPr lvl="0">
              <a:lnSpc>
                <a:spcPct val="100000"/>
              </a:lnSpc>
              <a:spcBef>
                <a:spcPts val="0"/>
              </a:spcBef>
              <a:spcAft>
                <a:spcPts val="0"/>
              </a:spcAft>
              <a:buClr>
                <a:schemeClr val="lt1"/>
              </a:buClr>
              <a:buSzPts val="1600"/>
              <a:buNone/>
              <a:defRPr>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11"/>
          <p:cNvSpPr/>
          <p:nvPr/>
        </p:nvSpPr>
        <p:spPr>
          <a:xfrm>
            <a:off x="6048375" y="3933824"/>
            <a:ext cx="3095480" cy="1209632"/>
          </a:xfrm>
          <a:custGeom>
            <a:avLst/>
            <a:gdLst/>
            <a:ahLst/>
            <a:cxnLst/>
            <a:rect l="l" t="t" r="r" b="b"/>
            <a:pathLst>
              <a:path w="85369" h="49682" extrusionOk="0">
                <a:moveTo>
                  <a:pt x="39853" y="0"/>
                </a:moveTo>
                <a:cubicBezTo>
                  <a:pt x="29640" y="0"/>
                  <a:pt x="20061" y="4419"/>
                  <a:pt x="14978" y="16809"/>
                </a:cubicBezTo>
                <a:cubicBezTo>
                  <a:pt x="14550" y="17856"/>
                  <a:pt x="14145" y="18964"/>
                  <a:pt x="13788" y="20130"/>
                </a:cubicBezTo>
                <a:cubicBezTo>
                  <a:pt x="9251" y="34680"/>
                  <a:pt x="5346" y="43776"/>
                  <a:pt x="0" y="49682"/>
                </a:cubicBezTo>
                <a:lnTo>
                  <a:pt x="85368" y="49682"/>
                </a:lnTo>
                <a:lnTo>
                  <a:pt x="85368" y="13475"/>
                </a:lnTo>
                <a:cubicBezTo>
                  <a:pt x="79022" y="13011"/>
                  <a:pt x="71771" y="11451"/>
                  <a:pt x="65211" y="7581"/>
                </a:cubicBezTo>
                <a:cubicBezTo>
                  <a:pt x="57939" y="3286"/>
                  <a:pt x="48660" y="0"/>
                  <a:pt x="39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1"/>
          <p:cNvSpPr/>
          <p:nvPr/>
        </p:nvSpPr>
        <p:spPr>
          <a:xfrm>
            <a:off x="0" y="0"/>
            <a:ext cx="1371548" cy="3623293"/>
          </a:xfrm>
          <a:custGeom>
            <a:avLst/>
            <a:gdLst/>
            <a:ahLst/>
            <a:cxnLst/>
            <a:rect l="l" t="t" r="r" b="b"/>
            <a:pathLst>
              <a:path w="60735" h="124469" extrusionOk="0">
                <a:moveTo>
                  <a:pt x="0" y="0"/>
                </a:moveTo>
                <a:lnTo>
                  <a:pt x="0" y="124468"/>
                </a:lnTo>
                <a:cubicBezTo>
                  <a:pt x="7287" y="110704"/>
                  <a:pt x="20455" y="96500"/>
                  <a:pt x="35290" y="88583"/>
                </a:cubicBezTo>
                <a:cubicBezTo>
                  <a:pt x="56972" y="77022"/>
                  <a:pt x="60734" y="54138"/>
                  <a:pt x="47006" y="31266"/>
                </a:cubicBezTo>
                <a:cubicBezTo>
                  <a:pt x="40874" y="21062"/>
                  <a:pt x="36743" y="9585"/>
                  <a:pt x="34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p:nvPr/>
        </p:nvSpPr>
        <p:spPr>
          <a:xfrm>
            <a:off x="7205715" y="0"/>
            <a:ext cx="1938173" cy="1331870"/>
          </a:xfrm>
          <a:custGeom>
            <a:avLst/>
            <a:gdLst/>
            <a:ahLst/>
            <a:cxnLst/>
            <a:rect l="l" t="t" r="r" b="b"/>
            <a:pathLst>
              <a:path w="66581" h="45753" extrusionOk="0">
                <a:moveTo>
                  <a:pt x="0" y="1"/>
                </a:moveTo>
                <a:cubicBezTo>
                  <a:pt x="8454" y="5239"/>
                  <a:pt x="16121" y="12050"/>
                  <a:pt x="21896" y="20884"/>
                </a:cubicBezTo>
                <a:cubicBezTo>
                  <a:pt x="33742" y="39067"/>
                  <a:pt x="48798" y="45752"/>
                  <a:pt x="63740" y="45752"/>
                </a:cubicBezTo>
                <a:cubicBezTo>
                  <a:pt x="64687" y="45752"/>
                  <a:pt x="65634" y="45725"/>
                  <a:pt x="66580" y="45673"/>
                </a:cubicBezTo>
                <a:lnTo>
                  <a:pt x="66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1887750" y="1502025"/>
            <a:ext cx="5368500" cy="1537800"/>
          </a:xfrm>
          <a:prstGeom prst="rect">
            <a:avLst/>
          </a:prstGeom>
        </p:spPr>
        <p:txBody>
          <a:bodyPr spcFirstLastPara="1" wrap="square" lIns="0" tIns="0" rIns="0" bIns="0"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5" name="Google Shape;55;p11"/>
          <p:cNvSpPr txBox="1">
            <a:spLocks noGrp="1"/>
          </p:cNvSpPr>
          <p:nvPr>
            <p:ph type="body" idx="1"/>
          </p:nvPr>
        </p:nvSpPr>
        <p:spPr>
          <a:xfrm>
            <a:off x="2313150" y="3039825"/>
            <a:ext cx="4517700" cy="775800"/>
          </a:xfrm>
          <a:prstGeom prst="rect">
            <a:avLst/>
          </a:prstGeom>
        </p:spPr>
        <p:txBody>
          <a:bodyPr spcFirstLastPara="1" wrap="square" lIns="91425" tIns="0" rIns="91425" bIns="91425" anchor="t" anchorCtr="0">
            <a:noAutofit/>
          </a:bodyPr>
          <a:lstStyle>
            <a:lvl1pPr marL="457200" lvl="0" indent="-342900" algn="ctr">
              <a:lnSpc>
                <a:spcPct val="100000"/>
              </a:lnSpc>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Four Columns">
  <p:cSld name="CUSTOM_2">
    <p:spTree>
      <p:nvGrpSpPr>
        <p:cNvPr id="1" name="Shape 57"/>
        <p:cNvGrpSpPr/>
        <p:nvPr/>
      </p:nvGrpSpPr>
      <p:grpSpPr>
        <a:xfrm>
          <a:off x="0" y="0"/>
          <a:ext cx="0" cy="0"/>
          <a:chOff x="0" y="0"/>
          <a:chExt cx="0" cy="0"/>
        </a:xfrm>
      </p:grpSpPr>
      <p:sp>
        <p:nvSpPr>
          <p:cNvPr id="58" name="Google Shape;58;p13"/>
          <p:cNvSpPr/>
          <p:nvPr/>
        </p:nvSpPr>
        <p:spPr>
          <a:xfrm>
            <a:off x="-27469" y="2888659"/>
            <a:ext cx="1040325" cy="2268575"/>
          </a:xfrm>
          <a:custGeom>
            <a:avLst/>
            <a:gdLst/>
            <a:ahLst/>
            <a:cxnLst/>
            <a:rect l="l" t="t" r="r" b="b"/>
            <a:pathLst>
              <a:path w="41613" h="90743" extrusionOk="0">
                <a:moveTo>
                  <a:pt x="1728" y="1"/>
                </a:moveTo>
                <a:cubicBezTo>
                  <a:pt x="671" y="1"/>
                  <a:pt x="1" y="124"/>
                  <a:pt x="1" y="124"/>
                </a:cubicBezTo>
                <a:lnTo>
                  <a:pt x="132" y="90742"/>
                </a:lnTo>
                <a:lnTo>
                  <a:pt x="36458" y="90742"/>
                </a:lnTo>
                <a:cubicBezTo>
                  <a:pt x="21718" y="78765"/>
                  <a:pt x="41613" y="68287"/>
                  <a:pt x="35124" y="54440"/>
                </a:cubicBezTo>
                <a:cubicBezTo>
                  <a:pt x="28469" y="40248"/>
                  <a:pt x="11645" y="45415"/>
                  <a:pt x="14431" y="25579"/>
                </a:cubicBezTo>
                <a:cubicBezTo>
                  <a:pt x="17708" y="2225"/>
                  <a:pt x="6222" y="1"/>
                  <a:pt x="1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7446050" y="0"/>
            <a:ext cx="1734450" cy="2945625"/>
          </a:xfrm>
          <a:custGeom>
            <a:avLst/>
            <a:gdLst/>
            <a:ahLst/>
            <a:cxnLst/>
            <a:rect l="l" t="t" r="r" b="b"/>
            <a:pathLst>
              <a:path w="69378" h="117825" extrusionOk="0">
                <a:moveTo>
                  <a:pt x="0" y="0"/>
                </a:moveTo>
                <a:cubicBezTo>
                  <a:pt x="357" y="2667"/>
                  <a:pt x="1131" y="5394"/>
                  <a:pt x="2441" y="8180"/>
                </a:cubicBezTo>
                <a:cubicBezTo>
                  <a:pt x="15836" y="36766"/>
                  <a:pt x="49721" y="26348"/>
                  <a:pt x="44113" y="66306"/>
                </a:cubicBezTo>
                <a:cubicBezTo>
                  <a:pt x="37588" y="112788"/>
                  <a:pt x="60103" y="117717"/>
                  <a:pt x="69378" y="117824"/>
                </a:cubicBezTo>
                <a:lnTo>
                  <a:pt x="693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txBox="1">
            <a:spLocks noGrp="1"/>
          </p:cNvSpPr>
          <p:nvPr>
            <p:ph type="title"/>
          </p:nvPr>
        </p:nvSpPr>
        <p:spPr>
          <a:xfrm>
            <a:off x="5225142" y="1441626"/>
            <a:ext cx="2560200" cy="407400"/>
          </a:xfrm>
          <a:prstGeom prst="rect">
            <a:avLst/>
          </a:prstGeom>
        </p:spPr>
        <p:txBody>
          <a:bodyPr spcFirstLastPara="1" wrap="square" lIns="91425" tIns="0" rIns="91425" bIns="0" anchor="b" anchorCtr="0">
            <a:noAutofit/>
          </a:bodyPr>
          <a:lstStyle>
            <a:lvl1pPr lvl="0" algn="ctr" rtl="0">
              <a:spcBef>
                <a:spcPts val="0"/>
              </a:spcBef>
              <a:spcAft>
                <a:spcPts val="0"/>
              </a:spcAft>
              <a:buSzPts val="24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1" name="Google Shape;61;p13"/>
          <p:cNvSpPr txBox="1">
            <a:spLocks noGrp="1"/>
          </p:cNvSpPr>
          <p:nvPr>
            <p:ph type="title" idx="2"/>
          </p:nvPr>
        </p:nvSpPr>
        <p:spPr>
          <a:xfrm>
            <a:off x="5225142" y="3502726"/>
            <a:ext cx="2560200" cy="407400"/>
          </a:xfrm>
          <a:prstGeom prst="rect">
            <a:avLst/>
          </a:prstGeom>
        </p:spPr>
        <p:txBody>
          <a:bodyPr spcFirstLastPara="1" wrap="square" lIns="91425" tIns="0" rIns="91425" bIns="0" anchor="b" anchorCtr="0">
            <a:noAutofit/>
          </a:bodyPr>
          <a:lstStyle>
            <a:lvl1pPr lvl="0" algn="ctr" rtl="0">
              <a:spcBef>
                <a:spcPts val="0"/>
              </a:spcBef>
              <a:spcAft>
                <a:spcPts val="0"/>
              </a:spcAft>
              <a:buSzPts val="24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2" name="Google Shape;62;p13"/>
          <p:cNvSpPr txBox="1">
            <a:spLocks noGrp="1"/>
          </p:cNvSpPr>
          <p:nvPr>
            <p:ph type="title" idx="3"/>
          </p:nvPr>
        </p:nvSpPr>
        <p:spPr>
          <a:xfrm>
            <a:off x="1344831" y="3502726"/>
            <a:ext cx="2560200" cy="407400"/>
          </a:xfrm>
          <a:prstGeom prst="rect">
            <a:avLst/>
          </a:prstGeom>
        </p:spPr>
        <p:txBody>
          <a:bodyPr spcFirstLastPara="1" wrap="square" lIns="91425" tIns="0" rIns="91425" bIns="0"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3" name="Google Shape;63;p13"/>
          <p:cNvSpPr txBox="1">
            <a:spLocks noGrp="1"/>
          </p:cNvSpPr>
          <p:nvPr>
            <p:ph type="title" idx="4"/>
          </p:nvPr>
        </p:nvSpPr>
        <p:spPr>
          <a:xfrm>
            <a:off x="1344831" y="1441626"/>
            <a:ext cx="2560200" cy="407400"/>
          </a:xfrm>
          <a:prstGeom prst="rect">
            <a:avLst/>
          </a:prstGeom>
        </p:spPr>
        <p:txBody>
          <a:bodyPr spcFirstLastPara="1" wrap="square" lIns="91425" tIns="0" rIns="91425" bIns="0"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4" name="Google Shape;64;p13"/>
          <p:cNvSpPr txBox="1">
            <a:spLocks noGrp="1"/>
          </p:cNvSpPr>
          <p:nvPr>
            <p:ph type="subTitle" idx="1"/>
          </p:nvPr>
        </p:nvSpPr>
        <p:spPr>
          <a:xfrm>
            <a:off x="1344831" y="1871310"/>
            <a:ext cx="2560200" cy="56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 name="Google Shape;65;p13"/>
          <p:cNvSpPr txBox="1">
            <a:spLocks noGrp="1"/>
          </p:cNvSpPr>
          <p:nvPr>
            <p:ph type="subTitle" idx="5"/>
          </p:nvPr>
        </p:nvSpPr>
        <p:spPr>
          <a:xfrm>
            <a:off x="5226342" y="1871310"/>
            <a:ext cx="2557800" cy="56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6" name="Google Shape;66;p13"/>
          <p:cNvSpPr txBox="1">
            <a:spLocks noGrp="1"/>
          </p:cNvSpPr>
          <p:nvPr>
            <p:ph type="subTitle" idx="6"/>
          </p:nvPr>
        </p:nvSpPr>
        <p:spPr>
          <a:xfrm>
            <a:off x="1344831" y="3932410"/>
            <a:ext cx="2560200" cy="56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7" name="Google Shape;67;p13"/>
          <p:cNvSpPr txBox="1">
            <a:spLocks noGrp="1"/>
          </p:cNvSpPr>
          <p:nvPr>
            <p:ph type="subTitle" idx="7"/>
          </p:nvPr>
        </p:nvSpPr>
        <p:spPr>
          <a:xfrm>
            <a:off x="5226192" y="3932410"/>
            <a:ext cx="2558100" cy="56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8" name="Google Shape;68;p13"/>
          <p:cNvSpPr txBox="1">
            <a:spLocks noGrp="1"/>
          </p:cNvSpPr>
          <p:nvPr>
            <p:ph type="title" idx="8" hasCustomPrompt="1"/>
          </p:nvPr>
        </p:nvSpPr>
        <p:spPr>
          <a:xfrm>
            <a:off x="2270781" y="1153575"/>
            <a:ext cx="708300" cy="261300"/>
          </a:xfrm>
          <a:prstGeom prst="rect">
            <a:avLst/>
          </a:prstGeom>
        </p:spPr>
        <p:txBody>
          <a:bodyPr spcFirstLastPara="1" wrap="square" lIns="91425" tIns="0" rIns="91425" bIns="0"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69" name="Google Shape;69;p13"/>
          <p:cNvSpPr txBox="1">
            <a:spLocks noGrp="1"/>
          </p:cNvSpPr>
          <p:nvPr>
            <p:ph type="title" idx="9" hasCustomPrompt="1"/>
          </p:nvPr>
        </p:nvSpPr>
        <p:spPr>
          <a:xfrm>
            <a:off x="6151092" y="1153575"/>
            <a:ext cx="708300" cy="261300"/>
          </a:xfrm>
          <a:prstGeom prst="rect">
            <a:avLst/>
          </a:prstGeom>
        </p:spPr>
        <p:txBody>
          <a:bodyPr spcFirstLastPara="1" wrap="square" lIns="91425" tIns="0" rIns="91425" bIns="0"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70" name="Google Shape;70;p13"/>
          <p:cNvSpPr txBox="1">
            <a:spLocks noGrp="1"/>
          </p:cNvSpPr>
          <p:nvPr>
            <p:ph type="title" idx="13" hasCustomPrompt="1"/>
          </p:nvPr>
        </p:nvSpPr>
        <p:spPr>
          <a:xfrm>
            <a:off x="2270781" y="3223895"/>
            <a:ext cx="708300" cy="261300"/>
          </a:xfrm>
          <a:prstGeom prst="rect">
            <a:avLst/>
          </a:prstGeom>
        </p:spPr>
        <p:txBody>
          <a:bodyPr spcFirstLastPara="1" wrap="square" lIns="91425" tIns="0" rIns="91425" bIns="0"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71" name="Google Shape;71;p13"/>
          <p:cNvSpPr txBox="1">
            <a:spLocks noGrp="1"/>
          </p:cNvSpPr>
          <p:nvPr>
            <p:ph type="title" idx="14" hasCustomPrompt="1"/>
          </p:nvPr>
        </p:nvSpPr>
        <p:spPr>
          <a:xfrm>
            <a:off x="6151092" y="3223895"/>
            <a:ext cx="708300" cy="261300"/>
          </a:xfrm>
          <a:prstGeom prst="rect">
            <a:avLst/>
          </a:prstGeom>
        </p:spPr>
        <p:txBody>
          <a:bodyPr spcFirstLastPara="1" wrap="square" lIns="91425" tIns="0" rIns="91425" bIns="0"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One Column">
  <p:cSld name="CUSTOM_5">
    <p:spTree>
      <p:nvGrpSpPr>
        <p:cNvPr id="1" name="Shape 72"/>
        <p:cNvGrpSpPr/>
        <p:nvPr/>
      </p:nvGrpSpPr>
      <p:grpSpPr>
        <a:xfrm>
          <a:off x="0" y="0"/>
          <a:ext cx="0" cy="0"/>
          <a:chOff x="0" y="0"/>
          <a:chExt cx="0" cy="0"/>
        </a:xfrm>
      </p:grpSpPr>
      <p:sp>
        <p:nvSpPr>
          <p:cNvPr id="73" name="Google Shape;73;p14"/>
          <p:cNvSpPr/>
          <p:nvPr/>
        </p:nvSpPr>
        <p:spPr>
          <a:xfrm>
            <a:off x="-8531" y="-4018"/>
            <a:ext cx="5097024" cy="5143520"/>
          </a:xfrm>
          <a:custGeom>
            <a:avLst/>
            <a:gdLst/>
            <a:ahLst/>
            <a:cxnLst/>
            <a:rect l="l" t="t" r="r" b="b"/>
            <a:pathLst>
              <a:path w="159282" h="160735" extrusionOk="0">
                <a:moveTo>
                  <a:pt x="0" y="0"/>
                </a:moveTo>
                <a:lnTo>
                  <a:pt x="0" y="160734"/>
                </a:lnTo>
                <a:lnTo>
                  <a:pt x="17717" y="160734"/>
                </a:lnTo>
                <a:cubicBezTo>
                  <a:pt x="42624" y="132171"/>
                  <a:pt x="80129" y="122658"/>
                  <a:pt x="105370" y="110549"/>
                </a:cubicBezTo>
                <a:cubicBezTo>
                  <a:pt x="146149" y="90987"/>
                  <a:pt x="159282" y="46672"/>
                  <a:pt x="129873" y="13835"/>
                </a:cubicBezTo>
                <a:cubicBezTo>
                  <a:pt x="125599" y="9061"/>
                  <a:pt x="121432" y="4477"/>
                  <a:pt x="11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6382687" y="-11419"/>
            <a:ext cx="2767584" cy="1234080"/>
          </a:xfrm>
          <a:custGeom>
            <a:avLst/>
            <a:gdLst/>
            <a:ahLst/>
            <a:cxnLst/>
            <a:rect l="l" t="t" r="r" b="b"/>
            <a:pathLst>
              <a:path w="86487" h="38565" extrusionOk="0">
                <a:moveTo>
                  <a:pt x="0" y="0"/>
                </a:moveTo>
                <a:cubicBezTo>
                  <a:pt x="3828" y="10812"/>
                  <a:pt x="12368" y="20932"/>
                  <a:pt x="30944" y="20932"/>
                </a:cubicBezTo>
                <a:cubicBezTo>
                  <a:pt x="31841" y="20932"/>
                  <a:pt x="32762" y="20908"/>
                  <a:pt x="33707" y="20860"/>
                </a:cubicBezTo>
                <a:cubicBezTo>
                  <a:pt x="36624" y="20711"/>
                  <a:pt x="39363" y="20640"/>
                  <a:pt x="41936" y="20640"/>
                </a:cubicBezTo>
                <a:cubicBezTo>
                  <a:pt x="70098" y="20640"/>
                  <a:pt x="78512" y="29182"/>
                  <a:pt x="86487" y="38564"/>
                </a:cubicBezTo>
                <a:lnTo>
                  <a:pt x="86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txBox="1">
            <a:spLocks noGrp="1"/>
          </p:cNvSpPr>
          <p:nvPr>
            <p:ph type="title"/>
          </p:nvPr>
        </p:nvSpPr>
        <p:spPr>
          <a:xfrm>
            <a:off x="733600" y="377725"/>
            <a:ext cx="4752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14"/>
          <p:cNvSpPr txBox="1">
            <a:spLocks noGrp="1"/>
          </p:cNvSpPr>
          <p:nvPr>
            <p:ph type="body" idx="1"/>
          </p:nvPr>
        </p:nvSpPr>
        <p:spPr>
          <a:xfrm>
            <a:off x="733600" y="1211025"/>
            <a:ext cx="3512700" cy="13608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p:cSld name="CUSTOM_6">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5516825" y="2715400"/>
            <a:ext cx="2870400" cy="4431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9" name="Google Shape;79;p15"/>
          <p:cNvSpPr txBox="1">
            <a:spLocks noGrp="1"/>
          </p:cNvSpPr>
          <p:nvPr>
            <p:ph type="title" idx="2"/>
          </p:nvPr>
        </p:nvSpPr>
        <p:spPr>
          <a:xfrm>
            <a:off x="804650" y="1488575"/>
            <a:ext cx="2870400" cy="4431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0" name="Google Shape;80;p15"/>
          <p:cNvSpPr txBox="1">
            <a:spLocks noGrp="1"/>
          </p:cNvSpPr>
          <p:nvPr>
            <p:ph type="subTitle" idx="1"/>
          </p:nvPr>
        </p:nvSpPr>
        <p:spPr>
          <a:xfrm>
            <a:off x="5572029" y="3236125"/>
            <a:ext cx="2743200" cy="99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2800"/>
              <a:buNone/>
              <a:defRPr sz="1400">
                <a:solidFill>
                  <a:schemeClr val="dk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81" name="Google Shape;81;p15"/>
          <p:cNvSpPr txBox="1">
            <a:spLocks noGrp="1"/>
          </p:cNvSpPr>
          <p:nvPr>
            <p:ph type="subTitle" idx="3"/>
          </p:nvPr>
        </p:nvSpPr>
        <p:spPr>
          <a:xfrm>
            <a:off x="876641" y="1998750"/>
            <a:ext cx="2743200" cy="99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2800"/>
              <a:buNone/>
              <a:defRPr sz="1400">
                <a:solidFill>
                  <a:schemeClr val="dk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82" name="Google Shape;82;p15"/>
          <p:cNvSpPr/>
          <p:nvPr/>
        </p:nvSpPr>
        <p:spPr>
          <a:xfrm>
            <a:off x="0" y="3887562"/>
            <a:ext cx="2057455" cy="1275771"/>
          </a:xfrm>
          <a:custGeom>
            <a:avLst/>
            <a:gdLst/>
            <a:ahLst/>
            <a:cxnLst/>
            <a:rect l="l" t="t" r="r" b="b"/>
            <a:pathLst>
              <a:path w="100156" h="62104" extrusionOk="0">
                <a:moveTo>
                  <a:pt x="0" y="0"/>
                </a:moveTo>
                <a:lnTo>
                  <a:pt x="0" y="62103"/>
                </a:lnTo>
                <a:lnTo>
                  <a:pt x="100155" y="62103"/>
                </a:lnTo>
                <a:cubicBezTo>
                  <a:pt x="93554" y="49700"/>
                  <a:pt x="80219" y="40723"/>
                  <a:pt x="66411" y="40723"/>
                </a:cubicBezTo>
                <a:cubicBezTo>
                  <a:pt x="64606" y="40723"/>
                  <a:pt x="62792" y="40876"/>
                  <a:pt x="60984" y="41196"/>
                </a:cubicBezTo>
                <a:cubicBezTo>
                  <a:pt x="53658" y="42495"/>
                  <a:pt x="46302" y="46223"/>
                  <a:pt x="39140" y="46223"/>
                </a:cubicBezTo>
                <a:cubicBezTo>
                  <a:pt x="37246" y="46223"/>
                  <a:pt x="35366" y="45962"/>
                  <a:pt x="33504" y="45327"/>
                </a:cubicBezTo>
                <a:cubicBezTo>
                  <a:pt x="25396" y="42553"/>
                  <a:pt x="21181" y="33754"/>
                  <a:pt x="18502" y="25610"/>
                </a:cubicBezTo>
                <a:cubicBezTo>
                  <a:pt x="15835" y="17455"/>
                  <a:pt x="13430" y="8489"/>
                  <a:pt x="6620" y="3274"/>
                </a:cubicBezTo>
                <a:cubicBezTo>
                  <a:pt x="4620" y="1750"/>
                  <a:pt x="2381" y="67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list">
  <p:cSld name="SECTION_TITLE_AND_DESCRIPTION_1">
    <p:spTree>
      <p:nvGrpSpPr>
        <p:cNvPr id="1" name="Shape 83"/>
        <p:cNvGrpSpPr/>
        <p:nvPr/>
      </p:nvGrpSpPr>
      <p:grpSpPr>
        <a:xfrm>
          <a:off x="0" y="0"/>
          <a:ext cx="0" cy="0"/>
          <a:chOff x="0" y="0"/>
          <a:chExt cx="0" cy="0"/>
        </a:xfrm>
      </p:grpSpPr>
      <p:sp>
        <p:nvSpPr>
          <p:cNvPr id="84" name="Google Shape;84;p16"/>
          <p:cNvSpPr/>
          <p:nvPr/>
        </p:nvSpPr>
        <p:spPr>
          <a:xfrm>
            <a:off x="-25325" y="3610700"/>
            <a:ext cx="2503900" cy="1552600"/>
          </a:xfrm>
          <a:custGeom>
            <a:avLst/>
            <a:gdLst/>
            <a:ahLst/>
            <a:cxnLst/>
            <a:rect l="l" t="t" r="r" b="b"/>
            <a:pathLst>
              <a:path w="100156" h="62104" extrusionOk="0">
                <a:moveTo>
                  <a:pt x="0" y="0"/>
                </a:moveTo>
                <a:lnTo>
                  <a:pt x="0" y="62103"/>
                </a:lnTo>
                <a:lnTo>
                  <a:pt x="100155" y="62103"/>
                </a:lnTo>
                <a:cubicBezTo>
                  <a:pt x="93554" y="49700"/>
                  <a:pt x="80219" y="40723"/>
                  <a:pt x="66411" y="40723"/>
                </a:cubicBezTo>
                <a:cubicBezTo>
                  <a:pt x="64606" y="40723"/>
                  <a:pt x="62792" y="40876"/>
                  <a:pt x="60984" y="41196"/>
                </a:cubicBezTo>
                <a:cubicBezTo>
                  <a:pt x="53658" y="42495"/>
                  <a:pt x="46302" y="46223"/>
                  <a:pt x="39140" y="46223"/>
                </a:cubicBezTo>
                <a:cubicBezTo>
                  <a:pt x="37246" y="46223"/>
                  <a:pt x="35366" y="45962"/>
                  <a:pt x="33504" y="45327"/>
                </a:cubicBezTo>
                <a:cubicBezTo>
                  <a:pt x="25396" y="42553"/>
                  <a:pt x="21181" y="33754"/>
                  <a:pt x="18502" y="25610"/>
                </a:cubicBezTo>
                <a:cubicBezTo>
                  <a:pt x="15835" y="17455"/>
                  <a:pt x="13430" y="8489"/>
                  <a:pt x="6620" y="3274"/>
                </a:cubicBezTo>
                <a:cubicBezTo>
                  <a:pt x="4620" y="1750"/>
                  <a:pt x="2381" y="67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txBox="1">
            <a:spLocks noGrp="1"/>
          </p:cNvSpPr>
          <p:nvPr>
            <p:ph type="body" idx="1"/>
          </p:nvPr>
        </p:nvSpPr>
        <p:spPr>
          <a:xfrm>
            <a:off x="-3866975" y="1277700"/>
            <a:ext cx="3512700" cy="29133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86" name="Google Shape;86;p16"/>
          <p:cNvSpPr txBox="1">
            <a:spLocks noGrp="1"/>
          </p:cNvSpPr>
          <p:nvPr>
            <p:ph type="title"/>
          </p:nvPr>
        </p:nvSpPr>
        <p:spPr>
          <a:xfrm>
            <a:off x="733600" y="377725"/>
            <a:ext cx="665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16"/>
          <p:cNvSpPr txBox="1">
            <a:spLocks noGrp="1"/>
          </p:cNvSpPr>
          <p:nvPr>
            <p:ph type="body" idx="2"/>
          </p:nvPr>
        </p:nvSpPr>
        <p:spPr>
          <a:xfrm>
            <a:off x="733600" y="1211025"/>
            <a:ext cx="3512700" cy="29133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ur Team">
  <p:cSld name="CUSTOM_6_1">
    <p:spTree>
      <p:nvGrpSpPr>
        <p:cNvPr id="1" name="Shape 88"/>
        <p:cNvGrpSpPr/>
        <p:nvPr/>
      </p:nvGrpSpPr>
      <p:grpSpPr>
        <a:xfrm>
          <a:off x="0" y="0"/>
          <a:ext cx="0" cy="0"/>
          <a:chOff x="0" y="0"/>
          <a:chExt cx="0" cy="0"/>
        </a:xfrm>
      </p:grpSpPr>
      <p:sp>
        <p:nvSpPr>
          <p:cNvPr id="89" name="Google Shape;89;p17"/>
          <p:cNvSpPr txBox="1">
            <a:spLocks noGrp="1"/>
          </p:cNvSpPr>
          <p:nvPr>
            <p:ph type="subTitle" idx="1"/>
          </p:nvPr>
        </p:nvSpPr>
        <p:spPr>
          <a:xfrm>
            <a:off x="4657176" y="3565025"/>
            <a:ext cx="3240300" cy="384600"/>
          </a:xfrm>
          <a:prstGeom prst="rect">
            <a:avLst/>
          </a:prstGeom>
          <a:noFill/>
        </p:spPr>
        <p:txBody>
          <a:bodyPr spcFirstLastPara="1" wrap="square" lIns="91425" tIns="0" rIns="91425" bIns="0" anchor="ctr" anchorCtr="0">
            <a:noAutofit/>
          </a:bodyPr>
          <a:lstStyle>
            <a:lvl1pPr lvl="0" algn="ctr" rtl="0">
              <a:lnSpc>
                <a:spcPct val="100000"/>
              </a:lnSpc>
              <a:spcBef>
                <a:spcPts val="0"/>
              </a:spcBef>
              <a:spcAft>
                <a:spcPts val="0"/>
              </a:spcAft>
              <a:buClr>
                <a:srgbClr val="F3F3F3"/>
              </a:buClr>
              <a:buSzPts val="2000"/>
              <a:buFont typeface="Passion One"/>
              <a:buNone/>
              <a:defRPr b="1">
                <a:solidFill>
                  <a:schemeClr val="dk1"/>
                </a:solidFill>
                <a:latin typeface="Passion One"/>
                <a:ea typeface="Passion One"/>
                <a:cs typeface="Passion One"/>
                <a:sym typeface="Passion One"/>
              </a:defRPr>
            </a:lvl1pPr>
            <a:lvl2pPr lvl="1"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2pPr>
            <a:lvl3pPr lvl="2"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3pPr>
            <a:lvl4pPr lvl="3"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4pPr>
            <a:lvl5pPr lvl="4"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5pPr>
            <a:lvl6pPr lvl="5"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6pPr>
            <a:lvl7pPr lvl="6"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7pPr>
            <a:lvl8pPr lvl="7"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8pPr>
            <a:lvl9pPr lvl="8"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9pPr>
          </a:lstStyle>
          <a:p>
            <a:endParaRPr/>
          </a:p>
        </p:txBody>
      </p:sp>
      <p:sp>
        <p:nvSpPr>
          <p:cNvPr id="90" name="Google Shape;90;p17"/>
          <p:cNvSpPr txBox="1">
            <a:spLocks noGrp="1"/>
          </p:cNvSpPr>
          <p:nvPr>
            <p:ph type="subTitle" idx="2"/>
          </p:nvPr>
        </p:nvSpPr>
        <p:spPr>
          <a:xfrm>
            <a:off x="1197800" y="3565025"/>
            <a:ext cx="3240300" cy="384600"/>
          </a:xfrm>
          <a:prstGeom prst="rect">
            <a:avLst/>
          </a:prstGeom>
          <a:noFill/>
        </p:spPr>
        <p:txBody>
          <a:bodyPr spcFirstLastPara="1" wrap="square" lIns="91425" tIns="0" rIns="91425" bIns="0" anchor="ctr" anchorCtr="0">
            <a:noAutofit/>
          </a:bodyPr>
          <a:lstStyle>
            <a:lvl1pPr lvl="0" algn="ctr" rtl="0">
              <a:lnSpc>
                <a:spcPct val="100000"/>
              </a:lnSpc>
              <a:spcBef>
                <a:spcPts val="0"/>
              </a:spcBef>
              <a:spcAft>
                <a:spcPts val="0"/>
              </a:spcAft>
              <a:buClr>
                <a:srgbClr val="F3F3F3"/>
              </a:buClr>
              <a:buSzPts val="2000"/>
              <a:buFont typeface="Passion One"/>
              <a:buNone/>
              <a:defRPr b="1">
                <a:solidFill>
                  <a:schemeClr val="dk1"/>
                </a:solidFill>
                <a:latin typeface="Passion One"/>
                <a:ea typeface="Passion One"/>
                <a:cs typeface="Passion One"/>
                <a:sym typeface="Passion One"/>
              </a:defRPr>
            </a:lvl1pPr>
            <a:lvl2pPr lvl="1"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2pPr>
            <a:lvl3pPr lvl="2"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3pPr>
            <a:lvl4pPr lvl="3"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4pPr>
            <a:lvl5pPr lvl="4"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5pPr>
            <a:lvl6pPr lvl="5"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6pPr>
            <a:lvl7pPr lvl="6"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7pPr>
            <a:lvl8pPr lvl="7"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8pPr>
            <a:lvl9pPr lvl="8"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9pPr>
          </a:lstStyle>
          <a:p>
            <a:endParaRPr/>
          </a:p>
        </p:txBody>
      </p:sp>
      <p:sp>
        <p:nvSpPr>
          <p:cNvPr id="91" name="Google Shape;91;p17"/>
          <p:cNvSpPr txBox="1">
            <a:spLocks noGrp="1"/>
          </p:cNvSpPr>
          <p:nvPr>
            <p:ph type="title"/>
          </p:nvPr>
        </p:nvSpPr>
        <p:spPr>
          <a:xfrm>
            <a:off x="733600" y="377725"/>
            <a:ext cx="815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7"/>
          <p:cNvSpPr txBox="1">
            <a:spLocks noGrp="1"/>
          </p:cNvSpPr>
          <p:nvPr>
            <p:ph type="subTitle" idx="3"/>
          </p:nvPr>
        </p:nvSpPr>
        <p:spPr>
          <a:xfrm>
            <a:off x="4657178" y="4027575"/>
            <a:ext cx="3237000" cy="480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rgbClr val="F3F3F3"/>
              </a:buClr>
              <a:buSzPts val="2800"/>
              <a:buNone/>
              <a:defRPr sz="1400">
                <a:solidFill>
                  <a:schemeClr val="dk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93" name="Google Shape;93;p17"/>
          <p:cNvSpPr txBox="1">
            <a:spLocks noGrp="1"/>
          </p:cNvSpPr>
          <p:nvPr>
            <p:ph type="subTitle" idx="4"/>
          </p:nvPr>
        </p:nvSpPr>
        <p:spPr>
          <a:xfrm>
            <a:off x="1197800" y="4027575"/>
            <a:ext cx="3237000" cy="480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rgbClr val="F3F3F3"/>
              </a:buClr>
              <a:buSzPts val="2800"/>
              <a:buNone/>
              <a:defRPr sz="1400">
                <a:solidFill>
                  <a:schemeClr val="dk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94" name="Google Shape;94;p17"/>
          <p:cNvSpPr/>
          <p:nvPr/>
        </p:nvSpPr>
        <p:spPr>
          <a:xfrm flipH="1">
            <a:off x="56" y="4349800"/>
            <a:ext cx="2033844" cy="829540"/>
          </a:xfrm>
          <a:custGeom>
            <a:avLst/>
            <a:gdLst/>
            <a:ahLst/>
            <a:cxnLst/>
            <a:rect l="l" t="t" r="r" b="b"/>
            <a:pathLst>
              <a:path w="51709" h="47661" extrusionOk="0">
                <a:moveTo>
                  <a:pt x="48879" y="0"/>
                </a:moveTo>
                <a:cubicBezTo>
                  <a:pt x="48192" y="0"/>
                  <a:pt x="47477" y="32"/>
                  <a:pt x="46732" y="95"/>
                </a:cubicBezTo>
                <a:cubicBezTo>
                  <a:pt x="41505" y="535"/>
                  <a:pt x="37207" y="3333"/>
                  <a:pt x="35600" y="8453"/>
                </a:cubicBezTo>
                <a:cubicBezTo>
                  <a:pt x="33897" y="13870"/>
                  <a:pt x="35397" y="19978"/>
                  <a:pt x="32552" y="25086"/>
                </a:cubicBezTo>
                <a:cubicBezTo>
                  <a:pt x="31191" y="27527"/>
                  <a:pt x="28553" y="29447"/>
                  <a:pt x="25851" y="29447"/>
                </a:cubicBezTo>
                <a:cubicBezTo>
                  <a:pt x="25338" y="29447"/>
                  <a:pt x="24822" y="29378"/>
                  <a:pt x="24313" y="29229"/>
                </a:cubicBezTo>
                <a:cubicBezTo>
                  <a:pt x="21217" y="28312"/>
                  <a:pt x="19467" y="24955"/>
                  <a:pt x="16550" y="23586"/>
                </a:cubicBezTo>
                <a:cubicBezTo>
                  <a:pt x="15628" y="23153"/>
                  <a:pt x="14652" y="22956"/>
                  <a:pt x="13670" y="22956"/>
                </a:cubicBezTo>
                <a:cubicBezTo>
                  <a:pt x="10653" y="22956"/>
                  <a:pt x="7568" y="24807"/>
                  <a:pt x="5763" y="27348"/>
                </a:cubicBezTo>
                <a:cubicBezTo>
                  <a:pt x="3358" y="30717"/>
                  <a:pt x="2643" y="34968"/>
                  <a:pt x="2012" y="39052"/>
                </a:cubicBezTo>
                <a:cubicBezTo>
                  <a:pt x="1560" y="41969"/>
                  <a:pt x="1084" y="44957"/>
                  <a:pt x="0" y="47660"/>
                </a:cubicBezTo>
                <a:lnTo>
                  <a:pt x="51709" y="47660"/>
                </a:lnTo>
                <a:lnTo>
                  <a:pt x="51709" y="202"/>
                </a:lnTo>
                <a:cubicBezTo>
                  <a:pt x="50825" y="68"/>
                  <a:pt x="49883" y="0"/>
                  <a:pt x="488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p:cSld name="CUSTOM_3">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1056200" y="3356975"/>
            <a:ext cx="1833300" cy="232500"/>
          </a:xfrm>
          <a:prstGeom prst="rect">
            <a:avLst/>
          </a:prstGeom>
        </p:spPr>
        <p:txBody>
          <a:bodyPr spcFirstLastPara="1" wrap="square" lIns="91425" tIns="0" rIns="91425" bIns="0"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 name="Google Shape;97;p18"/>
          <p:cNvSpPr txBox="1">
            <a:spLocks noGrp="1"/>
          </p:cNvSpPr>
          <p:nvPr>
            <p:ph type="subTitle" idx="1"/>
          </p:nvPr>
        </p:nvSpPr>
        <p:spPr>
          <a:xfrm>
            <a:off x="951500" y="3690300"/>
            <a:ext cx="2042700" cy="625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98" name="Google Shape;98;p18"/>
          <p:cNvSpPr txBox="1">
            <a:spLocks noGrp="1"/>
          </p:cNvSpPr>
          <p:nvPr>
            <p:ph type="title" idx="2"/>
          </p:nvPr>
        </p:nvSpPr>
        <p:spPr>
          <a:xfrm>
            <a:off x="3655344" y="3356975"/>
            <a:ext cx="1833300" cy="232500"/>
          </a:xfrm>
          <a:prstGeom prst="rect">
            <a:avLst/>
          </a:prstGeom>
        </p:spPr>
        <p:txBody>
          <a:bodyPr spcFirstLastPara="1" wrap="square" lIns="91425" tIns="0" rIns="91425" bIns="0"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9" name="Google Shape;99;p18"/>
          <p:cNvSpPr txBox="1">
            <a:spLocks noGrp="1"/>
          </p:cNvSpPr>
          <p:nvPr>
            <p:ph type="subTitle" idx="3"/>
          </p:nvPr>
        </p:nvSpPr>
        <p:spPr>
          <a:xfrm>
            <a:off x="3550644" y="3690300"/>
            <a:ext cx="2042700" cy="625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00" name="Google Shape;100;p18"/>
          <p:cNvSpPr txBox="1">
            <a:spLocks noGrp="1"/>
          </p:cNvSpPr>
          <p:nvPr>
            <p:ph type="title" idx="4"/>
          </p:nvPr>
        </p:nvSpPr>
        <p:spPr>
          <a:xfrm>
            <a:off x="6254489" y="3356975"/>
            <a:ext cx="1833300" cy="232500"/>
          </a:xfrm>
          <a:prstGeom prst="rect">
            <a:avLst/>
          </a:prstGeom>
        </p:spPr>
        <p:txBody>
          <a:bodyPr spcFirstLastPara="1" wrap="square" lIns="91425" tIns="0" rIns="91425" bIns="0"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1" name="Google Shape;101;p18"/>
          <p:cNvSpPr txBox="1">
            <a:spLocks noGrp="1"/>
          </p:cNvSpPr>
          <p:nvPr>
            <p:ph type="subTitle" idx="5"/>
          </p:nvPr>
        </p:nvSpPr>
        <p:spPr>
          <a:xfrm>
            <a:off x="6149789" y="3690300"/>
            <a:ext cx="2042700" cy="625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02" name="Google Shape;102;p18"/>
          <p:cNvSpPr/>
          <p:nvPr/>
        </p:nvSpPr>
        <p:spPr>
          <a:xfrm rot="-5400000" flipH="1">
            <a:off x="-753627" y="3437375"/>
            <a:ext cx="2459752" cy="952496"/>
          </a:xfrm>
          <a:custGeom>
            <a:avLst/>
            <a:gdLst/>
            <a:ahLst/>
            <a:cxnLst/>
            <a:rect l="l" t="t" r="r" b="b"/>
            <a:pathLst>
              <a:path w="131696" h="50997" extrusionOk="0">
                <a:moveTo>
                  <a:pt x="0" y="0"/>
                </a:moveTo>
                <a:cubicBezTo>
                  <a:pt x="1251" y="2858"/>
                  <a:pt x="2084" y="5846"/>
                  <a:pt x="2822" y="8811"/>
                </a:cubicBezTo>
                <a:cubicBezTo>
                  <a:pt x="4203" y="14252"/>
                  <a:pt x="5418" y="19824"/>
                  <a:pt x="8823" y="24742"/>
                </a:cubicBezTo>
                <a:cubicBezTo>
                  <a:pt x="12240" y="29671"/>
                  <a:pt x="18336" y="33933"/>
                  <a:pt x="25742" y="34576"/>
                </a:cubicBezTo>
                <a:cubicBezTo>
                  <a:pt x="26429" y="34635"/>
                  <a:pt x="27111" y="34663"/>
                  <a:pt x="27791" y="34663"/>
                </a:cubicBezTo>
                <a:cubicBezTo>
                  <a:pt x="34657" y="34663"/>
                  <a:pt x="41129" y="31812"/>
                  <a:pt x="47316" y="29385"/>
                </a:cubicBezTo>
                <a:cubicBezTo>
                  <a:pt x="52065" y="27527"/>
                  <a:pt x="57509" y="25861"/>
                  <a:pt x="62732" y="25861"/>
                </a:cubicBezTo>
                <a:cubicBezTo>
                  <a:pt x="64972" y="25861"/>
                  <a:pt x="67172" y="26168"/>
                  <a:pt x="69259" y="26897"/>
                </a:cubicBezTo>
                <a:cubicBezTo>
                  <a:pt x="76891" y="29552"/>
                  <a:pt x="79451" y="36505"/>
                  <a:pt x="84392" y="41565"/>
                </a:cubicBezTo>
                <a:cubicBezTo>
                  <a:pt x="90493" y="47804"/>
                  <a:pt x="100854" y="50996"/>
                  <a:pt x="111278" y="50996"/>
                </a:cubicBezTo>
                <a:cubicBezTo>
                  <a:pt x="116985" y="50996"/>
                  <a:pt x="122711" y="50039"/>
                  <a:pt x="127766" y="48102"/>
                </a:cubicBezTo>
                <a:cubicBezTo>
                  <a:pt x="129124" y="47578"/>
                  <a:pt x="130433" y="46994"/>
                  <a:pt x="131696" y="46363"/>
                </a:cubicBezTo>
                <a:lnTo>
                  <a:pt x="131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rot="10800000" flipH="1">
            <a:off x="7353303" y="44"/>
            <a:ext cx="1790615" cy="1042080"/>
          </a:xfrm>
          <a:custGeom>
            <a:avLst/>
            <a:gdLst/>
            <a:ahLst/>
            <a:cxnLst/>
            <a:rect l="l" t="t" r="r" b="b"/>
            <a:pathLst>
              <a:path w="85369" h="49682" extrusionOk="0">
                <a:moveTo>
                  <a:pt x="39853" y="0"/>
                </a:moveTo>
                <a:cubicBezTo>
                  <a:pt x="29640" y="0"/>
                  <a:pt x="20061" y="4419"/>
                  <a:pt x="14978" y="16809"/>
                </a:cubicBezTo>
                <a:cubicBezTo>
                  <a:pt x="14550" y="17856"/>
                  <a:pt x="14145" y="18964"/>
                  <a:pt x="13788" y="20130"/>
                </a:cubicBezTo>
                <a:cubicBezTo>
                  <a:pt x="9251" y="34680"/>
                  <a:pt x="5346" y="43776"/>
                  <a:pt x="0" y="49682"/>
                </a:cubicBezTo>
                <a:lnTo>
                  <a:pt x="85368" y="49682"/>
                </a:lnTo>
                <a:lnTo>
                  <a:pt x="85368" y="13475"/>
                </a:lnTo>
                <a:cubicBezTo>
                  <a:pt x="79022" y="13011"/>
                  <a:pt x="71771" y="11451"/>
                  <a:pt x="65211" y="7581"/>
                </a:cubicBezTo>
                <a:cubicBezTo>
                  <a:pt x="57939" y="3286"/>
                  <a:pt x="48660" y="0"/>
                  <a:pt x="39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txBox="1">
            <a:spLocks noGrp="1"/>
          </p:cNvSpPr>
          <p:nvPr>
            <p:ph type="title" idx="6"/>
          </p:nvPr>
        </p:nvSpPr>
        <p:spPr>
          <a:xfrm>
            <a:off x="733600" y="377725"/>
            <a:ext cx="815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Five columns">
  <p:cSld name="CUSTOM_1">
    <p:spTree>
      <p:nvGrpSpPr>
        <p:cNvPr id="1" name="Shape 105"/>
        <p:cNvGrpSpPr/>
        <p:nvPr/>
      </p:nvGrpSpPr>
      <p:grpSpPr>
        <a:xfrm>
          <a:off x="0" y="0"/>
          <a:ext cx="0" cy="0"/>
          <a:chOff x="0" y="0"/>
          <a:chExt cx="0" cy="0"/>
        </a:xfrm>
      </p:grpSpPr>
      <p:sp>
        <p:nvSpPr>
          <p:cNvPr id="106" name="Google Shape;106;p19"/>
          <p:cNvSpPr/>
          <p:nvPr/>
        </p:nvSpPr>
        <p:spPr>
          <a:xfrm flipH="1">
            <a:off x="5405627" y="0"/>
            <a:ext cx="3738373" cy="2031053"/>
          </a:xfrm>
          <a:custGeom>
            <a:avLst/>
            <a:gdLst/>
            <a:ahLst/>
            <a:cxnLst/>
            <a:rect l="l" t="t" r="r" b="b"/>
            <a:pathLst>
              <a:path w="116551" h="63322" extrusionOk="0">
                <a:moveTo>
                  <a:pt x="0" y="0"/>
                </a:moveTo>
                <a:lnTo>
                  <a:pt x="0" y="62853"/>
                </a:lnTo>
                <a:cubicBezTo>
                  <a:pt x="1749" y="63162"/>
                  <a:pt x="3513" y="63321"/>
                  <a:pt x="5266" y="63321"/>
                </a:cubicBezTo>
                <a:cubicBezTo>
                  <a:pt x="10613" y="63321"/>
                  <a:pt x="15856" y="61834"/>
                  <a:pt x="20241" y="58543"/>
                </a:cubicBezTo>
                <a:cubicBezTo>
                  <a:pt x="34123" y="48137"/>
                  <a:pt x="34909" y="25932"/>
                  <a:pt x="49149" y="16038"/>
                </a:cubicBezTo>
                <a:cubicBezTo>
                  <a:pt x="55666" y="11497"/>
                  <a:pt x="63898" y="10427"/>
                  <a:pt x="71911" y="10427"/>
                </a:cubicBezTo>
                <a:cubicBezTo>
                  <a:pt x="72829" y="10427"/>
                  <a:pt x="73743" y="10441"/>
                  <a:pt x="74652" y="10466"/>
                </a:cubicBezTo>
                <a:cubicBezTo>
                  <a:pt x="79315" y="10591"/>
                  <a:pt x="84021" y="10942"/>
                  <a:pt x="88690" y="10942"/>
                </a:cubicBezTo>
                <a:cubicBezTo>
                  <a:pt x="92878" y="10942"/>
                  <a:pt x="97037" y="10659"/>
                  <a:pt x="101108" y="9680"/>
                </a:cubicBezTo>
                <a:cubicBezTo>
                  <a:pt x="105775" y="8549"/>
                  <a:pt x="113467" y="4953"/>
                  <a:pt x="116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txBox="1">
            <a:spLocks noGrp="1"/>
          </p:cNvSpPr>
          <p:nvPr>
            <p:ph type="subTitle" idx="1"/>
          </p:nvPr>
        </p:nvSpPr>
        <p:spPr>
          <a:xfrm>
            <a:off x="782250" y="3798625"/>
            <a:ext cx="2212800" cy="6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08" name="Google Shape;108;p19"/>
          <p:cNvSpPr txBox="1">
            <a:spLocks noGrp="1"/>
          </p:cNvSpPr>
          <p:nvPr>
            <p:ph type="title"/>
          </p:nvPr>
        </p:nvSpPr>
        <p:spPr>
          <a:xfrm>
            <a:off x="733600" y="377725"/>
            <a:ext cx="6425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9" name="Google Shape;109;p19"/>
          <p:cNvSpPr txBox="1">
            <a:spLocks noGrp="1"/>
          </p:cNvSpPr>
          <p:nvPr>
            <p:ph type="subTitle" idx="2"/>
          </p:nvPr>
        </p:nvSpPr>
        <p:spPr>
          <a:xfrm>
            <a:off x="2125398" y="1741225"/>
            <a:ext cx="2212800" cy="6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10" name="Google Shape;110;p19"/>
          <p:cNvSpPr txBox="1">
            <a:spLocks noGrp="1"/>
          </p:cNvSpPr>
          <p:nvPr>
            <p:ph type="subTitle" idx="3"/>
          </p:nvPr>
        </p:nvSpPr>
        <p:spPr>
          <a:xfrm>
            <a:off x="3469425" y="3798625"/>
            <a:ext cx="2212800" cy="6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11" name="Google Shape;111;p19"/>
          <p:cNvSpPr txBox="1">
            <a:spLocks noGrp="1"/>
          </p:cNvSpPr>
          <p:nvPr>
            <p:ph type="subTitle" idx="4"/>
          </p:nvPr>
        </p:nvSpPr>
        <p:spPr>
          <a:xfrm>
            <a:off x="4813573" y="1741225"/>
            <a:ext cx="2211000" cy="6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12" name="Google Shape;112;p19"/>
          <p:cNvSpPr txBox="1">
            <a:spLocks noGrp="1"/>
          </p:cNvSpPr>
          <p:nvPr>
            <p:ph type="subTitle" idx="5"/>
          </p:nvPr>
        </p:nvSpPr>
        <p:spPr>
          <a:xfrm>
            <a:off x="6156600" y="3798625"/>
            <a:ext cx="2211000" cy="6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ocial Media">
  <p:cSld name="CUSTOM_1_1">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733600" y="377725"/>
            <a:ext cx="7143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0"/>
          <p:cNvSpPr/>
          <p:nvPr/>
        </p:nvSpPr>
        <p:spPr>
          <a:xfrm>
            <a:off x="7643656" y="2663382"/>
            <a:ext cx="1500352" cy="2483206"/>
          </a:xfrm>
          <a:custGeom>
            <a:avLst/>
            <a:gdLst/>
            <a:ahLst/>
            <a:cxnLst/>
            <a:rect l="l" t="t" r="r" b="b"/>
            <a:pathLst>
              <a:path w="46875" h="77582" extrusionOk="0">
                <a:moveTo>
                  <a:pt x="46875" y="0"/>
                </a:moveTo>
                <a:cubicBezTo>
                  <a:pt x="42613" y="191"/>
                  <a:pt x="37922" y="1881"/>
                  <a:pt x="32814" y="5584"/>
                </a:cubicBezTo>
                <a:cubicBezTo>
                  <a:pt x="26218" y="10358"/>
                  <a:pt x="22729" y="17538"/>
                  <a:pt x="24682" y="25646"/>
                </a:cubicBezTo>
                <a:cubicBezTo>
                  <a:pt x="26753" y="34219"/>
                  <a:pt x="33659" y="41148"/>
                  <a:pt x="33969" y="50244"/>
                </a:cubicBezTo>
                <a:cubicBezTo>
                  <a:pt x="34135" y="55400"/>
                  <a:pt x="31302" y="61055"/>
                  <a:pt x="26313" y="62365"/>
                </a:cubicBezTo>
                <a:cubicBezTo>
                  <a:pt x="25473" y="62583"/>
                  <a:pt x="24628" y="62672"/>
                  <a:pt x="23779" y="62672"/>
                </a:cubicBezTo>
                <a:cubicBezTo>
                  <a:pt x="20102" y="62672"/>
                  <a:pt x="16352" y="61009"/>
                  <a:pt x="12613" y="61009"/>
                </a:cubicBezTo>
                <a:cubicBezTo>
                  <a:pt x="12222" y="61009"/>
                  <a:pt x="11832" y="61027"/>
                  <a:pt x="11442" y="61067"/>
                </a:cubicBezTo>
                <a:cubicBezTo>
                  <a:pt x="5048" y="61734"/>
                  <a:pt x="595" y="68318"/>
                  <a:pt x="83" y="74735"/>
                </a:cubicBezTo>
                <a:cubicBezTo>
                  <a:pt x="12" y="75688"/>
                  <a:pt x="0" y="76640"/>
                  <a:pt x="48" y="77581"/>
                </a:cubicBezTo>
                <a:lnTo>
                  <a:pt x="46875" y="77581"/>
                </a:lnTo>
                <a:lnTo>
                  <a:pt x="46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p:nvPr/>
        </p:nvSpPr>
        <p:spPr>
          <a:xfrm>
            <a:off x="4668847" y="0"/>
            <a:ext cx="4475161" cy="1747097"/>
          </a:xfrm>
          <a:custGeom>
            <a:avLst/>
            <a:gdLst/>
            <a:ahLst/>
            <a:cxnLst/>
            <a:rect l="l" t="t" r="r" b="b"/>
            <a:pathLst>
              <a:path w="139816" h="54584" extrusionOk="0">
                <a:moveTo>
                  <a:pt x="7919" y="0"/>
                </a:moveTo>
                <a:cubicBezTo>
                  <a:pt x="5633" y="4572"/>
                  <a:pt x="2835" y="8930"/>
                  <a:pt x="1489" y="13847"/>
                </a:cubicBezTo>
                <a:cubicBezTo>
                  <a:pt x="1" y="19348"/>
                  <a:pt x="858" y="26051"/>
                  <a:pt x="5466" y="29396"/>
                </a:cubicBezTo>
                <a:cubicBezTo>
                  <a:pt x="7387" y="30786"/>
                  <a:pt x="9700" y="31385"/>
                  <a:pt x="12072" y="31385"/>
                </a:cubicBezTo>
                <a:cubicBezTo>
                  <a:pt x="14536" y="31385"/>
                  <a:pt x="17063" y="30738"/>
                  <a:pt x="19277" y="29658"/>
                </a:cubicBezTo>
                <a:cubicBezTo>
                  <a:pt x="23623" y="27527"/>
                  <a:pt x="27088" y="24003"/>
                  <a:pt x="30624" y="20693"/>
                </a:cubicBezTo>
                <a:cubicBezTo>
                  <a:pt x="37506" y="14276"/>
                  <a:pt x="45304" y="8346"/>
                  <a:pt x="54460" y="6191"/>
                </a:cubicBezTo>
                <a:cubicBezTo>
                  <a:pt x="56572" y="5695"/>
                  <a:pt x="58768" y="5443"/>
                  <a:pt x="60965" y="5443"/>
                </a:cubicBezTo>
                <a:cubicBezTo>
                  <a:pt x="68305" y="5443"/>
                  <a:pt x="75647" y="8255"/>
                  <a:pt x="79844" y="14157"/>
                </a:cubicBezTo>
                <a:cubicBezTo>
                  <a:pt x="86488" y="23527"/>
                  <a:pt x="83607" y="37433"/>
                  <a:pt x="90607" y="46553"/>
                </a:cubicBezTo>
                <a:cubicBezTo>
                  <a:pt x="94239" y="51280"/>
                  <a:pt x="100132" y="53935"/>
                  <a:pt x="106074" y="54471"/>
                </a:cubicBezTo>
                <a:cubicBezTo>
                  <a:pt x="106917" y="54547"/>
                  <a:pt x="107761" y="54584"/>
                  <a:pt x="108604" y="54584"/>
                </a:cubicBezTo>
                <a:cubicBezTo>
                  <a:pt x="113693" y="54584"/>
                  <a:pt x="118764" y="53256"/>
                  <a:pt x="123493" y="51316"/>
                </a:cubicBezTo>
                <a:cubicBezTo>
                  <a:pt x="129458" y="48863"/>
                  <a:pt x="134982" y="45363"/>
                  <a:pt x="139816" y="41088"/>
                </a:cubicBezTo>
                <a:lnTo>
                  <a:pt x="1398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2"/>
        <p:cNvGrpSpPr/>
        <p:nvPr/>
      </p:nvGrpSpPr>
      <p:grpSpPr>
        <a:xfrm>
          <a:off x="0" y="0"/>
          <a:ext cx="0" cy="0"/>
          <a:chOff x="0" y="0"/>
          <a:chExt cx="0" cy="0"/>
        </a:xfrm>
      </p:grpSpPr>
      <p:sp>
        <p:nvSpPr>
          <p:cNvPr id="13" name="Google Shape;13;p3"/>
          <p:cNvSpPr/>
          <p:nvPr/>
        </p:nvSpPr>
        <p:spPr>
          <a:xfrm>
            <a:off x="-16675" y="1339176"/>
            <a:ext cx="2591252" cy="3831375"/>
          </a:xfrm>
          <a:custGeom>
            <a:avLst/>
            <a:gdLst/>
            <a:ahLst/>
            <a:cxnLst/>
            <a:rect l="l" t="t" r="r" b="b"/>
            <a:pathLst>
              <a:path w="77594" h="114729" extrusionOk="0">
                <a:moveTo>
                  <a:pt x="1" y="0"/>
                </a:moveTo>
                <a:lnTo>
                  <a:pt x="1" y="114729"/>
                </a:lnTo>
                <a:lnTo>
                  <a:pt x="50924" y="114729"/>
                </a:lnTo>
                <a:cubicBezTo>
                  <a:pt x="49293" y="109954"/>
                  <a:pt x="48864" y="104811"/>
                  <a:pt x="50114" y="99953"/>
                </a:cubicBezTo>
                <a:cubicBezTo>
                  <a:pt x="53770" y="85773"/>
                  <a:pt x="69986" y="77760"/>
                  <a:pt x="74177" y="63734"/>
                </a:cubicBezTo>
                <a:cubicBezTo>
                  <a:pt x="77594" y="52245"/>
                  <a:pt x="71605" y="39517"/>
                  <a:pt x="62259" y="32016"/>
                </a:cubicBezTo>
                <a:cubicBezTo>
                  <a:pt x="52912" y="24515"/>
                  <a:pt x="40839" y="21348"/>
                  <a:pt x="29005" y="19479"/>
                </a:cubicBezTo>
                <a:cubicBezTo>
                  <a:pt x="22909" y="18515"/>
                  <a:pt x="16646" y="17812"/>
                  <a:pt x="11109" y="15109"/>
                </a:cubicBezTo>
                <a:cubicBezTo>
                  <a:pt x="5561" y="12419"/>
                  <a:pt x="763" y="7204"/>
                  <a:pt x="537" y="1048"/>
                </a:cubicBezTo>
                <a:cubicBezTo>
                  <a:pt x="513" y="691"/>
                  <a:pt x="525" y="346"/>
                  <a:pt x="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6494713" y="-27050"/>
            <a:ext cx="2649292" cy="5197598"/>
          </a:xfrm>
          <a:custGeom>
            <a:avLst/>
            <a:gdLst/>
            <a:ahLst/>
            <a:cxnLst/>
            <a:rect l="l" t="t" r="r" b="b"/>
            <a:pathLst>
              <a:path w="79332" h="155640" extrusionOk="0">
                <a:moveTo>
                  <a:pt x="4929" y="1"/>
                </a:moveTo>
                <a:cubicBezTo>
                  <a:pt x="2322" y="4585"/>
                  <a:pt x="405" y="9669"/>
                  <a:pt x="203" y="14943"/>
                </a:cubicBezTo>
                <a:cubicBezTo>
                  <a:pt x="0" y="20253"/>
                  <a:pt x="1679" y="25778"/>
                  <a:pt x="5441" y="29516"/>
                </a:cubicBezTo>
                <a:cubicBezTo>
                  <a:pt x="12704" y="36755"/>
                  <a:pt x="25325" y="35779"/>
                  <a:pt x="32861" y="42732"/>
                </a:cubicBezTo>
                <a:cubicBezTo>
                  <a:pt x="39017" y="48435"/>
                  <a:pt x="39958" y="58234"/>
                  <a:pt x="37005" y="66080"/>
                </a:cubicBezTo>
                <a:cubicBezTo>
                  <a:pt x="34052" y="73939"/>
                  <a:pt x="27920" y="80154"/>
                  <a:pt x="21467" y="85511"/>
                </a:cubicBezTo>
                <a:cubicBezTo>
                  <a:pt x="18133" y="88262"/>
                  <a:pt x="14621" y="90917"/>
                  <a:pt x="12252" y="94524"/>
                </a:cubicBezTo>
                <a:cubicBezTo>
                  <a:pt x="9871" y="98120"/>
                  <a:pt x="8847" y="102978"/>
                  <a:pt x="10906" y="106764"/>
                </a:cubicBezTo>
                <a:cubicBezTo>
                  <a:pt x="12951" y="110542"/>
                  <a:pt x="17451" y="112214"/>
                  <a:pt x="21830" y="112214"/>
                </a:cubicBezTo>
                <a:cubicBezTo>
                  <a:pt x="22627" y="112214"/>
                  <a:pt x="23420" y="112159"/>
                  <a:pt x="24194" y="112050"/>
                </a:cubicBezTo>
                <a:cubicBezTo>
                  <a:pt x="29218" y="111360"/>
                  <a:pt x="33838" y="108979"/>
                  <a:pt x="38684" y="107455"/>
                </a:cubicBezTo>
                <a:cubicBezTo>
                  <a:pt x="41056" y="106714"/>
                  <a:pt x="43610" y="106208"/>
                  <a:pt x="46099" y="106208"/>
                </a:cubicBezTo>
                <a:cubicBezTo>
                  <a:pt x="48694" y="106208"/>
                  <a:pt x="51218" y="106759"/>
                  <a:pt x="53388" y="108169"/>
                </a:cubicBezTo>
                <a:cubicBezTo>
                  <a:pt x="58127" y="111241"/>
                  <a:pt x="59758" y="117515"/>
                  <a:pt x="59448" y="123159"/>
                </a:cubicBezTo>
                <a:cubicBezTo>
                  <a:pt x="59150" y="128791"/>
                  <a:pt x="57341" y="134256"/>
                  <a:pt x="56876" y="139887"/>
                </a:cubicBezTo>
                <a:cubicBezTo>
                  <a:pt x="56436" y="145340"/>
                  <a:pt x="57376" y="151079"/>
                  <a:pt x="60329" y="155639"/>
                </a:cubicBezTo>
                <a:lnTo>
                  <a:pt x="79332" y="155639"/>
                </a:lnTo>
                <a:lnTo>
                  <a:pt x="79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2628900" y="2388374"/>
            <a:ext cx="3886200" cy="6504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subTitle" idx="1"/>
          </p:nvPr>
        </p:nvSpPr>
        <p:spPr>
          <a:xfrm>
            <a:off x="2628900" y="3129697"/>
            <a:ext cx="3886200" cy="792600"/>
          </a:xfrm>
          <a:prstGeom prst="rect">
            <a:avLst/>
          </a:prstGeom>
        </p:spPr>
        <p:txBody>
          <a:bodyPr spcFirstLastPara="1" wrap="square" lIns="91425" tIns="0" rIns="91425" bIns="91425" anchor="t" anchorCtr="0">
            <a:noAutofit/>
          </a:bodyPr>
          <a:lstStyle>
            <a:lvl1pPr marR="118871" lvl="0" algn="ctr" rtl="0">
              <a:lnSpc>
                <a:spcPct val="100000"/>
              </a:lnSpc>
              <a:spcBef>
                <a:spcPts val="0"/>
              </a:spcBef>
              <a:spcAft>
                <a:spcPts val="0"/>
              </a:spcAft>
              <a:buClr>
                <a:schemeClr val="dk1"/>
              </a:buClr>
              <a:buSzPts val="1800"/>
              <a:buNone/>
              <a:defRPr>
                <a:solidFill>
                  <a:schemeClr val="dk1"/>
                </a:solidFill>
              </a:defRPr>
            </a:lvl1pPr>
            <a:lvl2pPr lvl="1" algn="ctr" rtl="0">
              <a:lnSpc>
                <a:spcPct val="100000"/>
              </a:lnSpc>
              <a:spcBef>
                <a:spcPts val="0"/>
              </a:spcBef>
              <a:spcAft>
                <a:spcPts val="0"/>
              </a:spcAft>
              <a:buSzPts val="3200"/>
              <a:buNone/>
              <a:defRPr sz="3200"/>
            </a:lvl2pPr>
            <a:lvl3pPr lvl="2" algn="ctr" rtl="0">
              <a:lnSpc>
                <a:spcPct val="100000"/>
              </a:lnSpc>
              <a:spcBef>
                <a:spcPts val="0"/>
              </a:spcBef>
              <a:spcAft>
                <a:spcPts val="0"/>
              </a:spcAft>
              <a:buSzPts val="3200"/>
              <a:buNone/>
              <a:defRPr sz="3200"/>
            </a:lvl3pPr>
            <a:lvl4pPr lvl="3" algn="ctr" rtl="0">
              <a:lnSpc>
                <a:spcPct val="100000"/>
              </a:lnSpc>
              <a:spcBef>
                <a:spcPts val="0"/>
              </a:spcBef>
              <a:spcAft>
                <a:spcPts val="0"/>
              </a:spcAft>
              <a:buSzPts val="3200"/>
              <a:buNone/>
              <a:defRPr sz="3200"/>
            </a:lvl4pPr>
            <a:lvl5pPr lvl="4" algn="ctr" rtl="0">
              <a:lnSpc>
                <a:spcPct val="100000"/>
              </a:lnSpc>
              <a:spcBef>
                <a:spcPts val="0"/>
              </a:spcBef>
              <a:spcAft>
                <a:spcPts val="0"/>
              </a:spcAft>
              <a:buSzPts val="3200"/>
              <a:buNone/>
              <a:defRPr sz="3200"/>
            </a:lvl5pPr>
            <a:lvl6pPr lvl="5" algn="ctr" rtl="0">
              <a:lnSpc>
                <a:spcPct val="100000"/>
              </a:lnSpc>
              <a:spcBef>
                <a:spcPts val="0"/>
              </a:spcBef>
              <a:spcAft>
                <a:spcPts val="0"/>
              </a:spcAft>
              <a:buSzPts val="3200"/>
              <a:buNone/>
              <a:defRPr sz="3200"/>
            </a:lvl6pPr>
            <a:lvl7pPr lvl="6" algn="ctr" rtl="0">
              <a:lnSpc>
                <a:spcPct val="100000"/>
              </a:lnSpc>
              <a:spcBef>
                <a:spcPts val="0"/>
              </a:spcBef>
              <a:spcAft>
                <a:spcPts val="0"/>
              </a:spcAft>
              <a:buSzPts val="3200"/>
              <a:buNone/>
              <a:defRPr sz="3200"/>
            </a:lvl7pPr>
            <a:lvl8pPr lvl="7" algn="ctr" rtl="0">
              <a:lnSpc>
                <a:spcPct val="100000"/>
              </a:lnSpc>
              <a:spcBef>
                <a:spcPts val="0"/>
              </a:spcBef>
              <a:spcAft>
                <a:spcPts val="0"/>
              </a:spcAft>
              <a:buSzPts val="3200"/>
              <a:buNone/>
              <a:defRPr sz="3200"/>
            </a:lvl8pPr>
            <a:lvl9pPr lvl="8" algn="ctr" rtl="0">
              <a:lnSpc>
                <a:spcPct val="100000"/>
              </a:lnSpc>
              <a:spcBef>
                <a:spcPts val="0"/>
              </a:spcBef>
              <a:spcAft>
                <a:spcPts val="0"/>
              </a:spcAft>
              <a:buSzPts val="3200"/>
              <a:buNone/>
              <a:defRPr sz="3200"/>
            </a:lvl9pPr>
          </a:lstStyle>
          <a:p>
            <a:endParaRPr/>
          </a:p>
        </p:txBody>
      </p:sp>
      <p:sp>
        <p:nvSpPr>
          <p:cNvPr id="17" name="Google Shape;17;p3"/>
          <p:cNvSpPr txBox="1">
            <a:spLocks noGrp="1"/>
          </p:cNvSpPr>
          <p:nvPr>
            <p:ph type="title" idx="2" hasCustomPrompt="1"/>
          </p:nvPr>
        </p:nvSpPr>
        <p:spPr>
          <a:xfrm>
            <a:off x="2628900" y="1221200"/>
            <a:ext cx="3886200" cy="10965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lt1"/>
              </a:buClr>
              <a:buSzPts val="10000"/>
              <a:buNone/>
              <a:defRPr sz="10000">
                <a:solidFill>
                  <a:schemeClr val="l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ly title 01">
  <p:cSld name="CUSTOM_1_1_3">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733600" y="377725"/>
            <a:ext cx="606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21"/>
          <p:cNvSpPr/>
          <p:nvPr/>
        </p:nvSpPr>
        <p:spPr>
          <a:xfrm rot="5400000">
            <a:off x="7222995" y="3217430"/>
            <a:ext cx="2732689" cy="1119527"/>
          </a:xfrm>
          <a:custGeom>
            <a:avLst/>
            <a:gdLst/>
            <a:ahLst/>
            <a:cxnLst/>
            <a:rect l="l" t="t" r="r" b="b"/>
            <a:pathLst>
              <a:path w="75808" h="31057" extrusionOk="0">
                <a:moveTo>
                  <a:pt x="11918" y="1"/>
                </a:moveTo>
                <a:cubicBezTo>
                  <a:pt x="4334" y="8097"/>
                  <a:pt x="0" y="18479"/>
                  <a:pt x="11942" y="26433"/>
                </a:cubicBezTo>
                <a:cubicBezTo>
                  <a:pt x="14282" y="27993"/>
                  <a:pt x="16839" y="28856"/>
                  <a:pt x="19394" y="28856"/>
                </a:cubicBezTo>
                <a:cubicBezTo>
                  <a:pt x="21597" y="28856"/>
                  <a:pt x="23799" y="28215"/>
                  <a:pt x="25860" y="26826"/>
                </a:cubicBezTo>
                <a:cubicBezTo>
                  <a:pt x="30563" y="23658"/>
                  <a:pt x="33195" y="17932"/>
                  <a:pt x="38600" y="15717"/>
                </a:cubicBezTo>
                <a:cubicBezTo>
                  <a:pt x="39675" y="15275"/>
                  <a:pt x="40870" y="15042"/>
                  <a:pt x="42051" y="15042"/>
                </a:cubicBezTo>
                <a:cubicBezTo>
                  <a:pt x="44243" y="15042"/>
                  <a:pt x="46387" y="15846"/>
                  <a:pt x="47625" y="17610"/>
                </a:cubicBezTo>
                <a:cubicBezTo>
                  <a:pt x="49482" y="20253"/>
                  <a:pt x="48756" y="23980"/>
                  <a:pt x="50185" y="26861"/>
                </a:cubicBezTo>
                <a:cubicBezTo>
                  <a:pt x="51578" y="29684"/>
                  <a:pt x="54786" y="31056"/>
                  <a:pt x="57991" y="31056"/>
                </a:cubicBezTo>
                <a:cubicBezTo>
                  <a:pt x="59004" y="31056"/>
                  <a:pt x="60017" y="30919"/>
                  <a:pt x="60972" y="30647"/>
                </a:cubicBezTo>
                <a:cubicBezTo>
                  <a:pt x="64949" y="29516"/>
                  <a:pt x="68151" y="26635"/>
                  <a:pt x="71187" y="23825"/>
                </a:cubicBezTo>
                <a:cubicBezTo>
                  <a:pt x="72676" y="22456"/>
                  <a:pt x="74188" y="21075"/>
                  <a:pt x="75807" y="19872"/>
                </a:cubicBezTo>
                <a:lnTo>
                  <a:pt x="758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ly title 02">
  <p:cSld name="CUSTOM_1_1_3_1">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733600" y="377725"/>
            <a:ext cx="612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Google Shape;122;p22"/>
          <p:cNvSpPr/>
          <p:nvPr/>
        </p:nvSpPr>
        <p:spPr>
          <a:xfrm flipH="1">
            <a:off x="5405627" y="0"/>
            <a:ext cx="3738373" cy="2031053"/>
          </a:xfrm>
          <a:custGeom>
            <a:avLst/>
            <a:gdLst/>
            <a:ahLst/>
            <a:cxnLst/>
            <a:rect l="l" t="t" r="r" b="b"/>
            <a:pathLst>
              <a:path w="116551" h="63322" extrusionOk="0">
                <a:moveTo>
                  <a:pt x="0" y="0"/>
                </a:moveTo>
                <a:lnTo>
                  <a:pt x="0" y="62853"/>
                </a:lnTo>
                <a:cubicBezTo>
                  <a:pt x="1749" y="63162"/>
                  <a:pt x="3513" y="63321"/>
                  <a:pt x="5266" y="63321"/>
                </a:cubicBezTo>
                <a:cubicBezTo>
                  <a:pt x="10613" y="63321"/>
                  <a:pt x="15856" y="61834"/>
                  <a:pt x="20241" y="58543"/>
                </a:cubicBezTo>
                <a:cubicBezTo>
                  <a:pt x="34123" y="48137"/>
                  <a:pt x="34909" y="25932"/>
                  <a:pt x="49149" y="16038"/>
                </a:cubicBezTo>
                <a:cubicBezTo>
                  <a:pt x="55666" y="11497"/>
                  <a:pt x="63898" y="10427"/>
                  <a:pt x="71911" y="10427"/>
                </a:cubicBezTo>
                <a:cubicBezTo>
                  <a:pt x="72829" y="10427"/>
                  <a:pt x="73743" y="10441"/>
                  <a:pt x="74652" y="10466"/>
                </a:cubicBezTo>
                <a:cubicBezTo>
                  <a:pt x="79315" y="10591"/>
                  <a:pt x="84021" y="10942"/>
                  <a:pt x="88690" y="10942"/>
                </a:cubicBezTo>
                <a:cubicBezTo>
                  <a:pt x="92878" y="10942"/>
                  <a:pt x="97037" y="10659"/>
                  <a:pt x="101108" y="9680"/>
                </a:cubicBezTo>
                <a:cubicBezTo>
                  <a:pt x="105775" y="8549"/>
                  <a:pt x="113467" y="4953"/>
                  <a:pt x="116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ly title 03">
  <p:cSld name="CUSTOM_1_1_3_1_1">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733600" y="377725"/>
            <a:ext cx="612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23"/>
          <p:cNvSpPr/>
          <p:nvPr/>
        </p:nvSpPr>
        <p:spPr>
          <a:xfrm flipH="1">
            <a:off x="6753227" y="0"/>
            <a:ext cx="2390773" cy="1221986"/>
          </a:xfrm>
          <a:custGeom>
            <a:avLst/>
            <a:gdLst/>
            <a:ahLst/>
            <a:cxnLst/>
            <a:rect l="l" t="t" r="r" b="b"/>
            <a:pathLst>
              <a:path w="78618" h="51900" extrusionOk="0">
                <a:moveTo>
                  <a:pt x="1" y="0"/>
                </a:moveTo>
                <a:lnTo>
                  <a:pt x="1" y="51900"/>
                </a:lnTo>
                <a:cubicBezTo>
                  <a:pt x="3275" y="50840"/>
                  <a:pt x="6168" y="48733"/>
                  <a:pt x="8300" y="45494"/>
                </a:cubicBezTo>
                <a:cubicBezTo>
                  <a:pt x="12538" y="39041"/>
                  <a:pt x="12848" y="30480"/>
                  <a:pt x="18479" y="24849"/>
                </a:cubicBezTo>
                <a:cubicBezTo>
                  <a:pt x="20599" y="22729"/>
                  <a:pt x="23653" y="21324"/>
                  <a:pt x="26585" y="21324"/>
                </a:cubicBezTo>
                <a:cubicBezTo>
                  <a:pt x="28068" y="21324"/>
                  <a:pt x="29519" y="21684"/>
                  <a:pt x="30802" y="22491"/>
                </a:cubicBezTo>
                <a:cubicBezTo>
                  <a:pt x="34517" y="24837"/>
                  <a:pt x="35553" y="29897"/>
                  <a:pt x="38875" y="32778"/>
                </a:cubicBezTo>
                <a:cubicBezTo>
                  <a:pt x="40710" y="34372"/>
                  <a:pt x="43035" y="35073"/>
                  <a:pt x="45439" y="35073"/>
                </a:cubicBezTo>
                <a:cubicBezTo>
                  <a:pt x="48603" y="35073"/>
                  <a:pt x="51904" y="33858"/>
                  <a:pt x="54401" y="31862"/>
                </a:cubicBezTo>
                <a:cubicBezTo>
                  <a:pt x="58806" y="28349"/>
                  <a:pt x="61318" y="23051"/>
                  <a:pt x="63664" y="17931"/>
                </a:cubicBezTo>
                <a:cubicBezTo>
                  <a:pt x="66009" y="12812"/>
                  <a:pt x="68486" y="7501"/>
                  <a:pt x="72855" y="3941"/>
                </a:cubicBezTo>
                <a:cubicBezTo>
                  <a:pt x="74653" y="2465"/>
                  <a:pt x="76725" y="1346"/>
                  <a:pt x="78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ly title 04">
  <p:cSld name="CUSTOM_1_1_3_1_1_1">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733600" y="377725"/>
            <a:ext cx="612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8" name="Google Shape;128;p24"/>
          <p:cNvSpPr/>
          <p:nvPr/>
        </p:nvSpPr>
        <p:spPr>
          <a:xfrm rot="5400000" flipH="1">
            <a:off x="7284578" y="446950"/>
            <a:ext cx="2306371" cy="1412462"/>
          </a:xfrm>
          <a:custGeom>
            <a:avLst/>
            <a:gdLst/>
            <a:ahLst/>
            <a:cxnLst/>
            <a:rect l="l" t="t" r="r" b="b"/>
            <a:pathLst>
              <a:path w="102097" h="62526" extrusionOk="0">
                <a:moveTo>
                  <a:pt x="6596" y="0"/>
                </a:moveTo>
                <a:cubicBezTo>
                  <a:pt x="7632" y="964"/>
                  <a:pt x="8478" y="2107"/>
                  <a:pt x="9037" y="3441"/>
                </a:cubicBezTo>
                <a:cubicBezTo>
                  <a:pt x="10716" y="7441"/>
                  <a:pt x="9418" y="12085"/>
                  <a:pt x="7406" y="15931"/>
                </a:cubicBezTo>
                <a:cubicBezTo>
                  <a:pt x="5406" y="19776"/>
                  <a:pt x="2691" y="23300"/>
                  <a:pt x="1346" y="27432"/>
                </a:cubicBezTo>
                <a:cubicBezTo>
                  <a:pt x="0" y="31563"/>
                  <a:pt x="405" y="36707"/>
                  <a:pt x="3798" y="39422"/>
                </a:cubicBezTo>
                <a:cubicBezTo>
                  <a:pt x="5354" y="40669"/>
                  <a:pt x="7306" y="41204"/>
                  <a:pt x="9307" y="41204"/>
                </a:cubicBezTo>
                <a:cubicBezTo>
                  <a:pt x="11011" y="41204"/>
                  <a:pt x="12751" y="40816"/>
                  <a:pt x="14312" y="40148"/>
                </a:cubicBezTo>
                <a:cubicBezTo>
                  <a:pt x="17705" y="38695"/>
                  <a:pt x="20467" y="36135"/>
                  <a:pt x="23289" y="33742"/>
                </a:cubicBezTo>
                <a:cubicBezTo>
                  <a:pt x="28778" y="29123"/>
                  <a:pt x="34933" y="24896"/>
                  <a:pt x="41994" y="23598"/>
                </a:cubicBezTo>
                <a:cubicBezTo>
                  <a:pt x="43278" y="23360"/>
                  <a:pt x="44597" y="23240"/>
                  <a:pt x="45919" y="23240"/>
                </a:cubicBezTo>
                <a:cubicBezTo>
                  <a:pt x="51866" y="23240"/>
                  <a:pt x="57876" y="25662"/>
                  <a:pt x="61032" y="30611"/>
                </a:cubicBezTo>
                <a:cubicBezTo>
                  <a:pt x="65747" y="38005"/>
                  <a:pt x="63020" y="48494"/>
                  <a:pt x="68021" y="55697"/>
                </a:cubicBezTo>
                <a:cubicBezTo>
                  <a:pt x="70604" y="59436"/>
                  <a:pt x="74998" y="61686"/>
                  <a:pt x="79498" y="62317"/>
                </a:cubicBezTo>
                <a:cubicBezTo>
                  <a:pt x="80510" y="62459"/>
                  <a:pt x="81527" y="62525"/>
                  <a:pt x="82544" y="62525"/>
                </a:cubicBezTo>
                <a:cubicBezTo>
                  <a:pt x="86054" y="62525"/>
                  <a:pt x="89570" y="61739"/>
                  <a:pt x="92893" y="60567"/>
                </a:cubicBezTo>
                <a:cubicBezTo>
                  <a:pt x="96131" y="59424"/>
                  <a:pt x="99215" y="57876"/>
                  <a:pt x="102096" y="56007"/>
                </a:cubicBezTo>
                <a:lnTo>
                  <a:pt x="102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ly title 05">
  <p:cSld name="CUSTOM_1_1_3_1_1_1_1">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733600" y="377725"/>
            <a:ext cx="612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1" name="Google Shape;131;p25"/>
          <p:cNvSpPr/>
          <p:nvPr/>
        </p:nvSpPr>
        <p:spPr>
          <a:xfrm rot="-5400000">
            <a:off x="7739650" y="60450"/>
            <a:ext cx="1464800" cy="1343900"/>
          </a:xfrm>
          <a:custGeom>
            <a:avLst/>
            <a:gdLst/>
            <a:ahLst/>
            <a:cxnLst/>
            <a:rect l="l" t="t" r="r" b="b"/>
            <a:pathLst>
              <a:path w="58592" h="53756" extrusionOk="0">
                <a:moveTo>
                  <a:pt x="44835" y="0"/>
                </a:moveTo>
                <a:cubicBezTo>
                  <a:pt x="43040" y="0"/>
                  <a:pt x="41302" y="364"/>
                  <a:pt x="39827" y="1368"/>
                </a:cubicBezTo>
                <a:cubicBezTo>
                  <a:pt x="37541" y="2916"/>
                  <a:pt x="36398" y="5702"/>
                  <a:pt x="35934" y="8428"/>
                </a:cubicBezTo>
                <a:cubicBezTo>
                  <a:pt x="35470" y="11155"/>
                  <a:pt x="35565" y="13953"/>
                  <a:pt x="35124" y="16679"/>
                </a:cubicBezTo>
                <a:cubicBezTo>
                  <a:pt x="33946" y="24026"/>
                  <a:pt x="28576" y="30550"/>
                  <a:pt x="21599" y="33122"/>
                </a:cubicBezTo>
                <a:cubicBezTo>
                  <a:pt x="18170" y="34396"/>
                  <a:pt x="14479" y="34753"/>
                  <a:pt x="10955" y="35729"/>
                </a:cubicBezTo>
                <a:cubicBezTo>
                  <a:pt x="7430" y="36706"/>
                  <a:pt x="3882" y="38480"/>
                  <a:pt x="2085" y="41671"/>
                </a:cubicBezTo>
                <a:cubicBezTo>
                  <a:pt x="1" y="45362"/>
                  <a:pt x="811" y="50100"/>
                  <a:pt x="3001" y="53755"/>
                </a:cubicBezTo>
                <a:lnTo>
                  <a:pt x="58592" y="53755"/>
                </a:lnTo>
                <a:lnTo>
                  <a:pt x="58592" y="4023"/>
                </a:lnTo>
                <a:cubicBezTo>
                  <a:pt x="55675" y="2535"/>
                  <a:pt x="52591" y="1380"/>
                  <a:pt x="49400" y="618"/>
                </a:cubicBezTo>
                <a:cubicBezTo>
                  <a:pt x="47923" y="263"/>
                  <a:pt x="46359" y="0"/>
                  <a:pt x="44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5"/>
          <p:cNvSpPr/>
          <p:nvPr/>
        </p:nvSpPr>
        <p:spPr>
          <a:xfrm>
            <a:off x="0" y="4039475"/>
            <a:ext cx="1381450" cy="1104025"/>
          </a:xfrm>
          <a:custGeom>
            <a:avLst/>
            <a:gdLst/>
            <a:ahLst/>
            <a:cxnLst/>
            <a:rect l="l" t="t" r="r" b="b"/>
            <a:pathLst>
              <a:path w="55258" h="44161" extrusionOk="0">
                <a:moveTo>
                  <a:pt x="33537" y="0"/>
                </a:moveTo>
                <a:cubicBezTo>
                  <a:pt x="29058" y="0"/>
                  <a:pt x="24542" y="2237"/>
                  <a:pt x="22087" y="6013"/>
                </a:cubicBezTo>
                <a:cubicBezTo>
                  <a:pt x="20241" y="8870"/>
                  <a:pt x="19229" y="12680"/>
                  <a:pt x="16122" y="14085"/>
                </a:cubicBezTo>
                <a:cubicBezTo>
                  <a:pt x="15326" y="14440"/>
                  <a:pt x="14476" y="14589"/>
                  <a:pt x="13611" y="14589"/>
                </a:cubicBezTo>
                <a:cubicBezTo>
                  <a:pt x="12185" y="14589"/>
                  <a:pt x="10717" y="14186"/>
                  <a:pt x="9383" y="13645"/>
                </a:cubicBezTo>
                <a:cubicBezTo>
                  <a:pt x="7240" y="12776"/>
                  <a:pt x="5216" y="11561"/>
                  <a:pt x="2954" y="11073"/>
                </a:cubicBezTo>
                <a:cubicBezTo>
                  <a:pt x="2206" y="10920"/>
                  <a:pt x="1466" y="10849"/>
                  <a:pt x="722" y="10849"/>
                </a:cubicBezTo>
                <a:cubicBezTo>
                  <a:pt x="482" y="10849"/>
                  <a:pt x="242" y="10856"/>
                  <a:pt x="1" y="10871"/>
                </a:cubicBezTo>
                <a:lnTo>
                  <a:pt x="1" y="44160"/>
                </a:lnTo>
                <a:lnTo>
                  <a:pt x="55258" y="44160"/>
                </a:lnTo>
                <a:cubicBezTo>
                  <a:pt x="54662" y="42303"/>
                  <a:pt x="53829" y="40541"/>
                  <a:pt x="52757" y="38910"/>
                </a:cubicBezTo>
                <a:cubicBezTo>
                  <a:pt x="49721" y="34314"/>
                  <a:pt x="44709" y="30433"/>
                  <a:pt x="44447" y="24920"/>
                </a:cubicBezTo>
                <a:cubicBezTo>
                  <a:pt x="44292" y="21574"/>
                  <a:pt x="46007" y="18431"/>
                  <a:pt x="46471" y="15121"/>
                </a:cubicBezTo>
                <a:cubicBezTo>
                  <a:pt x="47304" y="9168"/>
                  <a:pt x="43566" y="2882"/>
                  <a:pt x="37934" y="774"/>
                </a:cubicBezTo>
                <a:cubicBezTo>
                  <a:pt x="36525" y="250"/>
                  <a:pt x="35033" y="0"/>
                  <a:pt x="33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ly title 06">
  <p:cSld name="CUSTOM_1_1_3_1_1_1_1_1">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733600" y="377725"/>
            <a:ext cx="612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5" name="Google Shape;135;p26"/>
          <p:cNvSpPr/>
          <p:nvPr/>
        </p:nvSpPr>
        <p:spPr>
          <a:xfrm>
            <a:off x="6424793" y="3392155"/>
            <a:ext cx="2719205" cy="1751350"/>
          </a:xfrm>
          <a:custGeom>
            <a:avLst/>
            <a:gdLst/>
            <a:ahLst/>
            <a:cxnLst/>
            <a:rect l="l" t="t" r="r" b="b"/>
            <a:pathLst>
              <a:path w="87154" h="56133" extrusionOk="0">
                <a:moveTo>
                  <a:pt x="77010" y="0"/>
                </a:moveTo>
                <a:cubicBezTo>
                  <a:pt x="73626" y="0"/>
                  <a:pt x="70307" y="872"/>
                  <a:pt x="67640" y="2911"/>
                </a:cubicBezTo>
                <a:cubicBezTo>
                  <a:pt x="62949" y="6495"/>
                  <a:pt x="61294" y="12674"/>
                  <a:pt x="59460" y="18282"/>
                </a:cubicBezTo>
                <a:cubicBezTo>
                  <a:pt x="57615" y="23890"/>
                  <a:pt x="54721" y="29950"/>
                  <a:pt x="49137" y="31855"/>
                </a:cubicBezTo>
                <a:cubicBezTo>
                  <a:pt x="47854" y="32294"/>
                  <a:pt x="46558" y="32474"/>
                  <a:pt x="45253" y="32474"/>
                </a:cubicBezTo>
                <a:cubicBezTo>
                  <a:pt x="40321" y="32474"/>
                  <a:pt x="35255" y="29907"/>
                  <a:pt x="30218" y="29022"/>
                </a:cubicBezTo>
                <a:cubicBezTo>
                  <a:pt x="28971" y="28800"/>
                  <a:pt x="27719" y="28694"/>
                  <a:pt x="26472" y="28694"/>
                </a:cubicBezTo>
                <a:cubicBezTo>
                  <a:pt x="15576" y="28694"/>
                  <a:pt x="5107" y="36818"/>
                  <a:pt x="1560" y="47310"/>
                </a:cubicBezTo>
                <a:cubicBezTo>
                  <a:pt x="596" y="50167"/>
                  <a:pt x="96" y="53144"/>
                  <a:pt x="0" y="56132"/>
                </a:cubicBezTo>
                <a:lnTo>
                  <a:pt x="87154" y="56132"/>
                </a:lnTo>
                <a:lnTo>
                  <a:pt x="87154" y="2447"/>
                </a:lnTo>
                <a:cubicBezTo>
                  <a:pt x="86142" y="1983"/>
                  <a:pt x="85118" y="1554"/>
                  <a:pt x="84058" y="1197"/>
                </a:cubicBezTo>
                <a:cubicBezTo>
                  <a:pt x="81813" y="434"/>
                  <a:pt x="79395" y="0"/>
                  <a:pt x="77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ly title 07">
  <p:cSld name="CUSTOM_1_1_3_1_1_1_1_1_1">
    <p:spTree>
      <p:nvGrpSpPr>
        <p:cNvPr id="1" name="Shape 136"/>
        <p:cNvGrpSpPr/>
        <p:nvPr/>
      </p:nvGrpSpPr>
      <p:grpSpPr>
        <a:xfrm>
          <a:off x="0" y="0"/>
          <a:ext cx="0" cy="0"/>
          <a:chOff x="0" y="0"/>
          <a:chExt cx="0" cy="0"/>
        </a:xfrm>
      </p:grpSpPr>
      <p:sp>
        <p:nvSpPr>
          <p:cNvPr id="137" name="Google Shape;137;p27"/>
          <p:cNvSpPr txBox="1">
            <a:spLocks noGrp="1"/>
          </p:cNvSpPr>
          <p:nvPr>
            <p:ph type="title"/>
          </p:nvPr>
        </p:nvSpPr>
        <p:spPr>
          <a:xfrm>
            <a:off x="733600" y="377725"/>
            <a:ext cx="612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27"/>
          <p:cNvSpPr/>
          <p:nvPr/>
        </p:nvSpPr>
        <p:spPr>
          <a:xfrm rot="-5400000" flipH="1">
            <a:off x="6095548" y="714890"/>
            <a:ext cx="3763362" cy="2333558"/>
          </a:xfrm>
          <a:custGeom>
            <a:avLst/>
            <a:gdLst/>
            <a:ahLst/>
            <a:cxnLst/>
            <a:rect l="l" t="t" r="r" b="b"/>
            <a:pathLst>
              <a:path w="100156" h="62104" extrusionOk="0">
                <a:moveTo>
                  <a:pt x="0" y="0"/>
                </a:moveTo>
                <a:lnTo>
                  <a:pt x="0" y="62103"/>
                </a:lnTo>
                <a:lnTo>
                  <a:pt x="100155" y="62103"/>
                </a:lnTo>
                <a:cubicBezTo>
                  <a:pt x="93554" y="49700"/>
                  <a:pt x="80219" y="40723"/>
                  <a:pt x="66411" y="40723"/>
                </a:cubicBezTo>
                <a:cubicBezTo>
                  <a:pt x="64606" y="40723"/>
                  <a:pt x="62792" y="40876"/>
                  <a:pt x="60984" y="41196"/>
                </a:cubicBezTo>
                <a:cubicBezTo>
                  <a:pt x="53658" y="42495"/>
                  <a:pt x="46302" y="46223"/>
                  <a:pt x="39140" y="46223"/>
                </a:cubicBezTo>
                <a:cubicBezTo>
                  <a:pt x="37246" y="46223"/>
                  <a:pt x="35366" y="45962"/>
                  <a:pt x="33504" y="45327"/>
                </a:cubicBezTo>
                <a:cubicBezTo>
                  <a:pt x="25396" y="42553"/>
                  <a:pt x="21181" y="33754"/>
                  <a:pt x="18502" y="25610"/>
                </a:cubicBezTo>
                <a:cubicBezTo>
                  <a:pt x="15835" y="17455"/>
                  <a:pt x="13430" y="8489"/>
                  <a:pt x="6620" y="3274"/>
                </a:cubicBezTo>
                <a:cubicBezTo>
                  <a:pt x="4620" y="1750"/>
                  <a:pt x="2381" y="67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ly title 08">
  <p:cSld name="CUSTOM_1_1_3_1_1_1_1_1_1_1">
    <p:spTree>
      <p:nvGrpSpPr>
        <p:cNvPr id="1" name="Shape 139"/>
        <p:cNvGrpSpPr/>
        <p:nvPr/>
      </p:nvGrpSpPr>
      <p:grpSpPr>
        <a:xfrm>
          <a:off x="0" y="0"/>
          <a:ext cx="0" cy="0"/>
          <a:chOff x="0" y="0"/>
          <a:chExt cx="0" cy="0"/>
        </a:xfrm>
      </p:grpSpPr>
      <p:sp>
        <p:nvSpPr>
          <p:cNvPr id="140" name="Google Shape;140;p28"/>
          <p:cNvSpPr txBox="1">
            <a:spLocks noGrp="1"/>
          </p:cNvSpPr>
          <p:nvPr>
            <p:ph type="title"/>
          </p:nvPr>
        </p:nvSpPr>
        <p:spPr>
          <a:xfrm>
            <a:off x="733600" y="377725"/>
            <a:ext cx="612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1" name="Google Shape;141;p28"/>
          <p:cNvSpPr/>
          <p:nvPr/>
        </p:nvSpPr>
        <p:spPr>
          <a:xfrm rot="5400000">
            <a:off x="6803950" y="2803450"/>
            <a:ext cx="1734450" cy="2945625"/>
          </a:xfrm>
          <a:custGeom>
            <a:avLst/>
            <a:gdLst/>
            <a:ahLst/>
            <a:cxnLst/>
            <a:rect l="l" t="t" r="r" b="b"/>
            <a:pathLst>
              <a:path w="69378" h="117825" extrusionOk="0">
                <a:moveTo>
                  <a:pt x="0" y="0"/>
                </a:moveTo>
                <a:cubicBezTo>
                  <a:pt x="357" y="2667"/>
                  <a:pt x="1131" y="5394"/>
                  <a:pt x="2441" y="8180"/>
                </a:cubicBezTo>
                <a:cubicBezTo>
                  <a:pt x="15836" y="36766"/>
                  <a:pt x="49721" y="26348"/>
                  <a:pt x="44113" y="66306"/>
                </a:cubicBezTo>
                <a:cubicBezTo>
                  <a:pt x="37588" y="112788"/>
                  <a:pt x="60103" y="117717"/>
                  <a:pt x="69378" y="117824"/>
                </a:cubicBezTo>
                <a:lnTo>
                  <a:pt x="693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01">
  <p:cSld name="CUSTOM_1_1_2">
    <p:spTree>
      <p:nvGrpSpPr>
        <p:cNvPr id="1" name="Shape 142"/>
        <p:cNvGrpSpPr/>
        <p:nvPr/>
      </p:nvGrpSpPr>
      <p:grpSpPr>
        <a:xfrm>
          <a:off x="0" y="0"/>
          <a:ext cx="0" cy="0"/>
          <a:chOff x="0" y="0"/>
          <a:chExt cx="0" cy="0"/>
        </a:xfrm>
      </p:grpSpPr>
      <p:sp>
        <p:nvSpPr>
          <p:cNvPr id="143" name="Google Shape;143;p29"/>
          <p:cNvSpPr/>
          <p:nvPr/>
        </p:nvSpPr>
        <p:spPr>
          <a:xfrm>
            <a:off x="-32" y="0"/>
            <a:ext cx="9144032" cy="3013344"/>
          </a:xfrm>
          <a:custGeom>
            <a:avLst/>
            <a:gdLst/>
            <a:ahLst/>
            <a:cxnLst/>
            <a:rect l="l" t="t" r="r" b="b"/>
            <a:pathLst>
              <a:path w="285751" h="94167" extrusionOk="0">
                <a:moveTo>
                  <a:pt x="0" y="0"/>
                </a:moveTo>
                <a:lnTo>
                  <a:pt x="0" y="67282"/>
                </a:lnTo>
                <a:cubicBezTo>
                  <a:pt x="1370" y="68604"/>
                  <a:pt x="2715" y="69937"/>
                  <a:pt x="4037" y="71247"/>
                </a:cubicBezTo>
                <a:cubicBezTo>
                  <a:pt x="10549" y="77712"/>
                  <a:pt x="16717" y="83820"/>
                  <a:pt x="24682" y="87368"/>
                </a:cubicBezTo>
                <a:cubicBezTo>
                  <a:pt x="29421" y="89475"/>
                  <a:pt x="34648" y="90618"/>
                  <a:pt x="40220" y="90749"/>
                </a:cubicBezTo>
                <a:cubicBezTo>
                  <a:pt x="40616" y="90759"/>
                  <a:pt x="41015" y="90764"/>
                  <a:pt x="41417" y="90764"/>
                </a:cubicBezTo>
                <a:cubicBezTo>
                  <a:pt x="46194" y="90764"/>
                  <a:pt x="51354" y="90048"/>
                  <a:pt x="56758" y="88642"/>
                </a:cubicBezTo>
                <a:cubicBezTo>
                  <a:pt x="66414" y="86130"/>
                  <a:pt x="77093" y="81403"/>
                  <a:pt x="89393" y="74176"/>
                </a:cubicBezTo>
                <a:cubicBezTo>
                  <a:pt x="90143" y="73735"/>
                  <a:pt x="90881" y="73295"/>
                  <a:pt x="91643" y="72854"/>
                </a:cubicBezTo>
                <a:cubicBezTo>
                  <a:pt x="109240" y="62484"/>
                  <a:pt x="128898" y="50911"/>
                  <a:pt x="149817" y="50911"/>
                </a:cubicBezTo>
                <a:cubicBezTo>
                  <a:pt x="152805" y="50911"/>
                  <a:pt x="155829" y="51149"/>
                  <a:pt x="158866" y="51661"/>
                </a:cubicBezTo>
                <a:cubicBezTo>
                  <a:pt x="174701" y="54328"/>
                  <a:pt x="187191" y="63829"/>
                  <a:pt x="199263" y="73021"/>
                </a:cubicBezTo>
                <a:cubicBezTo>
                  <a:pt x="208931" y="80379"/>
                  <a:pt x="218921" y="87987"/>
                  <a:pt x="230351" y="91690"/>
                </a:cubicBezTo>
                <a:cubicBezTo>
                  <a:pt x="235447" y="93346"/>
                  <a:pt x="240831" y="94166"/>
                  <a:pt x="246344" y="94166"/>
                </a:cubicBezTo>
                <a:cubicBezTo>
                  <a:pt x="255101" y="94166"/>
                  <a:pt x="264183" y="92095"/>
                  <a:pt x="272951" y="88011"/>
                </a:cubicBezTo>
                <a:cubicBezTo>
                  <a:pt x="277476" y="85903"/>
                  <a:pt x="281786" y="83308"/>
                  <a:pt x="285750" y="80331"/>
                </a:cubicBezTo>
                <a:lnTo>
                  <a:pt x="2857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9"/>
          <p:cNvSpPr/>
          <p:nvPr/>
        </p:nvSpPr>
        <p:spPr>
          <a:xfrm>
            <a:off x="5876905" y="0"/>
            <a:ext cx="3267104" cy="2000832"/>
          </a:xfrm>
          <a:custGeom>
            <a:avLst/>
            <a:gdLst/>
            <a:ahLst/>
            <a:cxnLst/>
            <a:rect l="l" t="t" r="r" b="b"/>
            <a:pathLst>
              <a:path w="102097" h="62526" extrusionOk="0">
                <a:moveTo>
                  <a:pt x="6596" y="0"/>
                </a:moveTo>
                <a:cubicBezTo>
                  <a:pt x="7632" y="964"/>
                  <a:pt x="8478" y="2107"/>
                  <a:pt x="9037" y="3441"/>
                </a:cubicBezTo>
                <a:cubicBezTo>
                  <a:pt x="10716" y="7441"/>
                  <a:pt x="9418" y="12085"/>
                  <a:pt x="7406" y="15931"/>
                </a:cubicBezTo>
                <a:cubicBezTo>
                  <a:pt x="5406" y="19776"/>
                  <a:pt x="2691" y="23300"/>
                  <a:pt x="1346" y="27432"/>
                </a:cubicBezTo>
                <a:cubicBezTo>
                  <a:pt x="0" y="31563"/>
                  <a:pt x="405" y="36707"/>
                  <a:pt x="3798" y="39422"/>
                </a:cubicBezTo>
                <a:cubicBezTo>
                  <a:pt x="5354" y="40669"/>
                  <a:pt x="7306" y="41204"/>
                  <a:pt x="9307" y="41204"/>
                </a:cubicBezTo>
                <a:cubicBezTo>
                  <a:pt x="11011" y="41204"/>
                  <a:pt x="12751" y="40816"/>
                  <a:pt x="14312" y="40148"/>
                </a:cubicBezTo>
                <a:cubicBezTo>
                  <a:pt x="17705" y="38695"/>
                  <a:pt x="20467" y="36135"/>
                  <a:pt x="23289" y="33742"/>
                </a:cubicBezTo>
                <a:cubicBezTo>
                  <a:pt x="28778" y="29123"/>
                  <a:pt x="34933" y="24896"/>
                  <a:pt x="41994" y="23598"/>
                </a:cubicBezTo>
                <a:cubicBezTo>
                  <a:pt x="43278" y="23360"/>
                  <a:pt x="44597" y="23240"/>
                  <a:pt x="45919" y="23240"/>
                </a:cubicBezTo>
                <a:cubicBezTo>
                  <a:pt x="51866" y="23240"/>
                  <a:pt x="57876" y="25662"/>
                  <a:pt x="61032" y="30611"/>
                </a:cubicBezTo>
                <a:cubicBezTo>
                  <a:pt x="65747" y="38005"/>
                  <a:pt x="63020" y="48494"/>
                  <a:pt x="68021" y="55697"/>
                </a:cubicBezTo>
                <a:cubicBezTo>
                  <a:pt x="70604" y="59436"/>
                  <a:pt x="74998" y="61686"/>
                  <a:pt x="79498" y="62317"/>
                </a:cubicBezTo>
                <a:cubicBezTo>
                  <a:pt x="80510" y="62459"/>
                  <a:pt x="81527" y="62525"/>
                  <a:pt x="82544" y="62525"/>
                </a:cubicBezTo>
                <a:cubicBezTo>
                  <a:pt x="86054" y="62525"/>
                  <a:pt x="89570" y="61739"/>
                  <a:pt x="92893" y="60567"/>
                </a:cubicBezTo>
                <a:cubicBezTo>
                  <a:pt x="96131" y="59424"/>
                  <a:pt x="99215" y="57876"/>
                  <a:pt x="102096" y="56007"/>
                </a:cubicBezTo>
                <a:lnTo>
                  <a:pt x="102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9"/>
          <p:cNvSpPr txBox="1">
            <a:spLocks noGrp="1"/>
          </p:cNvSpPr>
          <p:nvPr>
            <p:ph type="title"/>
          </p:nvPr>
        </p:nvSpPr>
        <p:spPr>
          <a:xfrm>
            <a:off x="733600" y="377725"/>
            <a:ext cx="611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6" name="Google Shape;146;p29"/>
          <p:cNvSpPr txBox="1">
            <a:spLocks noGrp="1"/>
          </p:cNvSpPr>
          <p:nvPr>
            <p:ph type="body" idx="1"/>
          </p:nvPr>
        </p:nvSpPr>
        <p:spPr>
          <a:xfrm>
            <a:off x="733600" y="1211025"/>
            <a:ext cx="3512700" cy="13608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Six Columns">
  <p:cSld name="CUSTOM_4">
    <p:spTree>
      <p:nvGrpSpPr>
        <p:cNvPr id="1" name="Shape 147"/>
        <p:cNvGrpSpPr/>
        <p:nvPr/>
      </p:nvGrpSpPr>
      <p:grpSpPr>
        <a:xfrm>
          <a:off x="0" y="0"/>
          <a:ext cx="0" cy="0"/>
          <a:chOff x="0" y="0"/>
          <a:chExt cx="0" cy="0"/>
        </a:xfrm>
      </p:grpSpPr>
      <p:sp>
        <p:nvSpPr>
          <p:cNvPr id="148" name="Google Shape;148;p30"/>
          <p:cNvSpPr/>
          <p:nvPr/>
        </p:nvSpPr>
        <p:spPr>
          <a:xfrm>
            <a:off x="5897600" y="0"/>
            <a:ext cx="3292400" cy="1274925"/>
          </a:xfrm>
          <a:custGeom>
            <a:avLst/>
            <a:gdLst/>
            <a:ahLst/>
            <a:cxnLst/>
            <a:rect l="l" t="t" r="r" b="b"/>
            <a:pathLst>
              <a:path w="131696" h="50997" extrusionOk="0">
                <a:moveTo>
                  <a:pt x="0" y="0"/>
                </a:moveTo>
                <a:cubicBezTo>
                  <a:pt x="1251" y="2858"/>
                  <a:pt x="2084" y="5846"/>
                  <a:pt x="2822" y="8811"/>
                </a:cubicBezTo>
                <a:cubicBezTo>
                  <a:pt x="4203" y="14252"/>
                  <a:pt x="5418" y="19824"/>
                  <a:pt x="8823" y="24742"/>
                </a:cubicBezTo>
                <a:cubicBezTo>
                  <a:pt x="12240" y="29671"/>
                  <a:pt x="18336" y="33933"/>
                  <a:pt x="25742" y="34576"/>
                </a:cubicBezTo>
                <a:cubicBezTo>
                  <a:pt x="26429" y="34635"/>
                  <a:pt x="27111" y="34663"/>
                  <a:pt x="27791" y="34663"/>
                </a:cubicBezTo>
                <a:cubicBezTo>
                  <a:pt x="34657" y="34663"/>
                  <a:pt x="41129" y="31812"/>
                  <a:pt x="47316" y="29385"/>
                </a:cubicBezTo>
                <a:cubicBezTo>
                  <a:pt x="52065" y="27527"/>
                  <a:pt x="57509" y="25861"/>
                  <a:pt x="62732" y="25861"/>
                </a:cubicBezTo>
                <a:cubicBezTo>
                  <a:pt x="64972" y="25861"/>
                  <a:pt x="67172" y="26168"/>
                  <a:pt x="69259" y="26897"/>
                </a:cubicBezTo>
                <a:cubicBezTo>
                  <a:pt x="76891" y="29552"/>
                  <a:pt x="79451" y="36505"/>
                  <a:pt x="84392" y="41565"/>
                </a:cubicBezTo>
                <a:cubicBezTo>
                  <a:pt x="90493" y="47804"/>
                  <a:pt x="100854" y="50996"/>
                  <a:pt x="111278" y="50996"/>
                </a:cubicBezTo>
                <a:cubicBezTo>
                  <a:pt x="116985" y="50996"/>
                  <a:pt x="122711" y="50039"/>
                  <a:pt x="127766" y="48102"/>
                </a:cubicBezTo>
                <a:cubicBezTo>
                  <a:pt x="129124" y="47578"/>
                  <a:pt x="130433" y="46994"/>
                  <a:pt x="131696" y="46363"/>
                </a:cubicBezTo>
                <a:lnTo>
                  <a:pt x="131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0"/>
          <p:cNvSpPr txBox="1">
            <a:spLocks noGrp="1"/>
          </p:cNvSpPr>
          <p:nvPr>
            <p:ph type="title"/>
          </p:nvPr>
        </p:nvSpPr>
        <p:spPr>
          <a:xfrm>
            <a:off x="1322650" y="2186980"/>
            <a:ext cx="1833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0" name="Google Shape;150;p30"/>
          <p:cNvSpPr txBox="1">
            <a:spLocks noGrp="1"/>
          </p:cNvSpPr>
          <p:nvPr>
            <p:ph type="title" idx="2"/>
          </p:nvPr>
        </p:nvSpPr>
        <p:spPr>
          <a:xfrm>
            <a:off x="3655350" y="2186980"/>
            <a:ext cx="1833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1" name="Google Shape;151;p30"/>
          <p:cNvSpPr txBox="1">
            <a:spLocks noGrp="1"/>
          </p:cNvSpPr>
          <p:nvPr>
            <p:ph type="title" idx="3"/>
          </p:nvPr>
        </p:nvSpPr>
        <p:spPr>
          <a:xfrm>
            <a:off x="5988050" y="2186980"/>
            <a:ext cx="1833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2" name="Google Shape;152;p30"/>
          <p:cNvSpPr txBox="1">
            <a:spLocks noGrp="1"/>
          </p:cNvSpPr>
          <p:nvPr>
            <p:ph type="title" idx="4"/>
          </p:nvPr>
        </p:nvSpPr>
        <p:spPr>
          <a:xfrm>
            <a:off x="1322650" y="3881056"/>
            <a:ext cx="1833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3" name="Google Shape;153;p30"/>
          <p:cNvSpPr txBox="1">
            <a:spLocks noGrp="1"/>
          </p:cNvSpPr>
          <p:nvPr>
            <p:ph type="title" idx="5"/>
          </p:nvPr>
        </p:nvSpPr>
        <p:spPr>
          <a:xfrm>
            <a:off x="3655350" y="3881056"/>
            <a:ext cx="1833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4" name="Google Shape;154;p30"/>
          <p:cNvSpPr txBox="1">
            <a:spLocks noGrp="1"/>
          </p:cNvSpPr>
          <p:nvPr>
            <p:ph type="title" idx="6"/>
          </p:nvPr>
        </p:nvSpPr>
        <p:spPr>
          <a:xfrm>
            <a:off x="5988050" y="3881056"/>
            <a:ext cx="1833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5" name="Google Shape;155;p30"/>
          <p:cNvSpPr txBox="1">
            <a:spLocks noGrp="1"/>
          </p:cNvSpPr>
          <p:nvPr>
            <p:ph type="title" idx="7"/>
          </p:nvPr>
        </p:nvSpPr>
        <p:spPr>
          <a:xfrm>
            <a:off x="733600" y="377725"/>
            <a:ext cx="815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37325" y="3777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737325" y="1230875"/>
            <a:ext cx="67944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1" name="Google Shape;21;p4"/>
          <p:cNvSpPr/>
          <p:nvPr/>
        </p:nvSpPr>
        <p:spPr>
          <a:xfrm>
            <a:off x="7781300" y="2370975"/>
            <a:ext cx="1362700" cy="2772525"/>
          </a:xfrm>
          <a:custGeom>
            <a:avLst/>
            <a:gdLst/>
            <a:ahLst/>
            <a:cxnLst/>
            <a:rect l="l" t="t" r="r" b="b"/>
            <a:pathLst>
              <a:path w="54508" h="110901" extrusionOk="0">
                <a:moveTo>
                  <a:pt x="50274" y="0"/>
                </a:moveTo>
                <a:cubicBezTo>
                  <a:pt x="44166" y="0"/>
                  <a:pt x="37586" y="2623"/>
                  <a:pt x="30647" y="8935"/>
                </a:cubicBezTo>
                <a:cubicBezTo>
                  <a:pt x="23277" y="15615"/>
                  <a:pt x="20015" y="24794"/>
                  <a:pt x="23491" y="34391"/>
                </a:cubicBezTo>
                <a:cubicBezTo>
                  <a:pt x="27159" y="44511"/>
                  <a:pt x="36481" y="52000"/>
                  <a:pt x="38077" y="62990"/>
                </a:cubicBezTo>
                <a:cubicBezTo>
                  <a:pt x="38981" y="69229"/>
                  <a:pt x="36303" y="76468"/>
                  <a:pt x="30409" y="78730"/>
                </a:cubicBezTo>
                <a:cubicBezTo>
                  <a:pt x="28799" y="79347"/>
                  <a:pt x="27126" y="79548"/>
                  <a:pt x="25419" y="79548"/>
                </a:cubicBezTo>
                <a:cubicBezTo>
                  <a:pt x="22209" y="79548"/>
                  <a:pt x="18879" y="78835"/>
                  <a:pt x="15626" y="78835"/>
                </a:cubicBezTo>
                <a:cubicBezTo>
                  <a:pt x="14469" y="78835"/>
                  <a:pt x="13321" y="78926"/>
                  <a:pt x="12192" y="79170"/>
                </a:cubicBezTo>
                <a:cubicBezTo>
                  <a:pt x="4525" y="80837"/>
                  <a:pt x="0" y="89433"/>
                  <a:pt x="250" y="97291"/>
                </a:cubicBezTo>
                <a:cubicBezTo>
                  <a:pt x="405" y="102030"/>
                  <a:pt x="1870" y="106555"/>
                  <a:pt x="3834" y="110900"/>
                </a:cubicBezTo>
                <a:lnTo>
                  <a:pt x="54507" y="110900"/>
                </a:lnTo>
                <a:lnTo>
                  <a:pt x="54507" y="422"/>
                </a:lnTo>
                <a:cubicBezTo>
                  <a:pt x="53123" y="146"/>
                  <a:pt x="51711" y="0"/>
                  <a:pt x="50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1_1_1">
    <p:bg>
      <p:bgPr>
        <a:solidFill>
          <a:schemeClr val="dk2"/>
        </a:solidFill>
        <a:effectLst/>
      </p:bgPr>
    </p:bg>
    <p:spTree>
      <p:nvGrpSpPr>
        <p:cNvPr id="1" name="Shape 156"/>
        <p:cNvGrpSpPr/>
        <p:nvPr/>
      </p:nvGrpSpPr>
      <p:grpSpPr>
        <a:xfrm>
          <a:off x="0" y="0"/>
          <a:ext cx="0" cy="0"/>
          <a:chOff x="0" y="0"/>
          <a:chExt cx="0" cy="0"/>
        </a:xfrm>
      </p:grpSpPr>
      <p:sp>
        <p:nvSpPr>
          <p:cNvPr id="157" name="Google Shape;157;p31"/>
          <p:cNvSpPr/>
          <p:nvPr/>
        </p:nvSpPr>
        <p:spPr>
          <a:xfrm>
            <a:off x="325" y="-5875"/>
            <a:ext cx="4781266" cy="1691684"/>
          </a:xfrm>
          <a:custGeom>
            <a:avLst/>
            <a:gdLst/>
            <a:ahLst/>
            <a:cxnLst/>
            <a:rect l="l" t="t" r="r" b="b"/>
            <a:pathLst>
              <a:path w="187869" h="92784" extrusionOk="0">
                <a:moveTo>
                  <a:pt x="0" y="0"/>
                </a:moveTo>
                <a:lnTo>
                  <a:pt x="0" y="88451"/>
                </a:lnTo>
                <a:cubicBezTo>
                  <a:pt x="6642" y="90901"/>
                  <a:pt x="13467" y="92783"/>
                  <a:pt x="20580" y="92783"/>
                </a:cubicBezTo>
                <a:cubicBezTo>
                  <a:pt x="25910" y="92783"/>
                  <a:pt x="31402" y="91726"/>
                  <a:pt x="37100" y="89059"/>
                </a:cubicBezTo>
                <a:cubicBezTo>
                  <a:pt x="73488" y="72004"/>
                  <a:pt x="63959" y="30841"/>
                  <a:pt x="105814" y="30841"/>
                </a:cubicBezTo>
                <a:cubicBezTo>
                  <a:pt x="109221" y="30841"/>
                  <a:pt x="112969" y="31114"/>
                  <a:pt x="117110" y="31694"/>
                </a:cubicBezTo>
                <a:cubicBezTo>
                  <a:pt x="124999" y="32800"/>
                  <a:pt x="132019" y="33299"/>
                  <a:pt x="138264" y="33299"/>
                </a:cubicBezTo>
                <a:cubicBezTo>
                  <a:pt x="178943" y="33299"/>
                  <a:pt x="186744" y="12149"/>
                  <a:pt x="187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1"/>
          <p:cNvSpPr txBox="1">
            <a:spLocks noGrp="1"/>
          </p:cNvSpPr>
          <p:nvPr>
            <p:ph type="title"/>
          </p:nvPr>
        </p:nvSpPr>
        <p:spPr>
          <a:xfrm>
            <a:off x="733600" y="900925"/>
            <a:ext cx="3383400" cy="6630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9" name="Google Shape;159;p31"/>
          <p:cNvSpPr txBox="1">
            <a:spLocks noGrp="1"/>
          </p:cNvSpPr>
          <p:nvPr>
            <p:ph type="subTitle" idx="1"/>
          </p:nvPr>
        </p:nvSpPr>
        <p:spPr>
          <a:xfrm>
            <a:off x="733600" y="1706925"/>
            <a:ext cx="3383400" cy="9999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Clr>
                <a:schemeClr val="lt1"/>
              </a:buClr>
              <a:buSzPts val="30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60" name="Google Shape;160;p31"/>
          <p:cNvSpPr txBox="1">
            <a:spLocks noGrp="1"/>
          </p:cNvSpPr>
          <p:nvPr>
            <p:ph type="subTitle" idx="2"/>
          </p:nvPr>
        </p:nvSpPr>
        <p:spPr>
          <a:xfrm>
            <a:off x="733600" y="4265093"/>
            <a:ext cx="3383400" cy="3750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Clr>
                <a:schemeClr val="dk1"/>
              </a:buClr>
              <a:buSzPts val="1200"/>
              <a:buFont typeface="Signika SemiBold"/>
              <a:buNone/>
              <a:defRPr sz="1200">
                <a:solidFill>
                  <a:schemeClr val="dk1"/>
                </a:solidFill>
                <a:latin typeface="Signika SemiBold"/>
                <a:ea typeface="Signika SemiBold"/>
                <a:cs typeface="Signika SemiBold"/>
                <a:sym typeface="Signika SemiBold"/>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61" name="Google Shape;161;p31"/>
          <p:cNvSpPr txBox="1"/>
          <p:nvPr/>
        </p:nvSpPr>
        <p:spPr>
          <a:xfrm>
            <a:off x="733600" y="3375500"/>
            <a:ext cx="3838500" cy="80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Signika"/>
                <a:ea typeface="Signika"/>
                <a:cs typeface="Signika"/>
                <a:sym typeface="Signika"/>
              </a:rPr>
              <a:t>CREDITS: This presentation template was created by </a:t>
            </a:r>
            <a:r>
              <a:rPr lang="en" sz="1200" b="1">
                <a:solidFill>
                  <a:schemeClr val="dk1"/>
                </a:solidFill>
                <a:uFill>
                  <a:noFill/>
                </a:uFill>
                <a:latin typeface="Signika"/>
                <a:ea typeface="Signika"/>
                <a:cs typeface="Signika"/>
                <a:sym typeface="Signika"/>
                <a:hlinkClick r:id="rId2">
                  <a:extLst>
                    <a:ext uri="{A12FA001-AC4F-418D-AE19-62706E023703}">
                      <ahyp:hlinkClr xmlns:ahyp="http://schemas.microsoft.com/office/drawing/2018/hyperlinkcolor" val="tx"/>
                    </a:ext>
                  </a:extLst>
                </a:hlinkClick>
              </a:rPr>
              <a:t>Slidesgo</a:t>
            </a:r>
            <a:r>
              <a:rPr lang="en" sz="1200">
                <a:solidFill>
                  <a:schemeClr val="dk1"/>
                </a:solidFill>
                <a:latin typeface="Signika"/>
                <a:ea typeface="Signika"/>
                <a:cs typeface="Signika"/>
                <a:sym typeface="Signika"/>
              </a:rPr>
              <a:t>, including icons by </a:t>
            </a:r>
            <a:r>
              <a:rPr lang="en" sz="1200" b="1">
                <a:solidFill>
                  <a:schemeClr val="dk1"/>
                </a:solidFill>
                <a:uFill>
                  <a:noFill/>
                </a:uFill>
                <a:latin typeface="Signika"/>
                <a:ea typeface="Signika"/>
                <a:cs typeface="Signika"/>
                <a:sym typeface="Signika"/>
                <a:hlinkClick r:id="rId3">
                  <a:extLst>
                    <a:ext uri="{A12FA001-AC4F-418D-AE19-62706E023703}">
                      <ahyp:hlinkClr xmlns:ahyp="http://schemas.microsoft.com/office/drawing/2018/hyperlinkcolor" val="tx"/>
                    </a:ext>
                  </a:extLst>
                </a:hlinkClick>
              </a:rPr>
              <a:t>Flaticon</a:t>
            </a:r>
            <a:r>
              <a:rPr lang="en" sz="1200">
                <a:solidFill>
                  <a:schemeClr val="dk1"/>
                </a:solidFill>
                <a:latin typeface="Signika"/>
                <a:ea typeface="Signika"/>
                <a:cs typeface="Signika"/>
                <a:sym typeface="Signika"/>
              </a:rPr>
              <a:t>, and infographics &amp; images by </a:t>
            </a:r>
            <a:r>
              <a:rPr lang="en" sz="1200" b="1">
                <a:solidFill>
                  <a:schemeClr val="dk1"/>
                </a:solidFill>
                <a:uFill>
                  <a:noFill/>
                </a:uFill>
                <a:latin typeface="Signika"/>
                <a:ea typeface="Signika"/>
                <a:cs typeface="Signika"/>
                <a:sym typeface="Signika"/>
                <a:hlinkClick r:id="rId4">
                  <a:extLst>
                    <a:ext uri="{A12FA001-AC4F-418D-AE19-62706E023703}">
                      <ahyp:hlinkClr xmlns:ahyp="http://schemas.microsoft.com/office/drawing/2018/hyperlinkcolor" val="tx"/>
                    </a:ext>
                  </a:extLst>
                </a:hlinkClick>
              </a:rPr>
              <a:t>Freepik</a:t>
            </a:r>
            <a:r>
              <a:rPr lang="en" sz="1200" b="1">
                <a:solidFill>
                  <a:schemeClr val="dk1"/>
                </a:solidFill>
                <a:uFill>
                  <a:noFill/>
                </a:uFill>
                <a:latin typeface="Signika"/>
                <a:ea typeface="Signika"/>
                <a:cs typeface="Signika"/>
                <a:sym typeface="Signika"/>
                <a:hlinkClick r:id="rId5">
                  <a:extLst>
                    <a:ext uri="{A12FA001-AC4F-418D-AE19-62706E023703}">
                      <ahyp:hlinkClr xmlns:ahyp="http://schemas.microsoft.com/office/drawing/2018/hyperlinkcolor" val="tx"/>
                    </a:ext>
                  </a:extLst>
                </a:hlinkClick>
              </a:rPr>
              <a:t>.</a:t>
            </a:r>
            <a:endParaRPr sz="1200">
              <a:solidFill>
                <a:schemeClr val="dk1"/>
              </a:solidFill>
              <a:latin typeface="Signika"/>
              <a:ea typeface="Signika"/>
              <a:cs typeface="Signika"/>
              <a:sym typeface="Signika"/>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5"/>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9"/>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7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p:nvPr/>
        </p:nvSpPr>
        <p:spPr>
          <a:xfrm>
            <a:off x="4572341" y="-92544"/>
            <a:ext cx="4572032" cy="5239961"/>
          </a:xfrm>
          <a:custGeom>
            <a:avLst/>
            <a:gdLst/>
            <a:ahLst/>
            <a:cxnLst/>
            <a:rect l="l" t="t" r="r" b="b"/>
            <a:pathLst>
              <a:path w="142876" h="160735" extrusionOk="0">
                <a:moveTo>
                  <a:pt x="1" y="1"/>
                </a:moveTo>
                <a:lnTo>
                  <a:pt x="1" y="160735"/>
                </a:lnTo>
                <a:lnTo>
                  <a:pt x="142876" y="160735"/>
                </a:lnTo>
                <a:lnTo>
                  <a:pt x="1428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a:off x="4629103" y="444021"/>
            <a:ext cx="4182656" cy="4702944"/>
          </a:xfrm>
          <a:custGeom>
            <a:avLst/>
            <a:gdLst/>
            <a:ahLst/>
            <a:cxnLst/>
            <a:rect l="l" t="t" r="r" b="b"/>
            <a:pathLst>
              <a:path w="130708" h="146967" extrusionOk="0">
                <a:moveTo>
                  <a:pt x="74489" y="0"/>
                </a:moveTo>
                <a:cubicBezTo>
                  <a:pt x="72000" y="0"/>
                  <a:pt x="69515" y="149"/>
                  <a:pt x="67057" y="449"/>
                </a:cubicBezTo>
                <a:cubicBezTo>
                  <a:pt x="35434" y="4307"/>
                  <a:pt x="1" y="32012"/>
                  <a:pt x="13824" y="67791"/>
                </a:cubicBezTo>
                <a:cubicBezTo>
                  <a:pt x="16443" y="74589"/>
                  <a:pt x="20908" y="80542"/>
                  <a:pt x="23742" y="87245"/>
                </a:cubicBezTo>
                <a:cubicBezTo>
                  <a:pt x="31564" y="105724"/>
                  <a:pt x="26159" y="126631"/>
                  <a:pt x="23730" y="146967"/>
                </a:cubicBezTo>
                <a:lnTo>
                  <a:pt x="118873" y="146967"/>
                </a:lnTo>
                <a:cubicBezTo>
                  <a:pt x="118968" y="145955"/>
                  <a:pt x="118980" y="144919"/>
                  <a:pt x="118909" y="143871"/>
                </a:cubicBezTo>
                <a:cubicBezTo>
                  <a:pt x="118325" y="134715"/>
                  <a:pt x="111765" y="127238"/>
                  <a:pt x="106086" y="120023"/>
                </a:cubicBezTo>
                <a:cubicBezTo>
                  <a:pt x="100418" y="112796"/>
                  <a:pt x="95084" y="103819"/>
                  <a:pt x="97442" y="94937"/>
                </a:cubicBezTo>
                <a:cubicBezTo>
                  <a:pt x="100025" y="85197"/>
                  <a:pt x="110479" y="80197"/>
                  <a:pt x="117444" y="72910"/>
                </a:cubicBezTo>
                <a:cubicBezTo>
                  <a:pt x="130708" y="59039"/>
                  <a:pt x="130231" y="35251"/>
                  <a:pt x="118504" y="20047"/>
                </a:cubicBezTo>
                <a:cubicBezTo>
                  <a:pt x="108299" y="6803"/>
                  <a:pt x="91301" y="0"/>
                  <a:pt x="74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p:nvPr/>
        </p:nvSpPr>
        <p:spPr>
          <a:xfrm>
            <a:off x="325" y="-95250"/>
            <a:ext cx="4572032" cy="5239961"/>
          </a:xfrm>
          <a:custGeom>
            <a:avLst/>
            <a:gdLst/>
            <a:ahLst/>
            <a:cxnLst/>
            <a:rect l="l" t="t" r="r" b="b"/>
            <a:pathLst>
              <a:path w="142876" h="160735" extrusionOk="0">
                <a:moveTo>
                  <a:pt x="1" y="0"/>
                </a:moveTo>
                <a:lnTo>
                  <a:pt x="1" y="160734"/>
                </a:lnTo>
                <a:lnTo>
                  <a:pt x="142876" y="160734"/>
                </a:lnTo>
                <a:lnTo>
                  <a:pt x="1428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335" y="654741"/>
            <a:ext cx="4256576" cy="4489952"/>
          </a:xfrm>
          <a:custGeom>
            <a:avLst/>
            <a:gdLst/>
            <a:ahLst/>
            <a:cxnLst/>
            <a:rect l="l" t="t" r="r" b="b"/>
            <a:pathLst>
              <a:path w="133018" h="140311" extrusionOk="0">
                <a:moveTo>
                  <a:pt x="71205" y="1"/>
                </a:moveTo>
                <a:cubicBezTo>
                  <a:pt x="55200" y="1"/>
                  <a:pt x="39175" y="5665"/>
                  <a:pt x="26921" y="15998"/>
                </a:cubicBezTo>
                <a:cubicBezTo>
                  <a:pt x="21611" y="20462"/>
                  <a:pt x="16931" y="25868"/>
                  <a:pt x="14276" y="32285"/>
                </a:cubicBezTo>
                <a:cubicBezTo>
                  <a:pt x="11633" y="38703"/>
                  <a:pt x="11205" y="46227"/>
                  <a:pt x="14122" y="52514"/>
                </a:cubicBezTo>
                <a:cubicBezTo>
                  <a:pt x="19765" y="64658"/>
                  <a:pt x="35684" y="69171"/>
                  <a:pt x="41780" y="81089"/>
                </a:cubicBezTo>
                <a:cubicBezTo>
                  <a:pt x="46769" y="90852"/>
                  <a:pt x="43494" y="103294"/>
                  <a:pt x="36327" y="111593"/>
                </a:cubicBezTo>
                <a:cubicBezTo>
                  <a:pt x="29171" y="119891"/>
                  <a:pt x="18848" y="124749"/>
                  <a:pt x="8514" y="128392"/>
                </a:cubicBezTo>
                <a:cubicBezTo>
                  <a:pt x="5668" y="129392"/>
                  <a:pt x="2775" y="130345"/>
                  <a:pt x="1" y="131512"/>
                </a:cubicBezTo>
                <a:lnTo>
                  <a:pt x="1" y="140310"/>
                </a:lnTo>
                <a:lnTo>
                  <a:pt x="97787" y="140310"/>
                </a:lnTo>
                <a:cubicBezTo>
                  <a:pt x="102561" y="131928"/>
                  <a:pt x="107443" y="123594"/>
                  <a:pt x="111967" y="115117"/>
                </a:cubicBezTo>
                <a:cubicBezTo>
                  <a:pt x="123564" y="93352"/>
                  <a:pt x="133017" y="68909"/>
                  <a:pt x="130600" y="43811"/>
                </a:cubicBezTo>
                <a:cubicBezTo>
                  <a:pt x="128374" y="20724"/>
                  <a:pt x="104871" y="5091"/>
                  <a:pt x="83214" y="1091"/>
                </a:cubicBezTo>
                <a:cubicBezTo>
                  <a:pt x="79252" y="359"/>
                  <a:pt x="75229" y="1"/>
                  <a:pt x="712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1046600" y="1440875"/>
            <a:ext cx="2478000" cy="4497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 name="Google Shape;28;p5"/>
          <p:cNvSpPr txBox="1">
            <a:spLocks noGrp="1"/>
          </p:cNvSpPr>
          <p:nvPr>
            <p:ph type="subTitle" idx="1"/>
          </p:nvPr>
        </p:nvSpPr>
        <p:spPr>
          <a:xfrm>
            <a:off x="1048100" y="1998420"/>
            <a:ext cx="2476500" cy="6231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rgbClr val="F3F3F3"/>
              </a:buClr>
              <a:buSzPts val="3000"/>
              <a:buNone/>
              <a:defRPr sz="1600">
                <a:solidFill>
                  <a:schemeClr val="dk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29" name="Google Shape;29;p5"/>
          <p:cNvSpPr txBox="1">
            <a:spLocks noGrp="1"/>
          </p:cNvSpPr>
          <p:nvPr>
            <p:ph type="title" idx="2"/>
          </p:nvPr>
        </p:nvSpPr>
        <p:spPr>
          <a:xfrm>
            <a:off x="5618601" y="1440875"/>
            <a:ext cx="2478000" cy="4497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 name="Google Shape;30;p5"/>
          <p:cNvSpPr txBox="1">
            <a:spLocks noGrp="1"/>
          </p:cNvSpPr>
          <p:nvPr>
            <p:ph type="subTitle" idx="3"/>
          </p:nvPr>
        </p:nvSpPr>
        <p:spPr>
          <a:xfrm>
            <a:off x="5620106" y="1997875"/>
            <a:ext cx="2476500" cy="6231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rgbClr val="F3F3F3"/>
              </a:buClr>
              <a:buSzPts val="1600"/>
              <a:buNone/>
              <a:defRPr sz="1600">
                <a:solidFill>
                  <a:schemeClr val="dk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733600" y="377725"/>
            <a:ext cx="8159400" cy="483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p:nvPr/>
        </p:nvSpPr>
        <p:spPr>
          <a:xfrm>
            <a:off x="-2725" y="-6675"/>
            <a:ext cx="1273581" cy="2330705"/>
          </a:xfrm>
          <a:custGeom>
            <a:avLst/>
            <a:gdLst/>
            <a:ahLst/>
            <a:cxnLst/>
            <a:rect l="l" t="t" r="r" b="b"/>
            <a:pathLst>
              <a:path w="84750" h="155096" extrusionOk="0">
                <a:moveTo>
                  <a:pt x="1" y="0"/>
                </a:moveTo>
                <a:lnTo>
                  <a:pt x="12" y="155079"/>
                </a:lnTo>
                <a:cubicBezTo>
                  <a:pt x="12" y="155079"/>
                  <a:pt x="270" y="155096"/>
                  <a:pt x="730" y="155096"/>
                </a:cubicBezTo>
                <a:cubicBezTo>
                  <a:pt x="4563" y="155096"/>
                  <a:pt x="22468" y="153909"/>
                  <a:pt x="22468" y="131742"/>
                </a:cubicBezTo>
                <a:cubicBezTo>
                  <a:pt x="22468" y="106918"/>
                  <a:pt x="23277" y="87594"/>
                  <a:pt x="56960" y="82058"/>
                </a:cubicBezTo>
                <a:cubicBezTo>
                  <a:pt x="84416" y="77545"/>
                  <a:pt x="84749" y="34933"/>
                  <a:pt x="62294" y="25610"/>
                </a:cubicBezTo>
                <a:cubicBezTo>
                  <a:pt x="39839" y="16288"/>
                  <a:pt x="39839" y="0"/>
                  <a:pt x="398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p:nvPr/>
        </p:nvSpPr>
        <p:spPr>
          <a:xfrm>
            <a:off x="6617381" y="-6675"/>
            <a:ext cx="2529557" cy="813604"/>
          </a:xfrm>
          <a:custGeom>
            <a:avLst/>
            <a:gdLst/>
            <a:ahLst/>
            <a:cxnLst/>
            <a:rect l="l" t="t" r="r" b="b"/>
            <a:pathLst>
              <a:path w="84856" h="27293" extrusionOk="0">
                <a:moveTo>
                  <a:pt x="0" y="0"/>
                </a:moveTo>
                <a:cubicBezTo>
                  <a:pt x="0" y="0"/>
                  <a:pt x="2196" y="19248"/>
                  <a:pt x="19093" y="19248"/>
                </a:cubicBezTo>
                <a:cubicBezTo>
                  <a:pt x="21187" y="19248"/>
                  <a:pt x="23506" y="18952"/>
                  <a:pt x="26075" y="18288"/>
                </a:cubicBezTo>
                <a:cubicBezTo>
                  <a:pt x="32768" y="16554"/>
                  <a:pt x="37881" y="15859"/>
                  <a:pt x="41965" y="15859"/>
                </a:cubicBezTo>
                <a:cubicBezTo>
                  <a:pt x="58527" y="15859"/>
                  <a:pt x="58183" y="27293"/>
                  <a:pt x="77764" y="27293"/>
                </a:cubicBezTo>
                <a:cubicBezTo>
                  <a:pt x="78591" y="27293"/>
                  <a:pt x="79454" y="27272"/>
                  <a:pt x="80355" y="27230"/>
                </a:cubicBezTo>
                <a:cubicBezTo>
                  <a:pt x="81951" y="27146"/>
                  <a:pt x="83451" y="26980"/>
                  <a:pt x="84856" y="26718"/>
                </a:cubicBezTo>
                <a:lnTo>
                  <a:pt x="848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title"/>
          </p:nvPr>
        </p:nvSpPr>
        <p:spPr>
          <a:xfrm>
            <a:off x="733600" y="377725"/>
            <a:ext cx="815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7"/>
          <p:cNvSpPr txBox="1">
            <a:spLocks noGrp="1"/>
          </p:cNvSpPr>
          <p:nvPr>
            <p:ph type="body" idx="1"/>
          </p:nvPr>
        </p:nvSpPr>
        <p:spPr>
          <a:xfrm>
            <a:off x="733600" y="1211025"/>
            <a:ext cx="2603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p:nvPr/>
        </p:nvSpPr>
        <p:spPr>
          <a:xfrm>
            <a:off x="4056467" y="0"/>
            <a:ext cx="5087455" cy="5143422"/>
          </a:xfrm>
          <a:custGeom>
            <a:avLst/>
            <a:gdLst/>
            <a:ahLst/>
            <a:cxnLst/>
            <a:rect l="l" t="t" r="r" b="b"/>
            <a:pathLst>
              <a:path w="155806" h="157520" extrusionOk="0">
                <a:moveTo>
                  <a:pt x="7311" y="0"/>
                </a:moveTo>
                <a:cubicBezTo>
                  <a:pt x="6918" y="1227"/>
                  <a:pt x="6525" y="2489"/>
                  <a:pt x="6144" y="3775"/>
                </a:cubicBezTo>
                <a:cubicBezTo>
                  <a:pt x="1" y="24944"/>
                  <a:pt x="4477" y="46054"/>
                  <a:pt x="22158" y="60115"/>
                </a:cubicBezTo>
                <a:cubicBezTo>
                  <a:pt x="40827" y="74974"/>
                  <a:pt x="67092" y="78296"/>
                  <a:pt x="82832" y="97191"/>
                </a:cubicBezTo>
                <a:cubicBezTo>
                  <a:pt x="91774" y="107918"/>
                  <a:pt x="95131" y="124706"/>
                  <a:pt x="86630" y="135791"/>
                </a:cubicBezTo>
                <a:cubicBezTo>
                  <a:pt x="78451" y="146471"/>
                  <a:pt x="62782" y="148316"/>
                  <a:pt x="52983" y="157520"/>
                </a:cubicBezTo>
                <a:lnTo>
                  <a:pt x="155806" y="157520"/>
                </a:lnTo>
                <a:lnTo>
                  <a:pt x="1558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p:nvPr/>
        </p:nvSpPr>
        <p:spPr>
          <a:xfrm>
            <a:off x="7921668" y="2799570"/>
            <a:ext cx="1222314" cy="2343894"/>
          </a:xfrm>
          <a:custGeom>
            <a:avLst/>
            <a:gdLst/>
            <a:ahLst/>
            <a:cxnLst/>
            <a:rect l="l" t="t" r="r" b="b"/>
            <a:pathLst>
              <a:path w="37434" h="71783" extrusionOk="0">
                <a:moveTo>
                  <a:pt x="37433" y="0"/>
                </a:moveTo>
                <a:cubicBezTo>
                  <a:pt x="34576" y="405"/>
                  <a:pt x="31754" y="1000"/>
                  <a:pt x="29087" y="2119"/>
                </a:cubicBezTo>
                <a:cubicBezTo>
                  <a:pt x="24610" y="4001"/>
                  <a:pt x="20574" y="7656"/>
                  <a:pt x="19646" y="12418"/>
                </a:cubicBezTo>
                <a:cubicBezTo>
                  <a:pt x="18681" y="17324"/>
                  <a:pt x="21098" y="22169"/>
                  <a:pt x="23075" y="26765"/>
                </a:cubicBezTo>
                <a:cubicBezTo>
                  <a:pt x="25063" y="31349"/>
                  <a:pt x="26623" y="36826"/>
                  <a:pt x="24146" y="41160"/>
                </a:cubicBezTo>
                <a:cubicBezTo>
                  <a:pt x="21431" y="45922"/>
                  <a:pt x="15228" y="47113"/>
                  <a:pt x="10549" y="49970"/>
                </a:cubicBezTo>
                <a:cubicBezTo>
                  <a:pt x="3370" y="54376"/>
                  <a:pt x="0" y="63401"/>
                  <a:pt x="1072" y="71783"/>
                </a:cubicBezTo>
                <a:lnTo>
                  <a:pt x="37433" y="71783"/>
                </a:lnTo>
                <a:lnTo>
                  <a:pt x="374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5695950" y="539100"/>
            <a:ext cx="2728200" cy="2105100"/>
          </a:xfrm>
          <a:prstGeom prst="rect">
            <a:avLst/>
          </a:prstGeom>
        </p:spPr>
        <p:txBody>
          <a:bodyPr spcFirstLastPara="1" wrap="square" lIns="91425" tIns="91425" rIns="91425" bIns="91425" anchor="t" anchorCtr="0">
            <a:noAutofit/>
          </a:bodyPr>
          <a:lstStyle>
            <a:lvl1pPr lvl="0" algn="r">
              <a:lnSpc>
                <a:spcPct val="80000"/>
              </a:lnSpc>
              <a:spcBef>
                <a:spcPts val="0"/>
              </a:spcBef>
              <a:spcAft>
                <a:spcPts val="0"/>
              </a:spcAft>
              <a:buSzPts val="4800"/>
              <a:buNone/>
              <a:defRPr sz="3600"/>
            </a:lvl1pPr>
            <a:lvl2pPr lvl="1" algn="r">
              <a:spcBef>
                <a:spcPts val="0"/>
              </a:spcBef>
              <a:spcAft>
                <a:spcPts val="0"/>
              </a:spcAft>
              <a:buSzPts val="4800"/>
              <a:buNone/>
              <a:defRPr sz="4800"/>
            </a:lvl2pPr>
            <a:lvl3pPr lvl="2" algn="r">
              <a:spcBef>
                <a:spcPts val="0"/>
              </a:spcBef>
              <a:spcAft>
                <a:spcPts val="0"/>
              </a:spcAft>
              <a:buSzPts val="4800"/>
              <a:buNone/>
              <a:defRPr sz="4800"/>
            </a:lvl3pPr>
            <a:lvl4pPr lvl="3" algn="r">
              <a:spcBef>
                <a:spcPts val="0"/>
              </a:spcBef>
              <a:spcAft>
                <a:spcPts val="0"/>
              </a:spcAft>
              <a:buSzPts val="4800"/>
              <a:buNone/>
              <a:defRPr sz="4800"/>
            </a:lvl4pPr>
            <a:lvl5pPr lvl="4" algn="r">
              <a:spcBef>
                <a:spcPts val="0"/>
              </a:spcBef>
              <a:spcAft>
                <a:spcPts val="0"/>
              </a:spcAft>
              <a:buSzPts val="4800"/>
              <a:buNone/>
              <a:defRPr sz="4800"/>
            </a:lvl5pPr>
            <a:lvl6pPr lvl="5" algn="r">
              <a:spcBef>
                <a:spcPts val="0"/>
              </a:spcBef>
              <a:spcAft>
                <a:spcPts val="0"/>
              </a:spcAft>
              <a:buSzPts val="4800"/>
              <a:buNone/>
              <a:defRPr sz="4800"/>
            </a:lvl6pPr>
            <a:lvl7pPr lvl="6" algn="r">
              <a:spcBef>
                <a:spcPts val="0"/>
              </a:spcBef>
              <a:spcAft>
                <a:spcPts val="0"/>
              </a:spcAft>
              <a:buSzPts val="4800"/>
              <a:buNone/>
              <a:defRPr sz="4800"/>
            </a:lvl7pPr>
            <a:lvl8pPr lvl="7" algn="r">
              <a:spcBef>
                <a:spcPts val="0"/>
              </a:spcBef>
              <a:spcAft>
                <a:spcPts val="0"/>
              </a:spcAft>
              <a:buSzPts val="4800"/>
              <a:buNone/>
              <a:defRPr sz="4800"/>
            </a:lvl8pPr>
            <a:lvl9pPr lvl="8" algn="r">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p:nvPr/>
        </p:nvSpPr>
        <p:spPr>
          <a:xfrm flipH="1">
            <a:off x="6561091" y="1339176"/>
            <a:ext cx="2591252" cy="3831375"/>
          </a:xfrm>
          <a:custGeom>
            <a:avLst/>
            <a:gdLst/>
            <a:ahLst/>
            <a:cxnLst/>
            <a:rect l="l" t="t" r="r" b="b"/>
            <a:pathLst>
              <a:path w="77594" h="114729" extrusionOk="0">
                <a:moveTo>
                  <a:pt x="1" y="0"/>
                </a:moveTo>
                <a:lnTo>
                  <a:pt x="1" y="114729"/>
                </a:lnTo>
                <a:lnTo>
                  <a:pt x="50924" y="114729"/>
                </a:lnTo>
                <a:cubicBezTo>
                  <a:pt x="49293" y="109954"/>
                  <a:pt x="48864" y="104811"/>
                  <a:pt x="50114" y="99953"/>
                </a:cubicBezTo>
                <a:cubicBezTo>
                  <a:pt x="53770" y="85773"/>
                  <a:pt x="69986" y="77760"/>
                  <a:pt x="74177" y="63734"/>
                </a:cubicBezTo>
                <a:cubicBezTo>
                  <a:pt x="77594" y="52245"/>
                  <a:pt x="71605" y="39517"/>
                  <a:pt x="62259" y="32016"/>
                </a:cubicBezTo>
                <a:cubicBezTo>
                  <a:pt x="52912" y="24515"/>
                  <a:pt x="40839" y="21348"/>
                  <a:pt x="29005" y="19479"/>
                </a:cubicBezTo>
                <a:cubicBezTo>
                  <a:pt x="22909" y="18515"/>
                  <a:pt x="16646" y="17812"/>
                  <a:pt x="11109" y="15109"/>
                </a:cubicBezTo>
                <a:cubicBezTo>
                  <a:pt x="5561" y="12419"/>
                  <a:pt x="763" y="7204"/>
                  <a:pt x="537" y="1048"/>
                </a:cubicBezTo>
                <a:cubicBezTo>
                  <a:pt x="513" y="691"/>
                  <a:pt x="525" y="346"/>
                  <a:pt x="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p:nvPr/>
        </p:nvSpPr>
        <p:spPr>
          <a:xfrm flipH="1">
            <a:off x="-8337" y="-27050"/>
            <a:ext cx="2649292" cy="5197598"/>
          </a:xfrm>
          <a:custGeom>
            <a:avLst/>
            <a:gdLst/>
            <a:ahLst/>
            <a:cxnLst/>
            <a:rect l="l" t="t" r="r" b="b"/>
            <a:pathLst>
              <a:path w="79332" h="155640" extrusionOk="0">
                <a:moveTo>
                  <a:pt x="4929" y="1"/>
                </a:moveTo>
                <a:cubicBezTo>
                  <a:pt x="2322" y="4585"/>
                  <a:pt x="405" y="9669"/>
                  <a:pt x="203" y="14943"/>
                </a:cubicBezTo>
                <a:cubicBezTo>
                  <a:pt x="0" y="20253"/>
                  <a:pt x="1679" y="25778"/>
                  <a:pt x="5441" y="29516"/>
                </a:cubicBezTo>
                <a:cubicBezTo>
                  <a:pt x="12704" y="36755"/>
                  <a:pt x="25325" y="35779"/>
                  <a:pt x="32861" y="42732"/>
                </a:cubicBezTo>
                <a:cubicBezTo>
                  <a:pt x="39017" y="48435"/>
                  <a:pt x="39958" y="58234"/>
                  <a:pt x="37005" y="66080"/>
                </a:cubicBezTo>
                <a:cubicBezTo>
                  <a:pt x="34052" y="73939"/>
                  <a:pt x="27920" y="80154"/>
                  <a:pt x="21467" y="85511"/>
                </a:cubicBezTo>
                <a:cubicBezTo>
                  <a:pt x="18133" y="88262"/>
                  <a:pt x="14621" y="90917"/>
                  <a:pt x="12252" y="94524"/>
                </a:cubicBezTo>
                <a:cubicBezTo>
                  <a:pt x="9871" y="98120"/>
                  <a:pt x="8847" y="102978"/>
                  <a:pt x="10906" y="106764"/>
                </a:cubicBezTo>
                <a:cubicBezTo>
                  <a:pt x="12951" y="110542"/>
                  <a:pt x="17451" y="112214"/>
                  <a:pt x="21830" y="112214"/>
                </a:cubicBezTo>
                <a:cubicBezTo>
                  <a:pt x="22627" y="112214"/>
                  <a:pt x="23420" y="112159"/>
                  <a:pt x="24194" y="112050"/>
                </a:cubicBezTo>
                <a:cubicBezTo>
                  <a:pt x="29218" y="111360"/>
                  <a:pt x="33838" y="108979"/>
                  <a:pt x="38684" y="107455"/>
                </a:cubicBezTo>
                <a:cubicBezTo>
                  <a:pt x="41056" y="106714"/>
                  <a:pt x="43610" y="106208"/>
                  <a:pt x="46099" y="106208"/>
                </a:cubicBezTo>
                <a:cubicBezTo>
                  <a:pt x="48694" y="106208"/>
                  <a:pt x="51218" y="106759"/>
                  <a:pt x="53388" y="108169"/>
                </a:cubicBezTo>
                <a:cubicBezTo>
                  <a:pt x="58127" y="111241"/>
                  <a:pt x="59758" y="117515"/>
                  <a:pt x="59448" y="123159"/>
                </a:cubicBezTo>
                <a:cubicBezTo>
                  <a:pt x="59150" y="128791"/>
                  <a:pt x="57341" y="134256"/>
                  <a:pt x="56876" y="139887"/>
                </a:cubicBezTo>
                <a:cubicBezTo>
                  <a:pt x="56436" y="145340"/>
                  <a:pt x="57376" y="151079"/>
                  <a:pt x="60329" y="155639"/>
                </a:cubicBezTo>
                <a:lnTo>
                  <a:pt x="79332" y="155639"/>
                </a:lnTo>
                <a:lnTo>
                  <a:pt x="79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flipH="1">
            <a:off x="2628892" y="2388374"/>
            <a:ext cx="3886200" cy="6504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6" name="Google Shape;46;p9"/>
          <p:cNvSpPr txBox="1">
            <a:spLocks noGrp="1"/>
          </p:cNvSpPr>
          <p:nvPr>
            <p:ph type="subTitle" idx="1"/>
          </p:nvPr>
        </p:nvSpPr>
        <p:spPr>
          <a:xfrm flipH="1">
            <a:off x="2628892" y="3129697"/>
            <a:ext cx="3886200" cy="792600"/>
          </a:xfrm>
          <a:prstGeom prst="rect">
            <a:avLst/>
          </a:prstGeom>
        </p:spPr>
        <p:txBody>
          <a:bodyPr spcFirstLastPara="1" wrap="square" lIns="91425" tIns="0" rIns="91425" bIns="91425" anchor="t" anchorCtr="0">
            <a:noAutofit/>
          </a:bodyPr>
          <a:lstStyle>
            <a:lvl1pPr marR="118871" lvl="0" algn="ctr" rtl="0">
              <a:lnSpc>
                <a:spcPct val="100000"/>
              </a:lnSpc>
              <a:spcBef>
                <a:spcPts val="0"/>
              </a:spcBef>
              <a:spcAft>
                <a:spcPts val="0"/>
              </a:spcAft>
              <a:buClr>
                <a:schemeClr val="dk1"/>
              </a:buClr>
              <a:buSzPts val="1800"/>
              <a:buNone/>
              <a:defRPr>
                <a:solidFill>
                  <a:schemeClr val="dk1"/>
                </a:solidFill>
              </a:defRPr>
            </a:lvl1pPr>
            <a:lvl2pPr lvl="1" algn="ctr" rtl="0">
              <a:lnSpc>
                <a:spcPct val="100000"/>
              </a:lnSpc>
              <a:spcBef>
                <a:spcPts val="0"/>
              </a:spcBef>
              <a:spcAft>
                <a:spcPts val="0"/>
              </a:spcAft>
              <a:buSzPts val="3200"/>
              <a:buNone/>
              <a:defRPr sz="3200"/>
            </a:lvl2pPr>
            <a:lvl3pPr lvl="2" algn="ctr" rtl="0">
              <a:lnSpc>
                <a:spcPct val="100000"/>
              </a:lnSpc>
              <a:spcBef>
                <a:spcPts val="0"/>
              </a:spcBef>
              <a:spcAft>
                <a:spcPts val="0"/>
              </a:spcAft>
              <a:buSzPts val="3200"/>
              <a:buNone/>
              <a:defRPr sz="3200"/>
            </a:lvl3pPr>
            <a:lvl4pPr lvl="3" algn="ctr" rtl="0">
              <a:lnSpc>
                <a:spcPct val="100000"/>
              </a:lnSpc>
              <a:spcBef>
                <a:spcPts val="0"/>
              </a:spcBef>
              <a:spcAft>
                <a:spcPts val="0"/>
              </a:spcAft>
              <a:buSzPts val="3200"/>
              <a:buNone/>
              <a:defRPr sz="3200"/>
            </a:lvl4pPr>
            <a:lvl5pPr lvl="4" algn="ctr" rtl="0">
              <a:lnSpc>
                <a:spcPct val="100000"/>
              </a:lnSpc>
              <a:spcBef>
                <a:spcPts val="0"/>
              </a:spcBef>
              <a:spcAft>
                <a:spcPts val="0"/>
              </a:spcAft>
              <a:buSzPts val="3200"/>
              <a:buNone/>
              <a:defRPr sz="3200"/>
            </a:lvl5pPr>
            <a:lvl6pPr lvl="5" algn="ctr" rtl="0">
              <a:lnSpc>
                <a:spcPct val="100000"/>
              </a:lnSpc>
              <a:spcBef>
                <a:spcPts val="0"/>
              </a:spcBef>
              <a:spcAft>
                <a:spcPts val="0"/>
              </a:spcAft>
              <a:buSzPts val="3200"/>
              <a:buNone/>
              <a:defRPr sz="3200"/>
            </a:lvl6pPr>
            <a:lvl7pPr lvl="6" algn="ctr" rtl="0">
              <a:lnSpc>
                <a:spcPct val="100000"/>
              </a:lnSpc>
              <a:spcBef>
                <a:spcPts val="0"/>
              </a:spcBef>
              <a:spcAft>
                <a:spcPts val="0"/>
              </a:spcAft>
              <a:buSzPts val="3200"/>
              <a:buNone/>
              <a:defRPr sz="3200"/>
            </a:lvl7pPr>
            <a:lvl8pPr lvl="7" algn="ctr" rtl="0">
              <a:lnSpc>
                <a:spcPct val="100000"/>
              </a:lnSpc>
              <a:spcBef>
                <a:spcPts val="0"/>
              </a:spcBef>
              <a:spcAft>
                <a:spcPts val="0"/>
              </a:spcAft>
              <a:buSzPts val="3200"/>
              <a:buNone/>
              <a:defRPr sz="3200"/>
            </a:lvl8pPr>
            <a:lvl9pPr lvl="8" algn="ctr" rtl="0">
              <a:lnSpc>
                <a:spcPct val="100000"/>
              </a:lnSpc>
              <a:spcBef>
                <a:spcPts val="0"/>
              </a:spcBef>
              <a:spcAft>
                <a:spcPts val="0"/>
              </a:spcAft>
              <a:buSzPts val="3200"/>
              <a:buNone/>
              <a:defRPr sz="3200"/>
            </a:lvl9pPr>
          </a:lstStyle>
          <a:p>
            <a:endParaRPr/>
          </a:p>
        </p:txBody>
      </p:sp>
      <p:sp>
        <p:nvSpPr>
          <p:cNvPr id="47" name="Google Shape;47;p9"/>
          <p:cNvSpPr txBox="1">
            <a:spLocks noGrp="1"/>
          </p:cNvSpPr>
          <p:nvPr>
            <p:ph type="title" idx="2" hasCustomPrompt="1"/>
          </p:nvPr>
        </p:nvSpPr>
        <p:spPr>
          <a:xfrm flipH="1">
            <a:off x="2628892" y="1221200"/>
            <a:ext cx="3886200" cy="10965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lt1"/>
              </a:buClr>
              <a:buSzPts val="10000"/>
              <a:buNone/>
              <a:defRPr sz="10000">
                <a:solidFill>
                  <a:schemeClr val="l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733600" y="377725"/>
            <a:ext cx="815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Signika"/>
              <a:buChar char="●"/>
              <a:defRPr sz="1800">
                <a:solidFill>
                  <a:schemeClr val="dk1"/>
                </a:solidFill>
                <a:latin typeface="Signika"/>
                <a:ea typeface="Signika"/>
                <a:cs typeface="Signika"/>
                <a:sym typeface="Signika"/>
              </a:defRPr>
            </a:lvl1pPr>
            <a:lvl2pPr marL="914400" lvl="1" indent="-317500">
              <a:lnSpc>
                <a:spcPct val="115000"/>
              </a:lnSpc>
              <a:spcBef>
                <a:spcPts val="1600"/>
              </a:spcBef>
              <a:spcAft>
                <a:spcPts val="0"/>
              </a:spcAft>
              <a:buClr>
                <a:schemeClr val="dk1"/>
              </a:buClr>
              <a:buSzPts val="1400"/>
              <a:buFont typeface="Signika"/>
              <a:buChar char="○"/>
              <a:defRPr>
                <a:solidFill>
                  <a:schemeClr val="dk1"/>
                </a:solidFill>
                <a:latin typeface="Signika"/>
                <a:ea typeface="Signika"/>
                <a:cs typeface="Signika"/>
                <a:sym typeface="Signika"/>
              </a:defRPr>
            </a:lvl2pPr>
            <a:lvl3pPr marL="1371600" lvl="2" indent="-317500">
              <a:lnSpc>
                <a:spcPct val="115000"/>
              </a:lnSpc>
              <a:spcBef>
                <a:spcPts val="1600"/>
              </a:spcBef>
              <a:spcAft>
                <a:spcPts val="0"/>
              </a:spcAft>
              <a:buClr>
                <a:schemeClr val="dk1"/>
              </a:buClr>
              <a:buSzPts val="1400"/>
              <a:buFont typeface="Signika"/>
              <a:buChar char="■"/>
              <a:defRPr>
                <a:solidFill>
                  <a:schemeClr val="dk1"/>
                </a:solidFill>
                <a:latin typeface="Signika"/>
                <a:ea typeface="Signika"/>
                <a:cs typeface="Signika"/>
                <a:sym typeface="Signika"/>
              </a:defRPr>
            </a:lvl3pPr>
            <a:lvl4pPr marL="1828800" lvl="3" indent="-317500">
              <a:lnSpc>
                <a:spcPct val="115000"/>
              </a:lnSpc>
              <a:spcBef>
                <a:spcPts val="1600"/>
              </a:spcBef>
              <a:spcAft>
                <a:spcPts val="0"/>
              </a:spcAft>
              <a:buClr>
                <a:schemeClr val="dk1"/>
              </a:buClr>
              <a:buSzPts val="1400"/>
              <a:buFont typeface="Signika"/>
              <a:buChar char="●"/>
              <a:defRPr>
                <a:solidFill>
                  <a:schemeClr val="dk1"/>
                </a:solidFill>
                <a:latin typeface="Signika"/>
                <a:ea typeface="Signika"/>
                <a:cs typeface="Signika"/>
                <a:sym typeface="Signika"/>
              </a:defRPr>
            </a:lvl4pPr>
            <a:lvl5pPr marL="2286000" lvl="4" indent="-317500">
              <a:lnSpc>
                <a:spcPct val="115000"/>
              </a:lnSpc>
              <a:spcBef>
                <a:spcPts val="1600"/>
              </a:spcBef>
              <a:spcAft>
                <a:spcPts val="0"/>
              </a:spcAft>
              <a:buClr>
                <a:schemeClr val="dk1"/>
              </a:buClr>
              <a:buSzPts val="1400"/>
              <a:buFont typeface="Signika"/>
              <a:buChar char="○"/>
              <a:defRPr>
                <a:solidFill>
                  <a:schemeClr val="dk1"/>
                </a:solidFill>
                <a:latin typeface="Signika"/>
                <a:ea typeface="Signika"/>
                <a:cs typeface="Signika"/>
                <a:sym typeface="Signika"/>
              </a:defRPr>
            </a:lvl5pPr>
            <a:lvl6pPr marL="2743200" lvl="5" indent="-317500">
              <a:lnSpc>
                <a:spcPct val="115000"/>
              </a:lnSpc>
              <a:spcBef>
                <a:spcPts val="1600"/>
              </a:spcBef>
              <a:spcAft>
                <a:spcPts val="0"/>
              </a:spcAft>
              <a:buClr>
                <a:schemeClr val="dk1"/>
              </a:buClr>
              <a:buSzPts val="1400"/>
              <a:buFont typeface="Signika"/>
              <a:buChar char="■"/>
              <a:defRPr>
                <a:solidFill>
                  <a:schemeClr val="dk1"/>
                </a:solidFill>
                <a:latin typeface="Signika"/>
                <a:ea typeface="Signika"/>
                <a:cs typeface="Signika"/>
                <a:sym typeface="Signika"/>
              </a:defRPr>
            </a:lvl6pPr>
            <a:lvl7pPr marL="3200400" lvl="6" indent="-317500">
              <a:lnSpc>
                <a:spcPct val="115000"/>
              </a:lnSpc>
              <a:spcBef>
                <a:spcPts val="1600"/>
              </a:spcBef>
              <a:spcAft>
                <a:spcPts val="0"/>
              </a:spcAft>
              <a:buClr>
                <a:schemeClr val="dk1"/>
              </a:buClr>
              <a:buSzPts val="1400"/>
              <a:buFont typeface="Signika"/>
              <a:buChar char="●"/>
              <a:defRPr>
                <a:solidFill>
                  <a:schemeClr val="dk1"/>
                </a:solidFill>
                <a:latin typeface="Signika"/>
                <a:ea typeface="Signika"/>
                <a:cs typeface="Signika"/>
                <a:sym typeface="Signika"/>
              </a:defRPr>
            </a:lvl7pPr>
            <a:lvl8pPr marL="3657600" lvl="7" indent="-317500">
              <a:lnSpc>
                <a:spcPct val="115000"/>
              </a:lnSpc>
              <a:spcBef>
                <a:spcPts val="1600"/>
              </a:spcBef>
              <a:spcAft>
                <a:spcPts val="0"/>
              </a:spcAft>
              <a:buClr>
                <a:schemeClr val="dk1"/>
              </a:buClr>
              <a:buSzPts val="1400"/>
              <a:buFont typeface="Signika"/>
              <a:buChar char="○"/>
              <a:defRPr>
                <a:solidFill>
                  <a:schemeClr val="dk1"/>
                </a:solidFill>
                <a:latin typeface="Signika"/>
                <a:ea typeface="Signika"/>
                <a:cs typeface="Signika"/>
                <a:sym typeface="Signika"/>
              </a:defRPr>
            </a:lvl8pPr>
            <a:lvl9pPr marL="4114800" lvl="8" indent="-317500">
              <a:lnSpc>
                <a:spcPct val="115000"/>
              </a:lnSpc>
              <a:spcBef>
                <a:spcPts val="1600"/>
              </a:spcBef>
              <a:spcAft>
                <a:spcPts val="1600"/>
              </a:spcAft>
              <a:buClr>
                <a:schemeClr val="dk1"/>
              </a:buClr>
              <a:buSzPts val="1400"/>
              <a:buFont typeface="Signika"/>
              <a:buChar char="■"/>
              <a:defRPr>
                <a:solidFill>
                  <a:schemeClr val="dk1"/>
                </a:solidFill>
                <a:latin typeface="Signika"/>
                <a:ea typeface="Signika"/>
                <a:cs typeface="Signika"/>
                <a:sym typeface="Signik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62"/>
        <p:cNvGrpSpPr/>
        <p:nvPr/>
      </p:nvGrpSpPr>
      <p:grpSpPr>
        <a:xfrm>
          <a:off x="0" y="0"/>
          <a:ext cx="0" cy="0"/>
          <a:chOff x="0" y="0"/>
          <a:chExt cx="0" cy="0"/>
        </a:xfrm>
      </p:grpSpPr>
      <p:sp>
        <p:nvSpPr>
          <p:cNvPr id="163" name="Google Shape;163;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4" name="Google Shape;164;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66"/>
        <p:cNvGrpSpPr/>
        <p:nvPr/>
      </p:nvGrpSpPr>
      <p:grpSpPr>
        <a:xfrm>
          <a:off x="0" y="0"/>
          <a:ext cx="0" cy="0"/>
          <a:chOff x="0" y="0"/>
          <a:chExt cx="0" cy="0"/>
        </a:xfrm>
      </p:grpSpPr>
      <p:sp>
        <p:nvSpPr>
          <p:cNvPr id="167" name="Google Shape;167;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8" name="Google Shape;168;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0"/>
        <p:cNvGrpSpPr/>
        <p:nvPr/>
      </p:nvGrpSpPr>
      <p:grpSpPr>
        <a:xfrm>
          <a:off x="0" y="0"/>
          <a:ext cx="0" cy="0"/>
          <a:chOff x="0" y="0"/>
          <a:chExt cx="0" cy="0"/>
        </a:xfrm>
      </p:grpSpPr>
      <p:sp>
        <p:nvSpPr>
          <p:cNvPr id="171" name="Google Shape;171;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72" name="Google Shape;172;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hyperlink" Target="http://bit.ly/2Tynxth" TargetMode="External"/><Relationship Id="rId7" Type="http://schemas.openxmlformats.org/officeDocument/2006/relationships/slide" Target="slide48.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49.xml"/><Relationship Id="rId11" Type="http://schemas.openxmlformats.org/officeDocument/2006/relationships/hyperlink" Target="https://storyset.com/?utm_source=slidesgo_template&amp;utm_medium=referral-link&amp;utm_campaign=slidesgo_contents_of_this_template&amp;utm_term=storyset&amp;utm_content=storyset" TargetMode="External"/><Relationship Id="rId5" Type="http://schemas.openxmlformats.org/officeDocument/2006/relationships/hyperlink" Target="http://bit.ly/33VAFh3" TargetMode="External"/><Relationship Id="rId10" Type="http://schemas.openxmlformats.org/officeDocument/2006/relationships/slide" Target="slide57.xml"/><Relationship Id="rId4" Type="http://schemas.openxmlformats.org/officeDocument/2006/relationships/hyperlink" Target="http://bit.ly/30B07Gq" TargetMode="External"/><Relationship Id="rId9" Type="http://schemas.openxmlformats.org/officeDocument/2006/relationships/slide" Target="slide56.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MUZym63DP1sWlyZcb-g0qc0khemVLMz_Z4_iJV62ZZI/copy" TargetMode="External"/><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19.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spreadsheets/d/1MUZym63DP1sWlyZcb-g0qc0khemVLMz_Z4_iJV62ZZI/copy" TargetMode="External"/><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3.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9.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3.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31.jpg"/></Relationships>
</file>

<file path=ppt/slides/_rels/slide4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7.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0.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www.freepik.com/free-vector/colorful-landing-page-template_2921532.htm#page=1&amp;query=responsive&amp;position=29/?utm_source=slidesgo_template&amp;utm_medium=referral-link&amp;utm_campaign=sg_resources&amp;utm_content=freepik" TargetMode="External"/><Relationship Id="rId13" Type="http://schemas.openxmlformats.org/officeDocument/2006/relationships/hyperlink" Target="https://www.freepik.com/free-vector/abstract-rounded-shape-business-card-template_5087206.htm#page=12&amp;query=business+card+abstract+waves&amp;position=24/?utm_source=slidesgo_template&amp;utm_medium=referral-link&amp;utm_campaign=sg_resources&amp;utm_content=freepik" TargetMode="External"/><Relationship Id="rId18" Type="http://schemas.openxmlformats.org/officeDocument/2006/relationships/hyperlink" Target="https://www.freepik.com/free-photo/young-woman-researcher-wearing-mask_7436864.htm/?utm_source=slidesgo_template&amp;utm_medium=referral-link&amp;utm_campaign=sg_resources&amp;utm_content=freepik" TargetMode="External"/><Relationship Id="rId3" Type="http://schemas.openxmlformats.org/officeDocument/2006/relationships/hyperlink" Target="https://www.freepik.com/free-vector/social-distancing-public-transportation_8484903.htm#query=covid%20public%20transport&amp;position=16/?utm_source=slidesgo_template&amp;utm_medium=referral-link&amp;utm_campaign=sg_resources&amp;utm_content=freepik" TargetMode="External"/><Relationship Id="rId7" Type="http://schemas.openxmlformats.org/officeDocument/2006/relationships/hyperlink" Target="https://www.freepik.com/free-vector/coronavirus-prevention-infographic_7885561.htm#page=1&amp;query=covid%20prevention&amp;position=42/?utm_source=slidesgo_template&amp;utm_medium=referral-link&amp;utm_campaign=sg_resources&amp;utm_content=freepik" TargetMode="External"/><Relationship Id="rId12" Type="http://schemas.openxmlformats.org/officeDocument/2006/relationships/hyperlink" Target="https://www.freepik.com/free-vector/abstract-liquid-banner-collectio_4200609.htm#page=10&amp;query=abstract+banners&amp;position=4/?utm_source=slidesgo_template&amp;utm_medium=referral-link&amp;utm_campaign=sg_resources&amp;utm_content=freepik" TargetMode="External"/><Relationship Id="rId17" Type="http://schemas.openxmlformats.org/officeDocument/2006/relationships/hyperlink" Target="https://www.freepik.com/free-photo/medium-shot-man-with-hazmat-suit_8508828.htm/?utm_source=slidesgo_template&amp;utm_medium=referral-link&amp;utm_campaign=sg_resources&amp;utm_content=freepik" TargetMode="External"/><Relationship Id="rId2" Type="http://schemas.openxmlformats.org/officeDocument/2006/relationships/notesSlide" Target="../notesSlides/notesSlide52.xml"/><Relationship Id="rId16" Type="http://schemas.openxmlformats.org/officeDocument/2006/relationships/hyperlink" Target="https://www.freepik.com/free-photo/young-woman-using-public-transport-wearing-surgical-mask_7032466.htm#page=1&amp;query=public%20transport%20covid&amp;position=19/?utm_source=slidesgo_template&amp;utm_medium=referral-link&amp;utm_campaign=sg_resources&amp;utm_content=freepik" TargetMode="External"/><Relationship Id="rId1" Type="http://schemas.openxmlformats.org/officeDocument/2006/relationships/slideLayout" Target="../slideLayouts/slideLayout27.xml"/><Relationship Id="rId6" Type="http://schemas.openxmlformats.org/officeDocument/2006/relationships/hyperlink" Target="https://www.freepik.com/free-vector/workers-providing-cleaning-service-public-spaces_8586862.htm#page=6&amp;query=disinfection&amp;position=36/?utm_source=slidesgo_template&amp;utm_medium=referral-link&amp;utm_campaign=sg_resources&amp;utm_content=freepik" TargetMode="External"/><Relationship Id="rId11" Type="http://schemas.openxmlformats.org/officeDocument/2006/relationships/hyperlink" Target="https://www.freepik.com/free-vector/geometric-background_3668124.htm#page=2&amp;query=geometric+background&amp;position=31/?utm_source=slidesgo_template&amp;utm_medium=referral-link&amp;utm_campaign=sg_resources&amp;utm_content=freepik" TargetMode="External"/><Relationship Id="rId5" Type="http://schemas.openxmlformats.org/officeDocument/2006/relationships/hyperlink" Target="https://www.freepik.com/free-vector/urban-bus-bus-stop-with-flat-design_2339417.htm#page=1&amp;query=bus%20public%20transport&amp;position=24/?utm_source=slidesgo_template&amp;utm_medium=referral-link&amp;utm_campaign=sg_resources&amp;utm_content=freepik" TargetMode="External"/><Relationship Id="rId15" Type="http://schemas.openxmlformats.org/officeDocument/2006/relationships/hyperlink" Target="https://www.freepik.com/free-photo/young-women-using-public-transport-with-surgical-mask_7032461.htm#page=1&amp;query=public%20transport%20covid&amp;position=0/?utm_source=slidesgo_template&amp;utm_medium=referral-link&amp;utm_campaign=sg_resources&amp;utm_content=freepik" TargetMode="External"/><Relationship Id="rId10" Type="http://schemas.openxmlformats.org/officeDocument/2006/relationships/hyperlink" Target="https://www.flaticon.com/free-icon/virus_2585187?term=covid%2019&amp;page=1&amp;position=5/?utm_source=slidesgo_template&amp;utm_medium=referral-link&amp;utm_campaign=sg_resources&amp;utm_content=flaticon" TargetMode="External"/><Relationship Id="rId4" Type="http://schemas.openxmlformats.org/officeDocument/2006/relationships/hyperlink" Target="https://www.freepik.com/free-vector/social-distancing-public-transportation_8484885.htm/?utm_source=slidesgo_template&amp;utm_medium=referral-link&amp;utm_campaign=sg_resources&amp;utm_content=freepik" TargetMode="External"/><Relationship Id="rId9" Type="http://schemas.openxmlformats.org/officeDocument/2006/relationships/hyperlink" Target="https://www.freepik.com/free-vector/delivery-service-woman-bicycle_7469460.htm#page=1&amp;query=bicycle%20covid&amp;position=10/?utm_source=slidesgo_template&amp;utm_medium=referral-link&amp;utm_campaign=sg_resources&amp;utm_content=freepik" TargetMode="External"/><Relationship Id="rId14" Type="http://schemas.openxmlformats.org/officeDocument/2006/relationships/hyperlink" Target="https://www.freepik.com/free-photo/cheerful-woman-writing-documents_1372780.ht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3.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4.xml"/><Relationship Id="rId1" Type="http://schemas.openxmlformats.org/officeDocument/2006/relationships/slideLayout" Target="../slideLayouts/slideLayout3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fonts.google.com/specimen/Passion+One" TargetMode="External"/><Relationship Id="rId2" Type="http://schemas.openxmlformats.org/officeDocument/2006/relationships/notesSlide" Target="../notesSlides/notesSlide56.xml"/><Relationship Id="rId1" Type="http://schemas.openxmlformats.org/officeDocument/2006/relationships/slideLayout" Target="../slideLayouts/slideLayout31.xml"/><Relationship Id="rId4" Type="http://schemas.openxmlformats.org/officeDocument/2006/relationships/hyperlink" Target="https://fonts.google.com/specimen/Signika"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0.gif"/><Relationship Id="rId2" Type="http://schemas.openxmlformats.org/officeDocument/2006/relationships/notesSlide" Target="../notesSlides/notesSlide57.xml"/><Relationship Id="rId1" Type="http://schemas.openxmlformats.org/officeDocument/2006/relationships/slideLayout" Target="../slideLayouts/slideLayout3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8.gif"/><Relationship Id="rId4" Type="http://schemas.openxmlformats.org/officeDocument/2006/relationships/image" Target="../media/image36.gif"/><Relationship Id="rId9" Type="http://schemas.openxmlformats.org/officeDocument/2006/relationships/image" Target="../media/image37.gif"/></Relationships>
</file>

<file path=ppt/slides/_rels/slide5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8.xml"/><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4.xml"/><Relationship Id="rId1" Type="http://schemas.openxmlformats.org/officeDocument/2006/relationships/slideLayout" Target="../slideLayouts/slideLayout33.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slidesgo.com/pricing?slide=public-transport-business-plan-covid-19-and-public-transport&amp;utm_source=Freemium&amp;utm_medium=slidesxl&amp;utm_campaign=slidesxl-microfunnel&amp;utm_term=Go-Premium&amp;utm_content=Public+Transport+Business+Plan+%28COVID-19+and+Public+Transport%29"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8"/>
          <p:cNvSpPr txBox="1">
            <a:spLocks noGrp="1"/>
          </p:cNvSpPr>
          <p:nvPr>
            <p:ph type="ctrTitle"/>
          </p:nvPr>
        </p:nvSpPr>
        <p:spPr>
          <a:xfrm>
            <a:off x="729150" y="1258125"/>
            <a:ext cx="3843000" cy="230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COVID-19</a:t>
            </a:r>
            <a:endParaRPr dirty="0">
              <a:solidFill>
                <a:schemeClr val="lt1"/>
              </a:solidFill>
            </a:endParaRPr>
          </a:p>
          <a:p>
            <a:pPr marL="0" lvl="0" indent="0" algn="l" rtl="0">
              <a:spcBef>
                <a:spcPts val="0"/>
              </a:spcBef>
              <a:spcAft>
                <a:spcPts val="0"/>
              </a:spcAft>
              <a:buNone/>
            </a:pPr>
            <a:r>
              <a:rPr lang="en-US" sz="5700" dirty="0"/>
              <a:t>Mask Force Placement </a:t>
            </a:r>
            <a:endParaRPr sz="5700" dirty="0"/>
          </a:p>
        </p:txBody>
      </p:sp>
      <p:sp>
        <p:nvSpPr>
          <p:cNvPr id="179" name="Google Shape;179;p38"/>
          <p:cNvSpPr txBox="1">
            <a:spLocks noGrp="1"/>
          </p:cNvSpPr>
          <p:nvPr>
            <p:ph type="subTitle" idx="1"/>
          </p:nvPr>
        </p:nvSpPr>
        <p:spPr>
          <a:xfrm>
            <a:off x="1133750" y="3636200"/>
            <a:ext cx="2630700" cy="792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err="1"/>
              <a:t>Hyewon</a:t>
            </a:r>
            <a:r>
              <a:rPr lang="en" dirty="0"/>
              <a:t> </a:t>
            </a:r>
            <a:r>
              <a:rPr lang="en" dirty="0" err="1"/>
              <a:t>Jeong</a:t>
            </a:r>
            <a:r>
              <a:rPr lang="en" dirty="0"/>
              <a:t> @ Metis</a:t>
            </a:r>
            <a:endParaRPr dirty="0"/>
          </a:p>
        </p:txBody>
      </p:sp>
      <p:grpSp>
        <p:nvGrpSpPr>
          <p:cNvPr id="180" name="Google Shape;180;p38"/>
          <p:cNvGrpSpPr/>
          <p:nvPr/>
        </p:nvGrpSpPr>
        <p:grpSpPr>
          <a:xfrm>
            <a:off x="4844131" y="-13085"/>
            <a:ext cx="4038624" cy="5158321"/>
            <a:chOff x="4844131" y="-13085"/>
            <a:chExt cx="4038624" cy="5158321"/>
          </a:xfrm>
        </p:grpSpPr>
        <p:sp>
          <p:nvSpPr>
            <p:cNvPr id="181" name="Google Shape;181;p38"/>
            <p:cNvSpPr/>
            <p:nvPr/>
          </p:nvSpPr>
          <p:spPr>
            <a:xfrm>
              <a:off x="8146627" y="3725620"/>
              <a:ext cx="381024" cy="978016"/>
            </a:xfrm>
            <a:custGeom>
              <a:avLst/>
              <a:gdLst/>
              <a:ahLst/>
              <a:cxnLst/>
              <a:rect l="l" t="t" r="r" b="b"/>
              <a:pathLst>
                <a:path w="11907" h="30563" extrusionOk="0">
                  <a:moveTo>
                    <a:pt x="3534" y="1"/>
                  </a:moveTo>
                  <a:cubicBezTo>
                    <a:pt x="3109" y="1"/>
                    <a:pt x="2677" y="88"/>
                    <a:pt x="2263" y="273"/>
                  </a:cubicBezTo>
                  <a:cubicBezTo>
                    <a:pt x="703" y="976"/>
                    <a:pt x="1" y="2809"/>
                    <a:pt x="703" y="4369"/>
                  </a:cubicBezTo>
                  <a:cubicBezTo>
                    <a:pt x="4561" y="13001"/>
                    <a:pt x="5585" y="27527"/>
                    <a:pt x="5596" y="27670"/>
                  </a:cubicBezTo>
                  <a:cubicBezTo>
                    <a:pt x="5704" y="29313"/>
                    <a:pt x="7073" y="30563"/>
                    <a:pt x="8692" y="30563"/>
                  </a:cubicBezTo>
                  <a:lnTo>
                    <a:pt x="8906" y="30563"/>
                  </a:lnTo>
                  <a:cubicBezTo>
                    <a:pt x="10609" y="30444"/>
                    <a:pt x="11907" y="28967"/>
                    <a:pt x="11788" y="27253"/>
                  </a:cubicBezTo>
                  <a:cubicBezTo>
                    <a:pt x="11752" y="26610"/>
                    <a:pt x="10680" y="11489"/>
                    <a:pt x="6358" y="1833"/>
                  </a:cubicBezTo>
                  <a:cubicBezTo>
                    <a:pt x="5850" y="684"/>
                    <a:pt x="4721" y="1"/>
                    <a:pt x="3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8"/>
            <p:cNvSpPr/>
            <p:nvPr/>
          </p:nvSpPr>
          <p:spPr>
            <a:xfrm>
              <a:off x="5165315" y="1331700"/>
              <a:ext cx="413792" cy="402048"/>
            </a:xfrm>
            <a:custGeom>
              <a:avLst/>
              <a:gdLst/>
              <a:ahLst/>
              <a:cxnLst/>
              <a:rect l="l" t="t" r="r" b="b"/>
              <a:pathLst>
                <a:path w="12931" h="12564" extrusionOk="0">
                  <a:moveTo>
                    <a:pt x="3115" y="1"/>
                  </a:moveTo>
                  <a:cubicBezTo>
                    <a:pt x="2081" y="1"/>
                    <a:pt x="1031" y="78"/>
                    <a:pt x="0" y="265"/>
                  </a:cubicBezTo>
                  <a:cubicBezTo>
                    <a:pt x="381" y="7849"/>
                    <a:pt x="3489" y="12564"/>
                    <a:pt x="3489" y="12564"/>
                  </a:cubicBezTo>
                  <a:lnTo>
                    <a:pt x="10609" y="11849"/>
                  </a:lnTo>
                  <a:lnTo>
                    <a:pt x="12930" y="1896"/>
                  </a:lnTo>
                  <a:cubicBezTo>
                    <a:pt x="12930" y="1896"/>
                    <a:pt x="8226" y="1"/>
                    <a:pt x="3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8"/>
            <p:cNvSpPr/>
            <p:nvPr/>
          </p:nvSpPr>
          <p:spPr>
            <a:xfrm>
              <a:off x="5148163" y="1314996"/>
              <a:ext cx="448832" cy="435136"/>
            </a:xfrm>
            <a:custGeom>
              <a:avLst/>
              <a:gdLst/>
              <a:ahLst/>
              <a:cxnLst/>
              <a:rect l="l" t="t" r="r" b="b"/>
              <a:pathLst>
                <a:path w="14026" h="13598" extrusionOk="0">
                  <a:moveTo>
                    <a:pt x="3656" y="1037"/>
                  </a:moveTo>
                  <a:cubicBezTo>
                    <a:pt x="7751" y="1037"/>
                    <a:pt x="11609" y="2299"/>
                    <a:pt x="12859" y="2739"/>
                  </a:cubicBezTo>
                  <a:lnTo>
                    <a:pt x="10728" y="11895"/>
                  </a:lnTo>
                  <a:lnTo>
                    <a:pt x="4299" y="12538"/>
                  </a:lnTo>
                  <a:cubicBezTo>
                    <a:pt x="3679" y="11478"/>
                    <a:pt x="1489" y="7323"/>
                    <a:pt x="1072" y="1227"/>
                  </a:cubicBezTo>
                  <a:cubicBezTo>
                    <a:pt x="1893" y="1096"/>
                    <a:pt x="2763" y="1037"/>
                    <a:pt x="3656" y="1037"/>
                  </a:cubicBezTo>
                  <a:close/>
                  <a:moveTo>
                    <a:pt x="3656" y="1"/>
                  </a:moveTo>
                  <a:cubicBezTo>
                    <a:pt x="2524" y="1"/>
                    <a:pt x="1441" y="96"/>
                    <a:pt x="441" y="275"/>
                  </a:cubicBezTo>
                  <a:cubicBezTo>
                    <a:pt x="179" y="322"/>
                    <a:pt x="0" y="560"/>
                    <a:pt x="12" y="810"/>
                  </a:cubicBezTo>
                  <a:cubicBezTo>
                    <a:pt x="405" y="8442"/>
                    <a:pt x="3465" y="13169"/>
                    <a:pt x="3596" y="13371"/>
                  </a:cubicBezTo>
                  <a:cubicBezTo>
                    <a:pt x="3691" y="13514"/>
                    <a:pt x="3846" y="13598"/>
                    <a:pt x="4025" y="13598"/>
                  </a:cubicBezTo>
                  <a:lnTo>
                    <a:pt x="4072" y="13598"/>
                  </a:lnTo>
                  <a:lnTo>
                    <a:pt x="11192" y="12883"/>
                  </a:lnTo>
                  <a:cubicBezTo>
                    <a:pt x="11418" y="12871"/>
                    <a:pt x="11597" y="12705"/>
                    <a:pt x="11645" y="12490"/>
                  </a:cubicBezTo>
                  <a:lnTo>
                    <a:pt x="13966" y="2537"/>
                  </a:lnTo>
                  <a:cubicBezTo>
                    <a:pt x="14026" y="2287"/>
                    <a:pt x="13895" y="2037"/>
                    <a:pt x="13657" y="1941"/>
                  </a:cubicBezTo>
                  <a:cubicBezTo>
                    <a:pt x="13454" y="1858"/>
                    <a:pt x="8811" y="1"/>
                    <a:pt x="3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8"/>
            <p:cNvSpPr/>
            <p:nvPr/>
          </p:nvSpPr>
          <p:spPr>
            <a:xfrm>
              <a:off x="5165315" y="1331700"/>
              <a:ext cx="413792" cy="200896"/>
            </a:xfrm>
            <a:custGeom>
              <a:avLst/>
              <a:gdLst/>
              <a:ahLst/>
              <a:cxnLst/>
              <a:rect l="l" t="t" r="r" b="b"/>
              <a:pathLst>
                <a:path w="12931" h="6278" extrusionOk="0">
                  <a:moveTo>
                    <a:pt x="3115" y="1"/>
                  </a:moveTo>
                  <a:cubicBezTo>
                    <a:pt x="2081" y="1"/>
                    <a:pt x="1031" y="78"/>
                    <a:pt x="0" y="265"/>
                  </a:cubicBezTo>
                  <a:cubicBezTo>
                    <a:pt x="60" y="1503"/>
                    <a:pt x="203" y="2646"/>
                    <a:pt x="381" y="3729"/>
                  </a:cubicBezTo>
                  <a:cubicBezTo>
                    <a:pt x="5013" y="4170"/>
                    <a:pt x="6513" y="6277"/>
                    <a:pt x="6513" y="6277"/>
                  </a:cubicBezTo>
                  <a:lnTo>
                    <a:pt x="12692" y="2884"/>
                  </a:lnTo>
                  <a:lnTo>
                    <a:pt x="12930" y="1896"/>
                  </a:lnTo>
                  <a:cubicBezTo>
                    <a:pt x="12930" y="1896"/>
                    <a:pt x="8226" y="1"/>
                    <a:pt x="3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8"/>
            <p:cNvSpPr/>
            <p:nvPr/>
          </p:nvSpPr>
          <p:spPr>
            <a:xfrm>
              <a:off x="5148163" y="1314996"/>
              <a:ext cx="448832" cy="234368"/>
            </a:xfrm>
            <a:custGeom>
              <a:avLst/>
              <a:gdLst/>
              <a:ahLst/>
              <a:cxnLst/>
              <a:rect l="l" t="t" r="r" b="b"/>
              <a:pathLst>
                <a:path w="14026" h="7324" extrusionOk="0">
                  <a:moveTo>
                    <a:pt x="3656" y="1037"/>
                  </a:moveTo>
                  <a:cubicBezTo>
                    <a:pt x="7751" y="1037"/>
                    <a:pt x="11609" y="2299"/>
                    <a:pt x="12859" y="2739"/>
                  </a:cubicBezTo>
                  <a:lnTo>
                    <a:pt x="12776" y="3073"/>
                  </a:lnTo>
                  <a:lnTo>
                    <a:pt x="7168" y="6156"/>
                  </a:lnTo>
                  <a:cubicBezTo>
                    <a:pt x="6525" y="5513"/>
                    <a:pt x="4810" y="4192"/>
                    <a:pt x="1370" y="3775"/>
                  </a:cubicBezTo>
                  <a:cubicBezTo>
                    <a:pt x="1227" y="2906"/>
                    <a:pt x="1131" y="2061"/>
                    <a:pt x="1072" y="1215"/>
                  </a:cubicBezTo>
                  <a:cubicBezTo>
                    <a:pt x="1893" y="1096"/>
                    <a:pt x="2751" y="1037"/>
                    <a:pt x="3656" y="1037"/>
                  </a:cubicBezTo>
                  <a:close/>
                  <a:moveTo>
                    <a:pt x="3656" y="1"/>
                  </a:moveTo>
                  <a:cubicBezTo>
                    <a:pt x="2524" y="1"/>
                    <a:pt x="1441" y="96"/>
                    <a:pt x="441" y="275"/>
                  </a:cubicBezTo>
                  <a:cubicBezTo>
                    <a:pt x="179" y="322"/>
                    <a:pt x="0" y="548"/>
                    <a:pt x="12" y="810"/>
                  </a:cubicBezTo>
                  <a:cubicBezTo>
                    <a:pt x="72" y="1977"/>
                    <a:pt x="203" y="3132"/>
                    <a:pt x="405" y="4335"/>
                  </a:cubicBezTo>
                  <a:cubicBezTo>
                    <a:pt x="441" y="4561"/>
                    <a:pt x="631" y="4739"/>
                    <a:pt x="870" y="4763"/>
                  </a:cubicBezTo>
                  <a:cubicBezTo>
                    <a:pt x="5156" y="5168"/>
                    <a:pt x="6620" y="7073"/>
                    <a:pt x="6632" y="7109"/>
                  </a:cubicBezTo>
                  <a:cubicBezTo>
                    <a:pt x="6739" y="7240"/>
                    <a:pt x="6894" y="7323"/>
                    <a:pt x="7061" y="7323"/>
                  </a:cubicBezTo>
                  <a:cubicBezTo>
                    <a:pt x="7144" y="7323"/>
                    <a:pt x="7227" y="7299"/>
                    <a:pt x="7299" y="7252"/>
                  </a:cubicBezTo>
                  <a:lnTo>
                    <a:pt x="13478" y="3870"/>
                  </a:lnTo>
                  <a:cubicBezTo>
                    <a:pt x="13609" y="3799"/>
                    <a:pt x="13704" y="3668"/>
                    <a:pt x="13728" y="3525"/>
                  </a:cubicBezTo>
                  <a:lnTo>
                    <a:pt x="13966" y="2537"/>
                  </a:lnTo>
                  <a:cubicBezTo>
                    <a:pt x="14026" y="2287"/>
                    <a:pt x="13895" y="2037"/>
                    <a:pt x="13657" y="1941"/>
                  </a:cubicBezTo>
                  <a:cubicBezTo>
                    <a:pt x="13454" y="1858"/>
                    <a:pt x="8811" y="1"/>
                    <a:pt x="3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8"/>
            <p:cNvSpPr/>
            <p:nvPr/>
          </p:nvSpPr>
          <p:spPr>
            <a:xfrm>
              <a:off x="4860515" y="690548"/>
              <a:ext cx="888512" cy="683936"/>
            </a:xfrm>
            <a:custGeom>
              <a:avLst/>
              <a:gdLst/>
              <a:ahLst/>
              <a:cxnLst/>
              <a:rect l="l" t="t" r="r" b="b"/>
              <a:pathLst>
                <a:path w="27766" h="21373" extrusionOk="0">
                  <a:moveTo>
                    <a:pt x="15859" y="3108"/>
                  </a:moveTo>
                  <a:cubicBezTo>
                    <a:pt x="15966" y="3108"/>
                    <a:pt x="16062" y="3156"/>
                    <a:pt x="16109" y="3239"/>
                  </a:cubicBezTo>
                  <a:lnTo>
                    <a:pt x="24622" y="17848"/>
                  </a:lnTo>
                  <a:cubicBezTo>
                    <a:pt x="24646" y="17896"/>
                    <a:pt x="24658" y="17943"/>
                    <a:pt x="24658" y="17991"/>
                  </a:cubicBezTo>
                  <a:cubicBezTo>
                    <a:pt x="24658" y="18146"/>
                    <a:pt x="24527" y="18277"/>
                    <a:pt x="24384" y="18277"/>
                  </a:cubicBezTo>
                  <a:lnTo>
                    <a:pt x="3393" y="18277"/>
                  </a:lnTo>
                  <a:cubicBezTo>
                    <a:pt x="3239" y="18277"/>
                    <a:pt x="3108" y="18146"/>
                    <a:pt x="3108" y="17991"/>
                  </a:cubicBezTo>
                  <a:cubicBezTo>
                    <a:pt x="3108" y="17943"/>
                    <a:pt x="3120" y="17896"/>
                    <a:pt x="3143" y="17848"/>
                  </a:cubicBezTo>
                  <a:lnTo>
                    <a:pt x="11656" y="3239"/>
                  </a:lnTo>
                  <a:cubicBezTo>
                    <a:pt x="11704" y="3156"/>
                    <a:pt x="11799" y="3108"/>
                    <a:pt x="11906" y="3108"/>
                  </a:cubicBezTo>
                  <a:close/>
                  <a:moveTo>
                    <a:pt x="11906" y="0"/>
                  </a:moveTo>
                  <a:cubicBezTo>
                    <a:pt x="10704" y="0"/>
                    <a:pt x="9585" y="643"/>
                    <a:pt x="8977" y="1679"/>
                  </a:cubicBezTo>
                  <a:lnTo>
                    <a:pt x="464" y="16288"/>
                  </a:lnTo>
                  <a:cubicBezTo>
                    <a:pt x="167" y="16800"/>
                    <a:pt x="0" y="17395"/>
                    <a:pt x="0" y="17991"/>
                  </a:cubicBezTo>
                  <a:cubicBezTo>
                    <a:pt x="0" y="19860"/>
                    <a:pt x="1524" y="21372"/>
                    <a:pt x="3393" y="21372"/>
                  </a:cubicBezTo>
                  <a:lnTo>
                    <a:pt x="24384" y="21372"/>
                  </a:lnTo>
                  <a:cubicBezTo>
                    <a:pt x="26242" y="21372"/>
                    <a:pt x="27766" y="19860"/>
                    <a:pt x="27766" y="17991"/>
                  </a:cubicBezTo>
                  <a:cubicBezTo>
                    <a:pt x="27766" y="17395"/>
                    <a:pt x="27599" y="16812"/>
                    <a:pt x="27301" y="16288"/>
                  </a:cubicBezTo>
                  <a:lnTo>
                    <a:pt x="18788" y="1679"/>
                  </a:lnTo>
                  <a:cubicBezTo>
                    <a:pt x="18181" y="643"/>
                    <a:pt x="17062" y="0"/>
                    <a:pt x="158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8"/>
            <p:cNvSpPr/>
            <p:nvPr/>
          </p:nvSpPr>
          <p:spPr>
            <a:xfrm>
              <a:off x="4844131" y="674164"/>
              <a:ext cx="921280" cy="717056"/>
            </a:xfrm>
            <a:custGeom>
              <a:avLst/>
              <a:gdLst/>
              <a:ahLst/>
              <a:cxnLst/>
              <a:rect l="l" t="t" r="r" b="b"/>
              <a:pathLst>
                <a:path w="28790" h="22408" extrusionOk="0">
                  <a:moveTo>
                    <a:pt x="16240" y="4132"/>
                  </a:moveTo>
                  <a:lnTo>
                    <a:pt x="24479" y="18265"/>
                  </a:lnTo>
                  <a:lnTo>
                    <a:pt x="4310" y="18265"/>
                  </a:lnTo>
                  <a:lnTo>
                    <a:pt x="12549" y="4132"/>
                  </a:lnTo>
                  <a:close/>
                  <a:moveTo>
                    <a:pt x="12418" y="3096"/>
                  </a:moveTo>
                  <a:cubicBezTo>
                    <a:pt x="12133" y="3096"/>
                    <a:pt x="11859" y="3251"/>
                    <a:pt x="11728" y="3489"/>
                  </a:cubicBezTo>
                  <a:lnTo>
                    <a:pt x="3203" y="18110"/>
                  </a:lnTo>
                  <a:cubicBezTo>
                    <a:pt x="3143" y="18241"/>
                    <a:pt x="3108" y="18372"/>
                    <a:pt x="3108" y="18503"/>
                  </a:cubicBezTo>
                  <a:cubicBezTo>
                    <a:pt x="3108" y="18943"/>
                    <a:pt x="3465" y="19300"/>
                    <a:pt x="3905" y="19300"/>
                  </a:cubicBezTo>
                  <a:lnTo>
                    <a:pt x="24896" y="19300"/>
                  </a:lnTo>
                  <a:cubicBezTo>
                    <a:pt x="25325" y="19300"/>
                    <a:pt x="25694" y="18943"/>
                    <a:pt x="25694" y="18503"/>
                  </a:cubicBezTo>
                  <a:cubicBezTo>
                    <a:pt x="25694" y="18372"/>
                    <a:pt x="25658" y="18229"/>
                    <a:pt x="25575" y="18098"/>
                  </a:cubicBezTo>
                  <a:lnTo>
                    <a:pt x="17074" y="3489"/>
                  </a:lnTo>
                  <a:cubicBezTo>
                    <a:pt x="16931" y="3251"/>
                    <a:pt x="16657" y="3096"/>
                    <a:pt x="16371" y="3096"/>
                  </a:cubicBezTo>
                  <a:close/>
                  <a:moveTo>
                    <a:pt x="16371" y="1024"/>
                  </a:moveTo>
                  <a:cubicBezTo>
                    <a:pt x="17395" y="1024"/>
                    <a:pt x="18348" y="1572"/>
                    <a:pt x="18860" y="2453"/>
                  </a:cubicBezTo>
                  <a:lnTo>
                    <a:pt x="27361" y="17062"/>
                  </a:lnTo>
                  <a:cubicBezTo>
                    <a:pt x="27623" y="17503"/>
                    <a:pt x="27754" y="18003"/>
                    <a:pt x="27754" y="18503"/>
                  </a:cubicBezTo>
                  <a:cubicBezTo>
                    <a:pt x="27754" y="20086"/>
                    <a:pt x="26468" y="21372"/>
                    <a:pt x="24896" y="21372"/>
                  </a:cubicBezTo>
                  <a:lnTo>
                    <a:pt x="3905" y="21372"/>
                  </a:lnTo>
                  <a:cubicBezTo>
                    <a:pt x="2322" y="21372"/>
                    <a:pt x="1036" y="20086"/>
                    <a:pt x="1036" y="18503"/>
                  </a:cubicBezTo>
                  <a:cubicBezTo>
                    <a:pt x="1036" y="17991"/>
                    <a:pt x="1167" y="17503"/>
                    <a:pt x="1429" y="17062"/>
                  </a:cubicBezTo>
                  <a:lnTo>
                    <a:pt x="9942" y="2453"/>
                  </a:lnTo>
                  <a:cubicBezTo>
                    <a:pt x="10454" y="1572"/>
                    <a:pt x="11394" y="1024"/>
                    <a:pt x="12418" y="1024"/>
                  </a:cubicBezTo>
                  <a:close/>
                  <a:moveTo>
                    <a:pt x="12418" y="0"/>
                  </a:moveTo>
                  <a:cubicBezTo>
                    <a:pt x="11037" y="0"/>
                    <a:pt x="9739" y="739"/>
                    <a:pt x="9049" y="1929"/>
                  </a:cubicBezTo>
                  <a:lnTo>
                    <a:pt x="536" y="16538"/>
                  </a:lnTo>
                  <a:cubicBezTo>
                    <a:pt x="191" y="17134"/>
                    <a:pt x="0" y="17812"/>
                    <a:pt x="0" y="18503"/>
                  </a:cubicBezTo>
                  <a:cubicBezTo>
                    <a:pt x="0" y="20658"/>
                    <a:pt x="1750" y="22408"/>
                    <a:pt x="3905" y="22408"/>
                  </a:cubicBezTo>
                  <a:lnTo>
                    <a:pt x="24896" y="22408"/>
                  </a:lnTo>
                  <a:cubicBezTo>
                    <a:pt x="27039" y="22408"/>
                    <a:pt x="28789" y="20658"/>
                    <a:pt x="28789" y="18503"/>
                  </a:cubicBezTo>
                  <a:cubicBezTo>
                    <a:pt x="28789" y="17812"/>
                    <a:pt x="28611" y="17134"/>
                    <a:pt x="28266" y="16538"/>
                  </a:cubicBezTo>
                  <a:lnTo>
                    <a:pt x="19753" y="1929"/>
                  </a:lnTo>
                  <a:cubicBezTo>
                    <a:pt x="19050" y="739"/>
                    <a:pt x="17764" y="0"/>
                    <a:pt x="1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8"/>
            <p:cNvSpPr/>
            <p:nvPr/>
          </p:nvSpPr>
          <p:spPr>
            <a:xfrm>
              <a:off x="5255235" y="257364"/>
              <a:ext cx="99072" cy="584480"/>
            </a:xfrm>
            <a:custGeom>
              <a:avLst/>
              <a:gdLst/>
              <a:ahLst/>
              <a:cxnLst/>
              <a:rect l="l" t="t" r="r" b="b"/>
              <a:pathLst>
                <a:path w="3096" h="18265" extrusionOk="0">
                  <a:moveTo>
                    <a:pt x="1548" y="0"/>
                  </a:moveTo>
                  <a:cubicBezTo>
                    <a:pt x="691" y="0"/>
                    <a:pt x="0" y="691"/>
                    <a:pt x="0" y="1548"/>
                  </a:cubicBezTo>
                  <a:lnTo>
                    <a:pt x="0" y="16716"/>
                  </a:lnTo>
                  <a:cubicBezTo>
                    <a:pt x="0" y="17574"/>
                    <a:pt x="691" y="18264"/>
                    <a:pt x="1548" y="18264"/>
                  </a:cubicBezTo>
                  <a:cubicBezTo>
                    <a:pt x="2405" y="18264"/>
                    <a:pt x="3096" y="17574"/>
                    <a:pt x="3096" y="16716"/>
                  </a:cubicBezTo>
                  <a:lnTo>
                    <a:pt x="3096" y="1548"/>
                  </a:lnTo>
                  <a:cubicBezTo>
                    <a:pt x="3096" y="691"/>
                    <a:pt x="2405" y="0"/>
                    <a:pt x="1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8"/>
            <p:cNvSpPr/>
            <p:nvPr/>
          </p:nvSpPr>
          <p:spPr>
            <a:xfrm>
              <a:off x="5238467" y="240596"/>
              <a:ext cx="132608" cy="618016"/>
            </a:xfrm>
            <a:custGeom>
              <a:avLst/>
              <a:gdLst/>
              <a:ahLst/>
              <a:cxnLst/>
              <a:rect l="l" t="t" r="r" b="b"/>
              <a:pathLst>
                <a:path w="4144" h="19313" extrusionOk="0">
                  <a:moveTo>
                    <a:pt x="2072" y="1036"/>
                  </a:moveTo>
                  <a:cubicBezTo>
                    <a:pt x="2643" y="1036"/>
                    <a:pt x="3108" y="1500"/>
                    <a:pt x="3108" y="2072"/>
                  </a:cubicBezTo>
                  <a:lnTo>
                    <a:pt x="3108" y="17240"/>
                  </a:lnTo>
                  <a:cubicBezTo>
                    <a:pt x="3108" y="17812"/>
                    <a:pt x="2643" y="18276"/>
                    <a:pt x="2072" y="18276"/>
                  </a:cubicBezTo>
                  <a:cubicBezTo>
                    <a:pt x="1500" y="18276"/>
                    <a:pt x="1036" y="17812"/>
                    <a:pt x="1036" y="17240"/>
                  </a:cubicBezTo>
                  <a:lnTo>
                    <a:pt x="1036" y="2072"/>
                  </a:lnTo>
                  <a:cubicBezTo>
                    <a:pt x="1036" y="1500"/>
                    <a:pt x="1500" y="1036"/>
                    <a:pt x="2072" y="1036"/>
                  </a:cubicBezTo>
                  <a:close/>
                  <a:moveTo>
                    <a:pt x="2072" y="0"/>
                  </a:moveTo>
                  <a:cubicBezTo>
                    <a:pt x="929" y="0"/>
                    <a:pt x="0" y="929"/>
                    <a:pt x="0" y="2072"/>
                  </a:cubicBezTo>
                  <a:lnTo>
                    <a:pt x="0" y="17240"/>
                  </a:lnTo>
                  <a:cubicBezTo>
                    <a:pt x="0" y="18383"/>
                    <a:pt x="929" y="19312"/>
                    <a:pt x="2072" y="19312"/>
                  </a:cubicBezTo>
                  <a:cubicBezTo>
                    <a:pt x="3215" y="19312"/>
                    <a:pt x="4144" y="18383"/>
                    <a:pt x="4144" y="17240"/>
                  </a:cubicBezTo>
                  <a:lnTo>
                    <a:pt x="4144" y="2072"/>
                  </a:lnTo>
                  <a:cubicBezTo>
                    <a:pt x="4144" y="929"/>
                    <a:pt x="3215" y="0"/>
                    <a:pt x="2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8"/>
            <p:cNvSpPr/>
            <p:nvPr/>
          </p:nvSpPr>
          <p:spPr>
            <a:xfrm>
              <a:off x="5098243" y="1216628"/>
              <a:ext cx="147104" cy="190176"/>
            </a:xfrm>
            <a:custGeom>
              <a:avLst/>
              <a:gdLst/>
              <a:ahLst/>
              <a:cxnLst/>
              <a:rect l="l" t="t" r="r" b="b"/>
              <a:pathLst>
                <a:path w="4597" h="5943" extrusionOk="0">
                  <a:moveTo>
                    <a:pt x="3314" y="1"/>
                  </a:moveTo>
                  <a:cubicBezTo>
                    <a:pt x="2870" y="1"/>
                    <a:pt x="1126" y="91"/>
                    <a:pt x="608" y="1479"/>
                  </a:cubicBezTo>
                  <a:cubicBezTo>
                    <a:pt x="1" y="3075"/>
                    <a:pt x="1548" y="4920"/>
                    <a:pt x="2501" y="5682"/>
                  </a:cubicBezTo>
                  <a:cubicBezTo>
                    <a:pt x="2737" y="5871"/>
                    <a:pt x="2985" y="5942"/>
                    <a:pt x="3225" y="5942"/>
                  </a:cubicBezTo>
                  <a:cubicBezTo>
                    <a:pt x="3950" y="5942"/>
                    <a:pt x="4596" y="5289"/>
                    <a:pt x="4596" y="5289"/>
                  </a:cubicBezTo>
                  <a:lnTo>
                    <a:pt x="3418" y="3"/>
                  </a:lnTo>
                  <a:cubicBezTo>
                    <a:pt x="3418" y="3"/>
                    <a:pt x="3380" y="1"/>
                    <a:pt x="3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8"/>
            <p:cNvSpPr/>
            <p:nvPr/>
          </p:nvSpPr>
          <p:spPr>
            <a:xfrm>
              <a:off x="5079203" y="1199956"/>
              <a:ext cx="183296" cy="223296"/>
            </a:xfrm>
            <a:custGeom>
              <a:avLst/>
              <a:gdLst/>
              <a:ahLst/>
              <a:cxnLst/>
              <a:rect l="l" t="t" r="r" b="b"/>
              <a:pathLst>
                <a:path w="5728" h="6978" extrusionOk="0">
                  <a:moveTo>
                    <a:pt x="3596" y="1048"/>
                  </a:moveTo>
                  <a:lnTo>
                    <a:pt x="4620" y="5620"/>
                  </a:lnTo>
                  <a:cubicBezTo>
                    <a:pt x="4406" y="5763"/>
                    <a:pt x="4108" y="5941"/>
                    <a:pt x="3822" y="5941"/>
                  </a:cubicBezTo>
                  <a:cubicBezTo>
                    <a:pt x="3667" y="5941"/>
                    <a:pt x="3548" y="5894"/>
                    <a:pt x="3417" y="5798"/>
                  </a:cubicBezTo>
                  <a:cubicBezTo>
                    <a:pt x="2501" y="5060"/>
                    <a:pt x="1215" y="3429"/>
                    <a:pt x="1679" y="2191"/>
                  </a:cubicBezTo>
                  <a:cubicBezTo>
                    <a:pt x="2012" y="1322"/>
                    <a:pt x="3036" y="1107"/>
                    <a:pt x="3596" y="1048"/>
                  </a:cubicBezTo>
                  <a:close/>
                  <a:moveTo>
                    <a:pt x="3929" y="0"/>
                  </a:moveTo>
                  <a:cubicBezTo>
                    <a:pt x="2703" y="0"/>
                    <a:pt x="1227" y="476"/>
                    <a:pt x="715" y="1822"/>
                  </a:cubicBezTo>
                  <a:cubicBezTo>
                    <a:pt x="0" y="3727"/>
                    <a:pt x="1751" y="5787"/>
                    <a:pt x="2774" y="6608"/>
                  </a:cubicBezTo>
                  <a:cubicBezTo>
                    <a:pt x="3084" y="6846"/>
                    <a:pt x="3429" y="6977"/>
                    <a:pt x="3822" y="6977"/>
                  </a:cubicBezTo>
                  <a:cubicBezTo>
                    <a:pt x="4727" y="6977"/>
                    <a:pt x="5477" y="6251"/>
                    <a:pt x="5561" y="6179"/>
                  </a:cubicBezTo>
                  <a:cubicBezTo>
                    <a:pt x="5680" y="6048"/>
                    <a:pt x="5727" y="5870"/>
                    <a:pt x="5692" y="5703"/>
                  </a:cubicBezTo>
                  <a:lnTo>
                    <a:pt x="4513" y="405"/>
                  </a:lnTo>
                  <a:cubicBezTo>
                    <a:pt x="4465" y="179"/>
                    <a:pt x="4275" y="12"/>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8"/>
            <p:cNvSpPr/>
            <p:nvPr/>
          </p:nvSpPr>
          <p:spPr>
            <a:xfrm>
              <a:off x="5171395" y="1191348"/>
              <a:ext cx="171296" cy="205888"/>
            </a:xfrm>
            <a:custGeom>
              <a:avLst/>
              <a:gdLst/>
              <a:ahLst/>
              <a:cxnLst/>
              <a:rect l="l" t="t" r="r" b="b"/>
              <a:pathLst>
                <a:path w="5353" h="6434" extrusionOk="0">
                  <a:moveTo>
                    <a:pt x="2513" y="1"/>
                  </a:moveTo>
                  <a:cubicBezTo>
                    <a:pt x="2454" y="1"/>
                    <a:pt x="2394" y="3"/>
                    <a:pt x="2334" y="7"/>
                  </a:cubicBezTo>
                  <a:lnTo>
                    <a:pt x="2025" y="31"/>
                  </a:lnTo>
                  <a:cubicBezTo>
                    <a:pt x="1" y="293"/>
                    <a:pt x="1072" y="5508"/>
                    <a:pt x="2537" y="6234"/>
                  </a:cubicBezTo>
                  <a:cubicBezTo>
                    <a:pt x="2560" y="6246"/>
                    <a:pt x="2572" y="6258"/>
                    <a:pt x="2584" y="6258"/>
                  </a:cubicBezTo>
                  <a:cubicBezTo>
                    <a:pt x="2836" y="6378"/>
                    <a:pt x="3094" y="6433"/>
                    <a:pt x="3345" y="6433"/>
                  </a:cubicBezTo>
                  <a:cubicBezTo>
                    <a:pt x="4410" y="6433"/>
                    <a:pt x="5353" y="5445"/>
                    <a:pt x="5227" y="4270"/>
                  </a:cubicBezTo>
                  <a:lnTo>
                    <a:pt x="5013" y="2234"/>
                  </a:lnTo>
                  <a:cubicBezTo>
                    <a:pt x="4877" y="960"/>
                    <a:pt x="3784" y="1"/>
                    <a:pt x="25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8"/>
            <p:cNvSpPr/>
            <p:nvPr/>
          </p:nvSpPr>
          <p:spPr>
            <a:xfrm>
              <a:off x="5174435" y="1174804"/>
              <a:ext cx="183296" cy="238912"/>
            </a:xfrm>
            <a:custGeom>
              <a:avLst/>
              <a:gdLst/>
              <a:ahLst/>
              <a:cxnLst/>
              <a:rect l="l" t="t" r="r" b="b"/>
              <a:pathLst>
                <a:path w="5728" h="7466" extrusionOk="0">
                  <a:moveTo>
                    <a:pt x="2432" y="1042"/>
                  </a:moveTo>
                  <a:cubicBezTo>
                    <a:pt x="3447" y="1042"/>
                    <a:pt x="4293" y="1802"/>
                    <a:pt x="4406" y="2810"/>
                  </a:cubicBezTo>
                  <a:lnTo>
                    <a:pt x="4621" y="4846"/>
                  </a:lnTo>
                  <a:cubicBezTo>
                    <a:pt x="4668" y="5251"/>
                    <a:pt x="4537" y="5644"/>
                    <a:pt x="4251" y="5965"/>
                  </a:cubicBezTo>
                  <a:cubicBezTo>
                    <a:pt x="3986" y="6263"/>
                    <a:pt x="3617" y="6430"/>
                    <a:pt x="3244" y="6430"/>
                  </a:cubicBezTo>
                  <a:cubicBezTo>
                    <a:pt x="3065" y="6430"/>
                    <a:pt x="2885" y="6392"/>
                    <a:pt x="2716" y="6311"/>
                  </a:cubicBezTo>
                  <a:cubicBezTo>
                    <a:pt x="2704" y="6311"/>
                    <a:pt x="2704" y="6311"/>
                    <a:pt x="2704" y="6299"/>
                  </a:cubicBezTo>
                  <a:lnTo>
                    <a:pt x="2680" y="6299"/>
                  </a:lnTo>
                  <a:cubicBezTo>
                    <a:pt x="1823" y="5870"/>
                    <a:pt x="1156" y="3263"/>
                    <a:pt x="1382" y="1953"/>
                  </a:cubicBezTo>
                  <a:cubicBezTo>
                    <a:pt x="1477" y="1405"/>
                    <a:pt x="1680" y="1108"/>
                    <a:pt x="1989" y="1060"/>
                  </a:cubicBezTo>
                  <a:lnTo>
                    <a:pt x="2275" y="1048"/>
                  </a:lnTo>
                  <a:cubicBezTo>
                    <a:pt x="2328" y="1044"/>
                    <a:pt x="2380" y="1042"/>
                    <a:pt x="2432" y="1042"/>
                  </a:cubicBezTo>
                  <a:close/>
                  <a:moveTo>
                    <a:pt x="2430" y="0"/>
                  </a:moveTo>
                  <a:cubicBezTo>
                    <a:pt x="2358" y="0"/>
                    <a:pt x="2275" y="0"/>
                    <a:pt x="2204" y="12"/>
                  </a:cubicBezTo>
                  <a:lnTo>
                    <a:pt x="1894" y="36"/>
                  </a:lnTo>
                  <a:lnTo>
                    <a:pt x="1858" y="36"/>
                  </a:lnTo>
                  <a:cubicBezTo>
                    <a:pt x="1406" y="96"/>
                    <a:pt x="596" y="405"/>
                    <a:pt x="358" y="1786"/>
                  </a:cubicBezTo>
                  <a:cubicBezTo>
                    <a:pt x="1" y="3917"/>
                    <a:pt x="1096" y="6656"/>
                    <a:pt x="2215" y="7215"/>
                  </a:cubicBezTo>
                  <a:cubicBezTo>
                    <a:pt x="2215" y="7215"/>
                    <a:pt x="2227" y="7227"/>
                    <a:pt x="2227" y="7227"/>
                  </a:cubicBezTo>
                  <a:cubicBezTo>
                    <a:pt x="2251" y="7239"/>
                    <a:pt x="2263" y="7239"/>
                    <a:pt x="2275" y="7251"/>
                  </a:cubicBezTo>
                  <a:cubicBezTo>
                    <a:pt x="2585" y="7394"/>
                    <a:pt x="2918" y="7465"/>
                    <a:pt x="3251" y="7465"/>
                  </a:cubicBezTo>
                  <a:cubicBezTo>
                    <a:pt x="3906" y="7465"/>
                    <a:pt x="4561" y="7168"/>
                    <a:pt x="5025" y="6656"/>
                  </a:cubicBezTo>
                  <a:cubicBezTo>
                    <a:pt x="5502" y="6132"/>
                    <a:pt x="5728" y="5430"/>
                    <a:pt x="5644" y="4727"/>
                  </a:cubicBezTo>
                  <a:lnTo>
                    <a:pt x="5430" y="2703"/>
                  </a:lnTo>
                  <a:cubicBezTo>
                    <a:pt x="5263" y="1167"/>
                    <a:pt x="3978" y="0"/>
                    <a:pt x="2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8"/>
            <p:cNvSpPr/>
            <p:nvPr/>
          </p:nvSpPr>
          <p:spPr>
            <a:xfrm>
              <a:off x="5269827" y="1172724"/>
              <a:ext cx="171264" cy="218144"/>
            </a:xfrm>
            <a:custGeom>
              <a:avLst/>
              <a:gdLst/>
              <a:ahLst/>
              <a:cxnLst/>
              <a:rect l="l" t="t" r="r" b="b"/>
              <a:pathLst>
                <a:path w="5352" h="6817" extrusionOk="0">
                  <a:moveTo>
                    <a:pt x="2620" y="1"/>
                  </a:moveTo>
                  <a:cubicBezTo>
                    <a:pt x="2587" y="1"/>
                    <a:pt x="2554" y="2"/>
                    <a:pt x="2521" y="6"/>
                  </a:cubicBezTo>
                  <a:cubicBezTo>
                    <a:pt x="0" y="254"/>
                    <a:pt x="349" y="6817"/>
                    <a:pt x="2819" y="6817"/>
                  </a:cubicBezTo>
                  <a:cubicBezTo>
                    <a:pt x="2835" y="6817"/>
                    <a:pt x="2850" y="6817"/>
                    <a:pt x="2866" y="6816"/>
                  </a:cubicBezTo>
                  <a:cubicBezTo>
                    <a:pt x="5352" y="6746"/>
                    <a:pt x="4743" y="1"/>
                    <a:pt x="26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8"/>
            <p:cNvSpPr/>
            <p:nvPr/>
          </p:nvSpPr>
          <p:spPr>
            <a:xfrm>
              <a:off x="5274659" y="1156116"/>
              <a:ext cx="156224" cy="251488"/>
            </a:xfrm>
            <a:custGeom>
              <a:avLst/>
              <a:gdLst/>
              <a:ahLst/>
              <a:cxnLst/>
              <a:rect l="l" t="t" r="r" b="b"/>
              <a:pathLst>
                <a:path w="4882" h="7859" extrusionOk="0">
                  <a:moveTo>
                    <a:pt x="2477" y="1037"/>
                  </a:moveTo>
                  <a:cubicBezTo>
                    <a:pt x="3084" y="1037"/>
                    <a:pt x="3786" y="2418"/>
                    <a:pt x="3822" y="4263"/>
                  </a:cubicBezTo>
                  <a:cubicBezTo>
                    <a:pt x="3834" y="5525"/>
                    <a:pt x="3501" y="6799"/>
                    <a:pt x="2703" y="6823"/>
                  </a:cubicBezTo>
                  <a:lnTo>
                    <a:pt x="2679" y="6823"/>
                  </a:lnTo>
                  <a:cubicBezTo>
                    <a:pt x="1786" y="6823"/>
                    <a:pt x="1227" y="5371"/>
                    <a:pt x="1167" y="4001"/>
                  </a:cubicBezTo>
                  <a:cubicBezTo>
                    <a:pt x="1096" y="2632"/>
                    <a:pt x="1512" y="1132"/>
                    <a:pt x="2429" y="1049"/>
                  </a:cubicBezTo>
                  <a:cubicBezTo>
                    <a:pt x="2441" y="1037"/>
                    <a:pt x="2465" y="1037"/>
                    <a:pt x="2477" y="1037"/>
                  </a:cubicBezTo>
                  <a:close/>
                  <a:moveTo>
                    <a:pt x="2477" y="1"/>
                  </a:moveTo>
                  <a:cubicBezTo>
                    <a:pt x="2429" y="1"/>
                    <a:pt x="2370" y="13"/>
                    <a:pt x="2322" y="13"/>
                  </a:cubicBezTo>
                  <a:cubicBezTo>
                    <a:pt x="1143" y="132"/>
                    <a:pt x="0" y="1430"/>
                    <a:pt x="131" y="4061"/>
                  </a:cubicBezTo>
                  <a:cubicBezTo>
                    <a:pt x="226" y="5883"/>
                    <a:pt x="1060" y="7859"/>
                    <a:pt x="2679" y="7859"/>
                  </a:cubicBezTo>
                  <a:lnTo>
                    <a:pt x="2739" y="7859"/>
                  </a:lnTo>
                  <a:cubicBezTo>
                    <a:pt x="4060" y="7811"/>
                    <a:pt x="4882" y="6406"/>
                    <a:pt x="4858" y="4251"/>
                  </a:cubicBezTo>
                  <a:cubicBezTo>
                    <a:pt x="4822" y="2192"/>
                    <a:pt x="3977"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8"/>
            <p:cNvSpPr/>
            <p:nvPr/>
          </p:nvSpPr>
          <p:spPr>
            <a:xfrm>
              <a:off x="5385155" y="1174804"/>
              <a:ext cx="130976" cy="199712"/>
            </a:xfrm>
            <a:custGeom>
              <a:avLst/>
              <a:gdLst/>
              <a:ahLst/>
              <a:cxnLst/>
              <a:rect l="l" t="t" r="r" b="b"/>
              <a:pathLst>
                <a:path w="4093" h="6241" extrusionOk="0">
                  <a:moveTo>
                    <a:pt x="2131" y="0"/>
                  </a:moveTo>
                  <a:cubicBezTo>
                    <a:pt x="131" y="0"/>
                    <a:pt x="0" y="5501"/>
                    <a:pt x="1857" y="6192"/>
                  </a:cubicBezTo>
                  <a:cubicBezTo>
                    <a:pt x="1946" y="6224"/>
                    <a:pt x="2031" y="6240"/>
                    <a:pt x="2112" y="6240"/>
                  </a:cubicBezTo>
                  <a:cubicBezTo>
                    <a:pt x="3744" y="6240"/>
                    <a:pt x="4093" y="0"/>
                    <a:pt x="2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8"/>
            <p:cNvSpPr/>
            <p:nvPr/>
          </p:nvSpPr>
          <p:spPr>
            <a:xfrm>
              <a:off x="5378275" y="1158036"/>
              <a:ext cx="143680" cy="233184"/>
            </a:xfrm>
            <a:custGeom>
              <a:avLst/>
              <a:gdLst/>
              <a:ahLst/>
              <a:cxnLst/>
              <a:rect l="l" t="t" r="r" b="b"/>
              <a:pathLst>
                <a:path w="4490" h="7287" extrusionOk="0">
                  <a:moveTo>
                    <a:pt x="2346" y="1036"/>
                  </a:moveTo>
                  <a:cubicBezTo>
                    <a:pt x="2406" y="1036"/>
                    <a:pt x="2584" y="1036"/>
                    <a:pt x="2775" y="1382"/>
                  </a:cubicBezTo>
                  <a:cubicBezTo>
                    <a:pt x="3346" y="2370"/>
                    <a:pt x="3287" y="4834"/>
                    <a:pt x="2668" y="5918"/>
                  </a:cubicBezTo>
                  <a:cubicBezTo>
                    <a:pt x="2549" y="6120"/>
                    <a:pt x="2418" y="6251"/>
                    <a:pt x="2322" y="6251"/>
                  </a:cubicBezTo>
                  <a:cubicBezTo>
                    <a:pt x="2299" y="6251"/>
                    <a:pt x="2275" y="6239"/>
                    <a:pt x="2251" y="6239"/>
                  </a:cubicBezTo>
                  <a:cubicBezTo>
                    <a:pt x="1501" y="5954"/>
                    <a:pt x="1072" y="4179"/>
                    <a:pt x="1358" y="2572"/>
                  </a:cubicBezTo>
                  <a:cubicBezTo>
                    <a:pt x="1489" y="1870"/>
                    <a:pt x="1822" y="1036"/>
                    <a:pt x="2346" y="1036"/>
                  </a:cubicBezTo>
                  <a:close/>
                  <a:moveTo>
                    <a:pt x="2346" y="0"/>
                  </a:moveTo>
                  <a:cubicBezTo>
                    <a:pt x="1358" y="0"/>
                    <a:pt x="608" y="893"/>
                    <a:pt x="346" y="2394"/>
                  </a:cubicBezTo>
                  <a:cubicBezTo>
                    <a:pt x="1" y="4299"/>
                    <a:pt x="489" y="6680"/>
                    <a:pt x="1882" y="7204"/>
                  </a:cubicBezTo>
                  <a:cubicBezTo>
                    <a:pt x="2037" y="7263"/>
                    <a:pt x="2180" y="7287"/>
                    <a:pt x="2322" y="7287"/>
                  </a:cubicBezTo>
                  <a:cubicBezTo>
                    <a:pt x="2668" y="7287"/>
                    <a:pt x="3156" y="7132"/>
                    <a:pt x="3561" y="6430"/>
                  </a:cubicBezTo>
                  <a:cubicBezTo>
                    <a:pt x="4299" y="5168"/>
                    <a:pt x="4489" y="2286"/>
                    <a:pt x="3680" y="870"/>
                  </a:cubicBezTo>
                  <a:cubicBezTo>
                    <a:pt x="3263" y="155"/>
                    <a:pt x="2727" y="0"/>
                    <a:pt x="2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8"/>
            <p:cNvSpPr/>
            <p:nvPr/>
          </p:nvSpPr>
          <p:spPr>
            <a:xfrm>
              <a:off x="5332547" y="1294676"/>
              <a:ext cx="325376" cy="449376"/>
            </a:xfrm>
            <a:custGeom>
              <a:avLst/>
              <a:gdLst/>
              <a:ahLst/>
              <a:cxnLst/>
              <a:rect l="l" t="t" r="r" b="b"/>
              <a:pathLst>
                <a:path w="10168" h="14043" extrusionOk="0">
                  <a:moveTo>
                    <a:pt x="2957" y="0"/>
                  </a:moveTo>
                  <a:cubicBezTo>
                    <a:pt x="2026" y="0"/>
                    <a:pt x="1301" y="123"/>
                    <a:pt x="1037" y="338"/>
                  </a:cubicBezTo>
                  <a:cubicBezTo>
                    <a:pt x="1" y="1183"/>
                    <a:pt x="1692" y="2791"/>
                    <a:pt x="4656" y="3184"/>
                  </a:cubicBezTo>
                  <a:cubicBezTo>
                    <a:pt x="4656" y="3184"/>
                    <a:pt x="72" y="5184"/>
                    <a:pt x="1299" y="11137"/>
                  </a:cubicBezTo>
                  <a:lnTo>
                    <a:pt x="7049" y="14042"/>
                  </a:lnTo>
                  <a:lnTo>
                    <a:pt x="6966" y="10863"/>
                  </a:lnTo>
                  <a:cubicBezTo>
                    <a:pt x="6966" y="10863"/>
                    <a:pt x="9836" y="7708"/>
                    <a:pt x="10026" y="3898"/>
                  </a:cubicBezTo>
                  <a:cubicBezTo>
                    <a:pt x="10168" y="1050"/>
                    <a:pt x="5681" y="0"/>
                    <a:pt x="29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8"/>
            <p:cNvSpPr/>
            <p:nvPr/>
          </p:nvSpPr>
          <p:spPr>
            <a:xfrm>
              <a:off x="5336387" y="1278164"/>
              <a:ext cx="334912" cy="482272"/>
            </a:xfrm>
            <a:custGeom>
              <a:avLst/>
              <a:gdLst/>
              <a:ahLst/>
              <a:cxnLst/>
              <a:rect l="l" t="t" r="r" b="b"/>
              <a:pathLst>
                <a:path w="10466" h="15071" extrusionOk="0">
                  <a:moveTo>
                    <a:pt x="2839" y="1"/>
                  </a:moveTo>
                  <a:cubicBezTo>
                    <a:pt x="1804" y="1"/>
                    <a:pt x="963" y="151"/>
                    <a:pt x="595" y="449"/>
                  </a:cubicBezTo>
                  <a:cubicBezTo>
                    <a:pt x="167" y="795"/>
                    <a:pt x="0" y="1295"/>
                    <a:pt x="143" y="1795"/>
                  </a:cubicBezTo>
                  <a:cubicBezTo>
                    <a:pt x="405" y="2700"/>
                    <a:pt x="1584" y="3509"/>
                    <a:pt x="3179" y="3950"/>
                  </a:cubicBezTo>
                  <a:cubicBezTo>
                    <a:pt x="2810" y="4235"/>
                    <a:pt x="2393" y="4628"/>
                    <a:pt x="2000" y="5117"/>
                  </a:cubicBezTo>
                  <a:cubicBezTo>
                    <a:pt x="1024" y="6343"/>
                    <a:pt x="0" y="8486"/>
                    <a:pt x="667" y="11748"/>
                  </a:cubicBezTo>
                  <a:cubicBezTo>
                    <a:pt x="719" y="11997"/>
                    <a:pt x="933" y="12165"/>
                    <a:pt x="1176" y="12165"/>
                  </a:cubicBezTo>
                  <a:cubicBezTo>
                    <a:pt x="1212" y="12165"/>
                    <a:pt x="1249" y="12161"/>
                    <a:pt x="1286" y="12153"/>
                  </a:cubicBezTo>
                  <a:cubicBezTo>
                    <a:pt x="1560" y="12094"/>
                    <a:pt x="1738" y="11820"/>
                    <a:pt x="1691" y="11546"/>
                  </a:cubicBezTo>
                  <a:cubicBezTo>
                    <a:pt x="560" y="6105"/>
                    <a:pt x="4572" y="4247"/>
                    <a:pt x="4751" y="4176"/>
                  </a:cubicBezTo>
                  <a:cubicBezTo>
                    <a:pt x="4965" y="4081"/>
                    <a:pt x="5084" y="3854"/>
                    <a:pt x="5048" y="3628"/>
                  </a:cubicBezTo>
                  <a:cubicBezTo>
                    <a:pt x="5024" y="3390"/>
                    <a:pt x="4834" y="3212"/>
                    <a:pt x="4608" y="3188"/>
                  </a:cubicBezTo>
                  <a:cubicBezTo>
                    <a:pt x="2488" y="2914"/>
                    <a:pt x="1286" y="2021"/>
                    <a:pt x="1143" y="1509"/>
                  </a:cubicBezTo>
                  <a:cubicBezTo>
                    <a:pt x="1119" y="1438"/>
                    <a:pt x="1107" y="1366"/>
                    <a:pt x="1250" y="1259"/>
                  </a:cubicBezTo>
                  <a:cubicBezTo>
                    <a:pt x="1415" y="1129"/>
                    <a:pt x="2006" y="1040"/>
                    <a:pt x="2805" y="1040"/>
                  </a:cubicBezTo>
                  <a:cubicBezTo>
                    <a:pt x="4197" y="1040"/>
                    <a:pt x="6222" y="1310"/>
                    <a:pt x="7727" y="2104"/>
                  </a:cubicBezTo>
                  <a:cubicBezTo>
                    <a:pt x="8882" y="2711"/>
                    <a:pt x="9442" y="3473"/>
                    <a:pt x="9394" y="4378"/>
                  </a:cubicBezTo>
                  <a:cubicBezTo>
                    <a:pt x="9204" y="7962"/>
                    <a:pt x="6489" y="10998"/>
                    <a:pt x="6465" y="11034"/>
                  </a:cubicBezTo>
                  <a:cubicBezTo>
                    <a:pt x="6370" y="11129"/>
                    <a:pt x="6322" y="11260"/>
                    <a:pt x="6322" y="11391"/>
                  </a:cubicBezTo>
                  <a:lnTo>
                    <a:pt x="6418" y="14570"/>
                  </a:lnTo>
                  <a:cubicBezTo>
                    <a:pt x="6418" y="14856"/>
                    <a:pt x="6656" y="15070"/>
                    <a:pt x="6929" y="15070"/>
                  </a:cubicBezTo>
                  <a:lnTo>
                    <a:pt x="6941" y="15070"/>
                  </a:lnTo>
                  <a:cubicBezTo>
                    <a:pt x="7227" y="15070"/>
                    <a:pt x="7453" y="14832"/>
                    <a:pt x="7453" y="14546"/>
                  </a:cubicBezTo>
                  <a:lnTo>
                    <a:pt x="7370" y="11570"/>
                  </a:lnTo>
                  <a:cubicBezTo>
                    <a:pt x="7965" y="10855"/>
                    <a:pt x="10239" y="7938"/>
                    <a:pt x="10418" y="4438"/>
                  </a:cubicBezTo>
                  <a:cubicBezTo>
                    <a:pt x="10466" y="3485"/>
                    <a:pt x="10108" y="2152"/>
                    <a:pt x="8120" y="1140"/>
                  </a:cubicBezTo>
                  <a:cubicBezTo>
                    <a:pt x="6622" y="380"/>
                    <a:pt x="4486" y="1"/>
                    <a:pt x="2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8"/>
            <p:cNvSpPr/>
            <p:nvPr/>
          </p:nvSpPr>
          <p:spPr>
            <a:xfrm>
              <a:off x="5219779" y="1641044"/>
              <a:ext cx="1505760" cy="1382112"/>
            </a:xfrm>
            <a:custGeom>
              <a:avLst/>
              <a:gdLst/>
              <a:ahLst/>
              <a:cxnLst/>
              <a:rect l="l" t="t" r="r" b="b"/>
              <a:pathLst>
                <a:path w="47055" h="43191" extrusionOk="0">
                  <a:moveTo>
                    <a:pt x="9153" y="0"/>
                  </a:moveTo>
                  <a:cubicBezTo>
                    <a:pt x="6619" y="0"/>
                    <a:pt x="3133" y="406"/>
                    <a:pt x="1" y="2182"/>
                  </a:cubicBezTo>
                  <a:cubicBezTo>
                    <a:pt x="1" y="2182"/>
                    <a:pt x="1465" y="37187"/>
                    <a:pt x="6121" y="41151"/>
                  </a:cubicBezTo>
                  <a:cubicBezTo>
                    <a:pt x="7965" y="42717"/>
                    <a:pt x="13528" y="43190"/>
                    <a:pt x="19574" y="43190"/>
                  </a:cubicBezTo>
                  <a:cubicBezTo>
                    <a:pt x="28789" y="43190"/>
                    <a:pt x="39125" y="42092"/>
                    <a:pt x="39125" y="42092"/>
                  </a:cubicBezTo>
                  <a:cubicBezTo>
                    <a:pt x="39125" y="42092"/>
                    <a:pt x="46804" y="27352"/>
                    <a:pt x="47054" y="20113"/>
                  </a:cubicBezTo>
                  <a:lnTo>
                    <a:pt x="44518" y="14982"/>
                  </a:lnTo>
                  <a:lnTo>
                    <a:pt x="18360" y="21923"/>
                  </a:lnTo>
                  <a:lnTo>
                    <a:pt x="12752" y="289"/>
                  </a:lnTo>
                  <a:cubicBezTo>
                    <a:pt x="12752" y="289"/>
                    <a:pt x="11291"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8"/>
            <p:cNvSpPr/>
            <p:nvPr/>
          </p:nvSpPr>
          <p:spPr>
            <a:xfrm>
              <a:off x="6181443" y="2261396"/>
              <a:ext cx="433216" cy="750240"/>
            </a:xfrm>
            <a:custGeom>
              <a:avLst/>
              <a:gdLst/>
              <a:ahLst/>
              <a:cxnLst/>
              <a:rect l="l" t="t" r="r" b="b"/>
              <a:pathLst>
                <a:path w="13538" h="23445" extrusionOk="0">
                  <a:moveTo>
                    <a:pt x="12109" y="1"/>
                  </a:moveTo>
                  <a:cubicBezTo>
                    <a:pt x="12109" y="1"/>
                    <a:pt x="1703" y="10562"/>
                    <a:pt x="0" y="23444"/>
                  </a:cubicBezTo>
                  <a:cubicBezTo>
                    <a:pt x="5156" y="23123"/>
                    <a:pt x="9073" y="22706"/>
                    <a:pt x="9073" y="22706"/>
                  </a:cubicBezTo>
                  <a:cubicBezTo>
                    <a:pt x="9073" y="22706"/>
                    <a:pt x="11394" y="18241"/>
                    <a:pt x="13538" y="13026"/>
                  </a:cubicBezTo>
                  <a:lnTo>
                    <a:pt x="121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8"/>
            <p:cNvSpPr/>
            <p:nvPr/>
          </p:nvSpPr>
          <p:spPr>
            <a:xfrm>
              <a:off x="5651043" y="2195508"/>
              <a:ext cx="156288" cy="186112"/>
            </a:xfrm>
            <a:custGeom>
              <a:avLst/>
              <a:gdLst/>
              <a:ahLst/>
              <a:cxnLst/>
              <a:rect l="l" t="t" r="r" b="b"/>
              <a:pathLst>
                <a:path w="4884" h="5816" extrusionOk="0">
                  <a:moveTo>
                    <a:pt x="3693" y="0"/>
                  </a:moveTo>
                  <a:cubicBezTo>
                    <a:pt x="1764" y="1131"/>
                    <a:pt x="668" y="3500"/>
                    <a:pt x="156" y="4953"/>
                  </a:cubicBezTo>
                  <a:cubicBezTo>
                    <a:pt x="1" y="5389"/>
                    <a:pt x="342" y="5816"/>
                    <a:pt x="772" y="5816"/>
                  </a:cubicBezTo>
                  <a:cubicBezTo>
                    <a:pt x="835" y="5816"/>
                    <a:pt x="900" y="5806"/>
                    <a:pt x="966" y="5786"/>
                  </a:cubicBezTo>
                  <a:lnTo>
                    <a:pt x="4883" y="4596"/>
                  </a:lnTo>
                  <a:lnTo>
                    <a:pt x="3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8"/>
            <p:cNvSpPr/>
            <p:nvPr/>
          </p:nvSpPr>
          <p:spPr>
            <a:xfrm>
              <a:off x="5211395" y="1813844"/>
              <a:ext cx="482016" cy="106592"/>
            </a:xfrm>
            <a:custGeom>
              <a:avLst/>
              <a:gdLst/>
              <a:ahLst/>
              <a:cxnLst/>
              <a:rect l="l" t="t" r="r" b="b"/>
              <a:pathLst>
                <a:path w="15063" h="3331" extrusionOk="0">
                  <a:moveTo>
                    <a:pt x="11435" y="0"/>
                  </a:moveTo>
                  <a:cubicBezTo>
                    <a:pt x="5090" y="0"/>
                    <a:pt x="574" y="2241"/>
                    <a:pt x="358" y="2354"/>
                  </a:cubicBezTo>
                  <a:cubicBezTo>
                    <a:pt x="108" y="2485"/>
                    <a:pt x="1" y="2795"/>
                    <a:pt x="132" y="3057"/>
                  </a:cubicBezTo>
                  <a:cubicBezTo>
                    <a:pt x="227" y="3236"/>
                    <a:pt x="406" y="3331"/>
                    <a:pt x="596" y="3331"/>
                  </a:cubicBezTo>
                  <a:cubicBezTo>
                    <a:pt x="668" y="3331"/>
                    <a:pt x="751" y="3319"/>
                    <a:pt x="822" y="3283"/>
                  </a:cubicBezTo>
                  <a:cubicBezTo>
                    <a:pt x="874" y="3252"/>
                    <a:pt x="5343" y="1035"/>
                    <a:pt x="11486" y="1035"/>
                  </a:cubicBezTo>
                  <a:cubicBezTo>
                    <a:pt x="12439" y="1035"/>
                    <a:pt x="13432" y="1088"/>
                    <a:pt x="14455" y="1211"/>
                  </a:cubicBezTo>
                  <a:cubicBezTo>
                    <a:pt x="14477" y="1214"/>
                    <a:pt x="14499" y="1216"/>
                    <a:pt x="14520" y="1216"/>
                  </a:cubicBezTo>
                  <a:cubicBezTo>
                    <a:pt x="14780" y="1216"/>
                    <a:pt x="15005" y="1023"/>
                    <a:pt x="15038" y="759"/>
                  </a:cubicBezTo>
                  <a:cubicBezTo>
                    <a:pt x="15062" y="473"/>
                    <a:pt x="14860" y="223"/>
                    <a:pt x="14586" y="188"/>
                  </a:cubicBezTo>
                  <a:cubicBezTo>
                    <a:pt x="13496" y="57"/>
                    <a:pt x="12442" y="0"/>
                    <a:pt x="11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8"/>
            <p:cNvSpPr/>
            <p:nvPr/>
          </p:nvSpPr>
          <p:spPr>
            <a:xfrm>
              <a:off x="5200739" y="1625716"/>
              <a:ext cx="444640" cy="101952"/>
            </a:xfrm>
            <a:custGeom>
              <a:avLst/>
              <a:gdLst/>
              <a:ahLst/>
              <a:cxnLst/>
              <a:rect l="l" t="t" r="r" b="b"/>
              <a:pathLst>
                <a:path w="13895" h="3186" extrusionOk="0">
                  <a:moveTo>
                    <a:pt x="9744" y="0"/>
                  </a:moveTo>
                  <a:cubicBezTo>
                    <a:pt x="3771" y="0"/>
                    <a:pt x="470" y="2123"/>
                    <a:pt x="310" y="2233"/>
                  </a:cubicBezTo>
                  <a:cubicBezTo>
                    <a:pt x="72" y="2387"/>
                    <a:pt x="0" y="2709"/>
                    <a:pt x="155" y="2947"/>
                  </a:cubicBezTo>
                  <a:cubicBezTo>
                    <a:pt x="262" y="3102"/>
                    <a:pt x="417" y="3185"/>
                    <a:pt x="596" y="3185"/>
                  </a:cubicBezTo>
                  <a:cubicBezTo>
                    <a:pt x="691" y="3185"/>
                    <a:pt x="786" y="3149"/>
                    <a:pt x="870" y="3090"/>
                  </a:cubicBezTo>
                  <a:cubicBezTo>
                    <a:pt x="910" y="3070"/>
                    <a:pt x="4068" y="1036"/>
                    <a:pt x="9776" y="1036"/>
                  </a:cubicBezTo>
                  <a:cubicBezTo>
                    <a:pt x="10853" y="1036"/>
                    <a:pt x="12021" y="1108"/>
                    <a:pt x="13276" y="1280"/>
                  </a:cubicBezTo>
                  <a:cubicBezTo>
                    <a:pt x="13299" y="1283"/>
                    <a:pt x="13322" y="1285"/>
                    <a:pt x="13345" y="1285"/>
                  </a:cubicBezTo>
                  <a:cubicBezTo>
                    <a:pt x="13603" y="1285"/>
                    <a:pt x="13826" y="1102"/>
                    <a:pt x="13859" y="840"/>
                  </a:cubicBezTo>
                  <a:cubicBezTo>
                    <a:pt x="13895" y="554"/>
                    <a:pt x="13705" y="292"/>
                    <a:pt x="13419" y="256"/>
                  </a:cubicBezTo>
                  <a:cubicBezTo>
                    <a:pt x="12100" y="76"/>
                    <a:pt x="10874" y="0"/>
                    <a:pt x="97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8"/>
            <p:cNvSpPr/>
            <p:nvPr/>
          </p:nvSpPr>
          <p:spPr>
            <a:xfrm>
              <a:off x="5288355" y="-13085"/>
              <a:ext cx="33184" cy="705248"/>
            </a:xfrm>
            <a:custGeom>
              <a:avLst/>
              <a:gdLst/>
              <a:ahLst/>
              <a:cxnLst/>
              <a:rect l="l" t="t" r="r" b="b"/>
              <a:pathLst>
                <a:path w="1037" h="22039" extrusionOk="0">
                  <a:moveTo>
                    <a:pt x="1" y="0"/>
                  </a:moveTo>
                  <a:lnTo>
                    <a:pt x="1" y="21526"/>
                  </a:lnTo>
                  <a:cubicBezTo>
                    <a:pt x="1" y="21812"/>
                    <a:pt x="227" y="22038"/>
                    <a:pt x="513" y="22038"/>
                  </a:cubicBezTo>
                  <a:cubicBezTo>
                    <a:pt x="799" y="22038"/>
                    <a:pt x="1037" y="21812"/>
                    <a:pt x="1037" y="21526"/>
                  </a:cubicBezTo>
                  <a:lnTo>
                    <a:pt x="1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8"/>
            <p:cNvSpPr/>
            <p:nvPr/>
          </p:nvSpPr>
          <p:spPr>
            <a:xfrm>
              <a:off x="6444323" y="4736756"/>
              <a:ext cx="33184" cy="408480"/>
            </a:xfrm>
            <a:custGeom>
              <a:avLst/>
              <a:gdLst/>
              <a:ahLst/>
              <a:cxnLst/>
              <a:rect l="l" t="t" r="r" b="b"/>
              <a:pathLst>
                <a:path w="1037" h="12765" extrusionOk="0">
                  <a:moveTo>
                    <a:pt x="512" y="1"/>
                  </a:moveTo>
                  <a:cubicBezTo>
                    <a:pt x="227" y="1"/>
                    <a:pt x="0" y="239"/>
                    <a:pt x="0" y="524"/>
                  </a:cubicBezTo>
                  <a:lnTo>
                    <a:pt x="0" y="12764"/>
                  </a:lnTo>
                  <a:lnTo>
                    <a:pt x="1036" y="12764"/>
                  </a:lnTo>
                  <a:lnTo>
                    <a:pt x="1036" y="524"/>
                  </a:lnTo>
                  <a:cubicBezTo>
                    <a:pt x="1036" y="239"/>
                    <a:pt x="798"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8"/>
            <p:cNvSpPr/>
            <p:nvPr/>
          </p:nvSpPr>
          <p:spPr>
            <a:xfrm>
              <a:off x="6912579" y="4753524"/>
              <a:ext cx="44608" cy="391712"/>
            </a:xfrm>
            <a:custGeom>
              <a:avLst/>
              <a:gdLst/>
              <a:ahLst/>
              <a:cxnLst/>
              <a:rect l="l" t="t" r="r" b="b"/>
              <a:pathLst>
                <a:path w="1394" h="12241" extrusionOk="0">
                  <a:moveTo>
                    <a:pt x="179" y="0"/>
                  </a:moveTo>
                  <a:cubicBezTo>
                    <a:pt x="0" y="4739"/>
                    <a:pt x="84" y="8787"/>
                    <a:pt x="345" y="12240"/>
                  </a:cubicBezTo>
                  <a:lnTo>
                    <a:pt x="1393" y="12240"/>
                  </a:lnTo>
                  <a:cubicBezTo>
                    <a:pt x="1060" y="8001"/>
                    <a:pt x="1072" y="3715"/>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8"/>
            <p:cNvSpPr/>
            <p:nvPr/>
          </p:nvSpPr>
          <p:spPr>
            <a:xfrm>
              <a:off x="6714083" y="719892"/>
              <a:ext cx="1051584" cy="1133888"/>
            </a:xfrm>
            <a:custGeom>
              <a:avLst/>
              <a:gdLst/>
              <a:ahLst/>
              <a:cxnLst/>
              <a:rect l="l" t="t" r="r" b="b"/>
              <a:pathLst>
                <a:path w="32862" h="35434" extrusionOk="0">
                  <a:moveTo>
                    <a:pt x="16824" y="0"/>
                  </a:moveTo>
                  <a:cubicBezTo>
                    <a:pt x="12764" y="0"/>
                    <a:pt x="9251" y="1465"/>
                    <a:pt x="6394" y="4382"/>
                  </a:cubicBezTo>
                  <a:cubicBezTo>
                    <a:pt x="4012" y="6787"/>
                    <a:pt x="2453" y="9966"/>
                    <a:pt x="1881" y="13561"/>
                  </a:cubicBezTo>
                  <a:cubicBezTo>
                    <a:pt x="1012" y="18979"/>
                    <a:pt x="0" y="28647"/>
                    <a:pt x="2965" y="32635"/>
                  </a:cubicBezTo>
                  <a:cubicBezTo>
                    <a:pt x="4417" y="34588"/>
                    <a:pt x="5882" y="35433"/>
                    <a:pt x="7858" y="35433"/>
                  </a:cubicBezTo>
                  <a:cubicBezTo>
                    <a:pt x="9073" y="35433"/>
                    <a:pt x="10394" y="35124"/>
                    <a:pt x="12061" y="34743"/>
                  </a:cubicBezTo>
                  <a:cubicBezTo>
                    <a:pt x="14442" y="34195"/>
                    <a:pt x="17407" y="33528"/>
                    <a:pt x="21491" y="33421"/>
                  </a:cubicBezTo>
                  <a:cubicBezTo>
                    <a:pt x="25289" y="33338"/>
                    <a:pt x="28254" y="31718"/>
                    <a:pt x="30075" y="28730"/>
                  </a:cubicBezTo>
                  <a:cubicBezTo>
                    <a:pt x="32861" y="24158"/>
                    <a:pt x="32707" y="16645"/>
                    <a:pt x="29706" y="10442"/>
                  </a:cubicBezTo>
                  <a:cubicBezTo>
                    <a:pt x="25444" y="1667"/>
                    <a:pt x="20919" y="476"/>
                    <a:pt x="20729" y="429"/>
                  </a:cubicBezTo>
                  <a:cubicBezTo>
                    <a:pt x="20717" y="429"/>
                    <a:pt x="20717" y="417"/>
                    <a:pt x="20705" y="417"/>
                  </a:cubicBezTo>
                  <a:cubicBezTo>
                    <a:pt x="19372" y="143"/>
                    <a:pt x="18074" y="0"/>
                    <a:pt x="16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8"/>
            <p:cNvSpPr/>
            <p:nvPr/>
          </p:nvSpPr>
          <p:spPr>
            <a:xfrm>
              <a:off x="7056579" y="1691828"/>
              <a:ext cx="435904" cy="463296"/>
            </a:xfrm>
            <a:custGeom>
              <a:avLst/>
              <a:gdLst/>
              <a:ahLst/>
              <a:cxnLst/>
              <a:rect l="l" t="t" r="r" b="b"/>
              <a:pathLst>
                <a:path w="13622" h="14478" extrusionOk="0">
                  <a:moveTo>
                    <a:pt x="1560" y="0"/>
                  </a:moveTo>
                  <a:cubicBezTo>
                    <a:pt x="2930" y="6025"/>
                    <a:pt x="1" y="14478"/>
                    <a:pt x="1" y="14478"/>
                  </a:cubicBezTo>
                  <a:lnTo>
                    <a:pt x="13622" y="14478"/>
                  </a:lnTo>
                  <a:cubicBezTo>
                    <a:pt x="13622" y="14478"/>
                    <a:pt x="12121" y="6548"/>
                    <a:pt x="126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8"/>
            <p:cNvSpPr/>
            <p:nvPr/>
          </p:nvSpPr>
          <p:spPr>
            <a:xfrm>
              <a:off x="7039427" y="1674996"/>
              <a:ext cx="470208" cy="496512"/>
            </a:xfrm>
            <a:custGeom>
              <a:avLst/>
              <a:gdLst/>
              <a:ahLst/>
              <a:cxnLst/>
              <a:rect l="l" t="t" r="r" b="b"/>
              <a:pathLst>
                <a:path w="14694" h="15516" extrusionOk="0">
                  <a:moveTo>
                    <a:pt x="13150" y="0"/>
                  </a:moveTo>
                  <a:cubicBezTo>
                    <a:pt x="12882" y="0"/>
                    <a:pt x="12656" y="207"/>
                    <a:pt x="12634" y="478"/>
                  </a:cubicBezTo>
                  <a:cubicBezTo>
                    <a:pt x="12217" y="5967"/>
                    <a:pt x="13205" y="12480"/>
                    <a:pt x="13538" y="14480"/>
                  </a:cubicBezTo>
                  <a:lnTo>
                    <a:pt x="1251" y="14480"/>
                  </a:lnTo>
                  <a:cubicBezTo>
                    <a:pt x="1513" y="13635"/>
                    <a:pt x="1966" y="12051"/>
                    <a:pt x="2335" y="10122"/>
                  </a:cubicBezTo>
                  <a:cubicBezTo>
                    <a:pt x="3097" y="6253"/>
                    <a:pt x="3180" y="2979"/>
                    <a:pt x="2597" y="407"/>
                  </a:cubicBezTo>
                  <a:cubicBezTo>
                    <a:pt x="2545" y="160"/>
                    <a:pt x="2325" y="2"/>
                    <a:pt x="2089" y="2"/>
                  </a:cubicBezTo>
                  <a:cubicBezTo>
                    <a:pt x="2052" y="2"/>
                    <a:pt x="2015" y="6"/>
                    <a:pt x="1977" y="14"/>
                  </a:cubicBezTo>
                  <a:cubicBezTo>
                    <a:pt x="1692" y="85"/>
                    <a:pt x="1525" y="359"/>
                    <a:pt x="1585" y="633"/>
                  </a:cubicBezTo>
                  <a:cubicBezTo>
                    <a:pt x="2132" y="3026"/>
                    <a:pt x="2049" y="6241"/>
                    <a:pt x="1323" y="9908"/>
                  </a:cubicBezTo>
                  <a:cubicBezTo>
                    <a:pt x="787" y="12706"/>
                    <a:pt x="61" y="14813"/>
                    <a:pt x="49" y="14837"/>
                  </a:cubicBezTo>
                  <a:cubicBezTo>
                    <a:pt x="1" y="14992"/>
                    <a:pt x="25" y="15171"/>
                    <a:pt x="120" y="15302"/>
                  </a:cubicBezTo>
                  <a:cubicBezTo>
                    <a:pt x="215" y="15433"/>
                    <a:pt x="370" y="15516"/>
                    <a:pt x="537" y="15516"/>
                  </a:cubicBezTo>
                  <a:lnTo>
                    <a:pt x="14158" y="15516"/>
                  </a:lnTo>
                  <a:cubicBezTo>
                    <a:pt x="14312" y="15516"/>
                    <a:pt x="14455" y="15445"/>
                    <a:pt x="14562" y="15337"/>
                  </a:cubicBezTo>
                  <a:cubicBezTo>
                    <a:pt x="14658" y="15218"/>
                    <a:pt x="14693" y="15052"/>
                    <a:pt x="14669" y="14909"/>
                  </a:cubicBezTo>
                  <a:cubicBezTo>
                    <a:pt x="14658" y="14825"/>
                    <a:pt x="13181" y="6967"/>
                    <a:pt x="13669" y="562"/>
                  </a:cubicBezTo>
                  <a:cubicBezTo>
                    <a:pt x="13693" y="276"/>
                    <a:pt x="13479" y="26"/>
                    <a:pt x="13193" y="2"/>
                  </a:cubicBezTo>
                  <a:cubicBezTo>
                    <a:pt x="13179" y="1"/>
                    <a:pt x="13164" y="0"/>
                    <a:pt x="13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8"/>
            <p:cNvSpPr/>
            <p:nvPr/>
          </p:nvSpPr>
          <p:spPr>
            <a:xfrm>
              <a:off x="6797507" y="874452"/>
              <a:ext cx="816512" cy="931392"/>
            </a:xfrm>
            <a:custGeom>
              <a:avLst/>
              <a:gdLst/>
              <a:ahLst/>
              <a:cxnLst/>
              <a:rect l="l" t="t" r="r" b="b"/>
              <a:pathLst>
                <a:path w="25516" h="29106" extrusionOk="0">
                  <a:moveTo>
                    <a:pt x="12525" y="1"/>
                  </a:moveTo>
                  <a:cubicBezTo>
                    <a:pt x="8564" y="1"/>
                    <a:pt x="4640" y="1591"/>
                    <a:pt x="3096" y="3993"/>
                  </a:cubicBezTo>
                  <a:cubicBezTo>
                    <a:pt x="1" y="8815"/>
                    <a:pt x="3620" y="26746"/>
                    <a:pt x="7240" y="28639"/>
                  </a:cubicBezTo>
                  <a:cubicBezTo>
                    <a:pt x="7871" y="28969"/>
                    <a:pt x="8540" y="29105"/>
                    <a:pt x="9213" y="29105"/>
                  </a:cubicBezTo>
                  <a:cubicBezTo>
                    <a:pt x="12395" y="29105"/>
                    <a:pt x="15681" y="26055"/>
                    <a:pt x="15681" y="26055"/>
                  </a:cubicBezTo>
                  <a:lnTo>
                    <a:pt x="20682" y="27603"/>
                  </a:lnTo>
                  <a:cubicBezTo>
                    <a:pt x="19991" y="23126"/>
                    <a:pt x="25516" y="13815"/>
                    <a:pt x="22241" y="5707"/>
                  </a:cubicBezTo>
                  <a:cubicBezTo>
                    <a:pt x="20588" y="1633"/>
                    <a:pt x="16537" y="1"/>
                    <a:pt x="125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8"/>
            <p:cNvSpPr/>
            <p:nvPr/>
          </p:nvSpPr>
          <p:spPr>
            <a:xfrm>
              <a:off x="6818467" y="857972"/>
              <a:ext cx="774208" cy="964544"/>
            </a:xfrm>
            <a:custGeom>
              <a:avLst/>
              <a:gdLst/>
              <a:ahLst/>
              <a:cxnLst/>
              <a:rect l="l" t="t" r="r" b="b"/>
              <a:pathLst>
                <a:path w="24194" h="30142" extrusionOk="0">
                  <a:moveTo>
                    <a:pt x="11858" y="0"/>
                  </a:moveTo>
                  <a:cubicBezTo>
                    <a:pt x="7697" y="0"/>
                    <a:pt x="3628" y="1707"/>
                    <a:pt x="2013" y="4222"/>
                  </a:cubicBezTo>
                  <a:cubicBezTo>
                    <a:pt x="0" y="7353"/>
                    <a:pt x="619" y="15354"/>
                    <a:pt x="2286" y="21629"/>
                  </a:cubicBezTo>
                  <a:cubicBezTo>
                    <a:pt x="2953" y="24165"/>
                    <a:pt x="4382" y="28582"/>
                    <a:pt x="6346" y="29618"/>
                  </a:cubicBezTo>
                  <a:cubicBezTo>
                    <a:pt x="7061" y="29987"/>
                    <a:pt x="7811" y="30142"/>
                    <a:pt x="8561" y="30142"/>
                  </a:cubicBezTo>
                  <a:cubicBezTo>
                    <a:pt x="11895" y="30142"/>
                    <a:pt x="15217" y="27106"/>
                    <a:pt x="15383" y="26951"/>
                  </a:cubicBezTo>
                  <a:cubicBezTo>
                    <a:pt x="15586" y="26749"/>
                    <a:pt x="15609" y="26427"/>
                    <a:pt x="15407" y="26213"/>
                  </a:cubicBezTo>
                  <a:cubicBezTo>
                    <a:pt x="15307" y="26107"/>
                    <a:pt x="15169" y="26053"/>
                    <a:pt x="15030" y="26053"/>
                  </a:cubicBezTo>
                  <a:cubicBezTo>
                    <a:pt x="14904" y="26053"/>
                    <a:pt x="14777" y="26098"/>
                    <a:pt x="14681" y="26189"/>
                  </a:cubicBezTo>
                  <a:cubicBezTo>
                    <a:pt x="14641" y="26229"/>
                    <a:pt x="11497" y="29110"/>
                    <a:pt x="8564" y="29110"/>
                  </a:cubicBezTo>
                  <a:cubicBezTo>
                    <a:pt x="7965" y="29110"/>
                    <a:pt x="7375" y="28990"/>
                    <a:pt x="6823" y="28701"/>
                  </a:cubicBezTo>
                  <a:cubicBezTo>
                    <a:pt x="5680" y="28094"/>
                    <a:pt x="4322" y="25284"/>
                    <a:pt x="3286" y="21367"/>
                  </a:cubicBezTo>
                  <a:cubicBezTo>
                    <a:pt x="2465" y="18259"/>
                    <a:pt x="1929" y="14783"/>
                    <a:pt x="1810" y="11806"/>
                  </a:cubicBezTo>
                  <a:cubicBezTo>
                    <a:pt x="1679" y="8544"/>
                    <a:pt x="2060" y="6056"/>
                    <a:pt x="2882" y="4782"/>
                  </a:cubicBezTo>
                  <a:cubicBezTo>
                    <a:pt x="4306" y="2565"/>
                    <a:pt x="8100" y="1032"/>
                    <a:pt x="11889" y="1032"/>
                  </a:cubicBezTo>
                  <a:cubicBezTo>
                    <a:pt x="12313" y="1032"/>
                    <a:pt x="12736" y="1051"/>
                    <a:pt x="13157" y="1091"/>
                  </a:cubicBezTo>
                  <a:cubicBezTo>
                    <a:pt x="18396" y="1579"/>
                    <a:pt x="20384" y="4639"/>
                    <a:pt x="21098" y="6425"/>
                  </a:cubicBezTo>
                  <a:cubicBezTo>
                    <a:pt x="23098" y="11366"/>
                    <a:pt x="21682" y="16902"/>
                    <a:pt x="20551" y="21355"/>
                  </a:cubicBezTo>
                  <a:cubicBezTo>
                    <a:pt x="19848" y="24082"/>
                    <a:pt x="19253" y="26439"/>
                    <a:pt x="19515" y="28201"/>
                  </a:cubicBezTo>
                  <a:cubicBezTo>
                    <a:pt x="19557" y="28457"/>
                    <a:pt x="19772" y="28637"/>
                    <a:pt x="20023" y="28637"/>
                  </a:cubicBezTo>
                  <a:cubicBezTo>
                    <a:pt x="20051" y="28637"/>
                    <a:pt x="20081" y="28635"/>
                    <a:pt x="20110" y="28630"/>
                  </a:cubicBezTo>
                  <a:cubicBezTo>
                    <a:pt x="20396" y="28594"/>
                    <a:pt x="20586" y="28320"/>
                    <a:pt x="20539" y="28046"/>
                  </a:cubicBezTo>
                  <a:cubicBezTo>
                    <a:pt x="20301" y="26487"/>
                    <a:pt x="20884" y="24224"/>
                    <a:pt x="21551" y="21605"/>
                  </a:cubicBezTo>
                  <a:cubicBezTo>
                    <a:pt x="22729" y="17009"/>
                    <a:pt x="24194" y="11294"/>
                    <a:pt x="22063" y="6032"/>
                  </a:cubicBezTo>
                  <a:cubicBezTo>
                    <a:pt x="20682" y="2638"/>
                    <a:pt x="17479" y="460"/>
                    <a:pt x="13264" y="67"/>
                  </a:cubicBezTo>
                  <a:cubicBezTo>
                    <a:pt x="12796" y="22"/>
                    <a:pt x="12326" y="0"/>
                    <a:pt x="11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8"/>
            <p:cNvSpPr/>
            <p:nvPr/>
          </p:nvSpPr>
          <p:spPr>
            <a:xfrm>
              <a:off x="7453955" y="1255412"/>
              <a:ext cx="179648" cy="273472"/>
            </a:xfrm>
            <a:custGeom>
              <a:avLst/>
              <a:gdLst/>
              <a:ahLst/>
              <a:cxnLst/>
              <a:rect l="l" t="t" r="r" b="b"/>
              <a:pathLst>
                <a:path w="5614" h="8546" extrusionOk="0">
                  <a:moveTo>
                    <a:pt x="3021" y="1"/>
                  </a:moveTo>
                  <a:cubicBezTo>
                    <a:pt x="1694" y="1"/>
                    <a:pt x="346" y="2649"/>
                    <a:pt x="346" y="2649"/>
                  </a:cubicBezTo>
                  <a:lnTo>
                    <a:pt x="1" y="8292"/>
                  </a:lnTo>
                  <a:cubicBezTo>
                    <a:pt x="446" y="8466"/>
                    <a:pt x="865" y="8546"/>
                    <a:pt x="1254" y="8546"/>
                  </a:cubicBezTo>
                  <a:cubicBezTo>
                    <a:pt x="4333" y="8546"/>
                    <a:pt x="5614" y="3582"/>
                    <a:pt x="4240" y="982"/>
                  </a:cubicBezTo>
                  <a:cubicBezTo>
                    <a:pt x="3865" y="270"/>
                    <a:pt x="3444" y="1"/>
                    <a:pt x="3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8"/>
            <p:cNvSpPr/>
            <p:nvPr/>
          </p:nvSpPr>
          <p:spPr>
            <a:xfrm>
              <a:off x="7435299" y="1238804"/>
              <a:ext cx="203488" cy="306368"/>
            </a:xfrm>
            <a:custGeom>
              <a:avLst/>
              <a:gdLst/>
              <a:ahLst/>
              <a:cxnLst/>
              <a:rect l="l" t="t" r="r" b="b"/>
              <a:pathLst>
                <a:path w="6359" h="9574" extrusionOk="0">
                  <a:moveTo>
                    <a:pt x="3596" y="1"/>
                  </a:moveTo>
                  <a:cubicBezTo>
                    <a:pt x="2870" y="12"/>
                    <a:pt x="2120" y="524"/>
                    <a:pt x="1346" y="1536"/>
                  </a:cubicBezTo>
                  <a:cubicBezTo>
                    <a:pt x="834" y="2227"/>
                    <a:pt x="477" y="2906"/>
                    <a:pt x="465" y="2929"/>
                  </a:cubicBezTo>
                  <a:cubicBezTo>
                    <a:pt x="334" y="3191"/>
                    <a:pt x="441" y="3501"/>
                    <a:pt x="691" y="3632"/>
                  </a:cubicBezTo>
                  <a:cubicBezTo>
                    <a:pt x="764" y="3670"/>
                    <a:pt x="843" y="3688"/>
                    <a:pt x="922" y="3688"/>
                  </a:cubicBezTo>
                  <a:cubicBezTo>
                    <a:pt x="1112" y="3688"/>
                    <a:pt x="1297" y="3583"/>
                    <a:pt x="1382" y="3406"/>
                  </a:cubicBezTo>
                  <a:cubicBezTo>
                    <a:pt x="1882" y="2429"/>
                    <a:pt x="2906" y="1036"/>
                    <a:pt x="3596" y="1036"/>
                  </a:cubicBezTo>
                  <a:lnTo>
                    <a:pt x="3608" y="1036"/>
                  </a:lnTo>
                  <a:cubicBezTo>
                    <a:pt x="3858" y="1036"/>
                    <a:pt x="4120" y="1274"/>
                    <a:pt x="4370" y="1739"/>
                  </a:cubicBezTo>
                  <a:cubicBezTo>
                    <a:pt x="5251" y="3418"/>
                    <a:pt x="4894" y="6251"/>
                    <a:pt x="3620" y="7680"/>
                  </a:cubicBezTo>
                  <a:cubicBezTo>
                    <a:pt x="3106" y="8257"/>
                    <a:pt x="2514" y="8545"/>
                    <a:pt x="1847" y="8545"/>
                  </a:cubicBezTo>
                  <a:cubicBezTo>
                    <a:pt x="1509" y="8545"/>
                    <a:pt x="1151" y="8471"/>
                    <a:pt x="774" y="8323"/>
                  </a:cubicBezTo>
                  <a:cubicBezTo>
                    <a:pt x="710" y="8298"/>
                    <a:pt x="644" y="8286"/>
                    <a:pt x="579" y="8286"/>
                  </a:cubicBezTo>
                  <a:cubicBezTo>
                    <a:pt x="371" y="8286"/>
                    <a:pt x="178" y="8411"/>
                    <a:pt x="96" y="8621"/>
                  </a:cubicBezTo>
                  <a:cubicBezTo>
                    <a:pt x="1" y="8883"/>
                    <a:pt x="132" y="9180"/>
                    <a:pt x="393" y="9287"/>
                  </a:cubicBezTo>
                  <a:cubicBezTo>
                    <a:pt x="894" y="9478"/>
                    <a:pt x="1370" y="9573"/>
                    <a:pt x="1846" y="9573"/>
                  </a:cubicBezTo>
                  <a:cubicBezTo>
                    <a:pt x="2799" y="9573"/>
                    <a:pt x="3680" y="9168"/>
                    <a:pt x="4394" y="8371"/>
                  </a:cubicBezTo>
                  <a:cubicBezTo>
                    <a:pt x="5954" y="6620"/>
                    <a:pt x="6359" y="3299"/>
                    <a:pt x="5275" y="1251"/>
                  </a:cubicBezTo>
                  <a:cubicBezTo>
                    <a:pt x="4835" y="417"/>
                    <a:pt x="4263" y="1"/>
                    <a:pt x="3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8"/>
            <p:cNvSpPr/>
            <p:nvPr/>
          </p:nvSpPr>
          <p:spPr>
            <a:xfrm>
              <a:off x="6596355" y="685204"/>
              <a:ext cx="1010816" cy="649248"/>
            </a:xfrm>
            <a:custGeom>
              <a:avLst/>
              <a:gdLst/>
              <a:ahLst/>
              <a:cxnLst/>
              <a:rect l="l" t="t" r="r" b="b"/>
              <a:pathLst>
                <a:path w="31588" h="20289" extrusionOk="0">
                  <a:moveTo>
                    <a:pt x="17728" y="1"/>
                  </a:moveTo>
                  <a:cubicBezTo>
                    <a:pt x="12656" y="1"/>
                    <a:pt x="7370" y="1882"/>
                    <a:pt x="4251" y="4787"/>
                  </a:cubicBezTo>
                  <a:cubicBezTo>
                    <a:pt x="1155" y="7668"/>
                    <a:pt x="0" y="11836"/>
                    <a:pt x="1310" y="15407"/>
                  </a:cubicBezTo>
                  <a:cubicBezTo>
                    <a:pt x="2381" y="18324"/>
                    <a:pt x="4953" y="20146"/>
                    <a:pt x="8192" y="20289"/>
                  </a:cubicBezTo>
                  <a:lnTo>
                    <a:pt x="8215" y="20289"/>
                  </a:lnTo>
                  <a:cubicBezTo>
                    <a:pt x="8346" y="20289"/>
                    <a:pt x="8489" y="20229"/>
                    <a:pt x="8584" y="20122"/>
                  </a:cubicBezTo>
                  <a:cubicBezTo>
                    <a:pt x="8692" y="20015"/>
                    <a:pt x="8739" y="19872"/>
                    <a:pt x="8727" y="19717"/>
                  </a:cubicBezTo>
                  <a:cubicBezTo>
                    <a:pt x="8715" y="19658"/>
                    <a:pt x="8168" y="13431"/>
                    <a:pt x="12561" y="9978"/>
                  </a:cubicBezTo>
                  <a:cubicBezTo>
                    <a:pt x="12775" y="10657"/>
                    <a:pt x="13216" y="11681"/>
                    <a:pt x="14061" y="12717"/>
                  </a:cubicBezTo>
                  <a:cubicBezTo>
                    <a:pt x="16443" y="15586"/>
                    <a:pt x="20145" y="16181"/>
                    <a:pt x="22848" y="16181"/>
                  </a:cubicBezTo>
                  <a:cubicBezTo>
                    <a:pt x="23336" y="16181"/>
                    <a:pt x="23860" y="16169"/>
                    <a:pt x="24384" y="16122"/>
                  </a:cubicBezTo>
                  <a:cubicBezTo>
                    <a:pt x="24586" y="17027"/>
                    <a:pt x="25360" y="18694"/>
                    <a:pt x="28325" y="18801"/>
                  </a:cubicBezTo>
                  <a:cubicBezTo>
                    <a:pt x="28432" y="18801"/>
                    <a:pt x="28527" y="18777"/>
                    <a:pt x="28611" y="18729"/>
                  </a:cubicBezTo>
                  <a:cubicBezTo>
                    <a:pt x="28623" y="18717"/>
                    <a:pt x="29992" y="17896"/>
                    <a:pt x="31111" y="17741"/>
                  </a:cubicBezTo>
                  <a:cubicBezTo>
                    <a:pt x="31397" y="17705"/>
                    <a:pt x="31587" y="17443"/>
                    <a:pt x="31552" y="17170"/>
                  </a:cubicBezTo>
                  <a:cubicBezTo>
                    <a:pt x="31516" y="16824"/>
                    <a:pt x="30468" y="8657"/>
                    <a:pt x="26741" y="3501"/>
                  </a:cubicBezTo>
                  <a:cubicBezTo>
                    <a:pt x="25146" y="1275"/>
                    <a:pt x="21860" y="1"/>
                    <a:pt x="1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a:off x="6883235" y="1317684"/>
              <a:ext cx="505984" cy="488160"/>
            </a:xfrm>
            <a:custGeom>
              <a:avLst/>
              <a:gdLst/>
              <a:ahLst/>
              <a:cxnLst/>
              <a:rect l="l" t="t" r="r" b="b"/>
              <a:pathLst>
                <a:path w="15812" h="15255" extrusionOk="0">
                  <a:moveTo>
                    <a:pt x="13097" y="0"/>
                  </a:moveTo>
                  <a:lnTo>
                    <a:pt x="0" y="3739"/>
                  </a:lnTo>
                  <a:cubicBezTo>
                    <a:pt x="977" y="8989"/>
                    <a:pt x="2763" y="13847"/>
                    <a:pt x="4561" y="14788"/>
                  </a:cubicBezTo>
                  <a:cubicBezTo>
                    <a:pt x="5177" y="15118"/>
                    <a:pt x="5834" y="15255"/>
                    <a:pt x="6494" y="15255"/>
                  </a:cubicBezTo>
                  <a:cubicBezTo>
                    <a:pt x="6548" y="15255"/>
                    <a:pt x="6602" y="15254"/>
                    <a:pt x="6656" y="15252"/>
                  </a:cubicBezTo>
                  <a:cubicBezTo>
                    <a:pt x="7513" y="15121"/>
                    <a:pt x="8240" y="14978"/>
                    <a:pt x="8787" y="14811"/>
                  </a:cubicBezTo>
                  <a:cubicBezTo>
                    <a:pt x="11097" y="13966"/>
                    <a:pt x="13002" y="12204"/>
                    <a:pt x="13002" y="12204"/>
                  </a:cubicBezTo>
                  <a:lnTo>
                    <a:pt x="13097" y="12228"/>
                  </a:lnTo>
                  <a:cubicBezTo>
                    <a:pt x="14705" y="10859"/>
                    <a:pt x="15812" y="9513"/>
                    <a:pt x="15812" y="9513"/>
                  </a:cubicBezTo>
                  <a:lnTo>
                    <a:pt x="130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a:off x="6865315" y="1301332"/>
              <a:ext cx="541056" cy="521184"/>
            </a:xfrm>
            <a:custGeom>
              <a:avLst/>
              <a:gdLst/>
              <a:ahLst/>
              <a:cxnLst/>
              <a:rect l="l" t="t" r="r" b="b"/>
              <a:pathLst>
                <a:path w="16908" h="16287" extrusionOk="0">
                  <a:moveTo>
                    <a:pt x="13300" y="1154"/>
                  </a:moveTo>
                  <a:lnTo>
                    <a:pt x="15789" y="9893"/>
                  </a:lnTo>
                  <a:cubicBezTo>
                    <a:pt x="15443" y="10298"/>
                    <a:pt x="14598" y="11239"/>
                    <a:pt x="13503" y="12203"/>
                  </a:cubicBezTo>
                  <a:cubicBezTo>
                    <a:pt x="13395" y="12215"/>
                    <a:pt x="13300" y="12263"/>
                    <a:pt x="13217" y="12334"/>
                  </a:cubicBezTo>
                  <a:cubicBezTo>
                    <a:pt x="13193" y="12346"/>
                    <a:pt x="11359" y="14037"/>
                    <a:pt x="9192" y="14834"/>
                  </a:cubicBezTo>
                  <a:cubicBezTo>
                    <a:pt x="8704" y="14977"/>
                    <a:pt x="8026" y="15120"/>
                    <a:pt x="7168" y="15251"/>
                  </a:cubicBezTo>
                  <a:cubicBezTo>
                    <a:pt x="7143" y="15251"/>
                    <a:pt x="7118" y="15252"/>
                    <a:pt x="7093" y="15252"/>
                  </a:cubicBezTo>
                  <a:cubicBezTo>
                    <a:pt x="6466" y="15252"/>
                    <a:pt x="5874" y="15109"/>
                    <a:pt x="5359" y="14846"/>
                  </a:cubicBezTo>
                  <a:cubicBezTo>
                    <a:pt x="3906" y="14084"/>
                    <a:pt x="2192" y="9905"/>
                    <a:pt x="1156" y="4619"/>
                  </a:cubicBezTo>
                  <a:lnTo>
                    <a:pt x="13300" y="1154"/>
                  </a:lnTo>
                  <a:close/>
                  <a:moveTo>
                    <a:pt x="13664" y="0"/>
                  </a:moveTo>
                  <a:cubicBezTo>
                    <a:pt x="13615" y="0"/>
                    <a:pt x="13564" y="8"/>
                    <a:pt x="13514" y="23"/>
                  </a:cubicBezTo>
                  <a:lnTo>
                    <a:pt x="418" y="3750"/>
                  </a:lnTo>
                  <a:cubicBezTo>
                    <a:pt x="168" y="3821"/>
                    <a:pt x="1" y="4083"/>
                    <a:pt x="48" y="4345"/>
                  </a:cubicBezTo>
                  <a:cubicBezTo>
                    <a:pt x="894" y="8893"/>
                    <a:pt x="2668" y="14608"/>
                    <a:pt x="4882" y="15763"/>
                  </a:cubicBezTo>
                  <a:cubicBezTo>
                    <a:pt x="5549" y="16108"/>
                    <a:pt x="6287" y="16287"/>
                    <a:pt x="7097" y="16287"/>
                  </a:cubicBezTo>
                  <a:lnTo>
                    <a:pt x="7228" y="16287"/>
                  </a:lnTo>
                  <a:cubicBezTo>
                    <a:pt x="7252" y="16275"/>
                    <a:pt x="7276" y="16275"/>
                    <a:pt x="7287" y="16275"/>
                  </a:cubicBezTo>
                  <a:cubicBezTo>
                    <a:pt x="8228" y="16132"/>
                    <a:pt x="8954" y="15977"/>
                    <a:pt x="9490" y="15823"/>
                  </a:cubicBezTo>
                  <a:cubicBezTo>
                    <a:pt x="9502" y="15823"/>
                    <a:pt x="9514" y="15811"/>
                    <a:pt x="9526" y="15811"/>
                  </a:cubicBezTo>
                  <a:cubicBezTo>
                    <a:pt x="11514" y="15084"/>
                    <a:pt x="13193" y="13727"/>
                    <a:pt x="13741" y="13251"/>
                  </a:cubicBezTo>
                  <a:cubicBezTo>
                    <a:pt x="13836" y="13239"/>
                    <a:pt x="13919" y="13203"/>
                    <a:pt x="14003" y="13132"/>
                  </a:cubicBezTo>
                  <a:cubicBezTo>
                    <a:pt x="15610" y="11751"/>
                    <a:pt x="16717" y="10405"/>
                    <a:pt x="16765" y="10346"/>
                  </a:cubicBezTo>
                  <a:cubicBezTo>
                    <a:pt x="16872" y="10215"/>
                    <a:pt x="16908" y="10036"/>
                    <a:pt x="16860" y="9881"/>
                  </a:cubicBezTo>
                  <a:lnTo>
                    <a:pt x="14145" y="380"/>
                  </a:lnTo>
                  <a:cubicBezTo>
                    <a:pt x="14087" y="147"/>
                    <a:pt x="13885" y="0"/>
                    <a:pt x="13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8"/>
            <p:cNvSpPr/>
            <p:nvPr/>
          </p:nvSpPr>
          <p:spPr>
            <a:xfrm>
              <a:off x="7370531" y="1511860"/>
              <a:ext cx="140224" cy="126656"/>
            </a:xfrm>
            <a:custGeom>
              <a:avLst/>
              <a:gdLst/>
              <a:ahLst/>
              <a:cxnLst/>
              <a:rect l="l" t="t" r="r" b="b"/>
              <a:pathLst>
                <a:path w="4382" h="3958" extrusionOk="0">
                  <a:moveTo>
                    <a:pt x="3814" y="1"/>
                  </a:moveTo>
                  <a:cubicBezTo>
                    <a:pt x="3691" y="1"/>
                    <a:pt x="3566" y="46"/>
                    <a:pt x="3465" y="135"/>
                  </a:cubicBezTo>
                  <a:lnTo>
                    <a:pt x="227" y="3064"/>
                  </a:lnTo>
                  <a:cubicBezTo>
                    <a:pt x="24" y="3255"/>
                    <a:pt x="1" y="3576"/>
                    <a:pt x="191" y="3790"/>
                  </a:cubicBezTo>
                  <a:cubicBezTo>
                    <a:pt x="298" y="3898"/>
                    <a:pt x="441" y="3957"/>
                    <a:pt x="584" y="3957"/>
                  </a:cubicBezTo>
                  <a:cubicBezTo>
                    <a:pt x="703" y="3957"/>
                    <a:pt x="822" y="3910"/>
                    <a:pt x="929" y="3826"/>
                  </a:cubicBezTo>
                  <a:lnTo>
                    <a:pt x="4156" y="897"/>
                  </a:lnTo>
                  <a:cubicBezTo>
                    <a:pt x="4370" y="707"/>
                    <a:pt x="4382" y="385"/>
                    <a:pt x="4192" y="171"/>
                  </a:cubicBezTo>
                  <a:cubicBezTo>
                    <a:pt x="4091" y="58"/>
                    <a:pt x="3953" y="1"/>
                    <a:pt x="3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8"/>
            <p:cNvSpPr/>
            <p:nvPr/>
          </p:nvSpPr>
          <p:spPr>
            <a:xfrm>
              <a:off x="7284035" y="1253652"/>
              <a:ext cx="237792" cy="80800"/>
            </a:xfrm>
            <a:custGeom>
              <a:avLst/>
              <a:gdLst/>
              <a:ahLst/>
              <a:cxnLst/>
              <a:rect l="l" t="t" r="r" b="b"/>
              <a:pathLst>
                <a:path w="7431" h="2525" extrusionOk="0">
                  <a:moveTo>
                    <a:pt x="6852" y="1"/>
                  </a:moveTo>
                  <a:cubicBezTo>
                    <a:pt x="6815" y="1"/>
                    <a:pt x="6777" y="5"/>
                    <a:pt x="6740" y="13"/>
                  </a:cubicBezTo>
                  <a:lnTo>
                    <a:pt x="453" y="1501"/>
                  </a:lnTo>
                  <a:cubicBezTo>
                    <a:pt x="167" y="1572"/>
                    <a:pt x="1" y="1846"/>
                    <a:pt x="60" y="2120"/>
                  </a:cubicBezTo>
                  <a:cubicBezTo>
                    <a:pt x="120" y="2358"/>
                    <a:pt x="334" y="2525"/>
                    <a:pt x="572" y="2525"/>
                  </a:cubicBezTo>
                  <a:cubicBezTo>
                    <a:pt x="608" y="2525"/>
                    <a:pt x="644" y="2525"/>
                    <a:pt x="691" y="2513"/>
                  </a:cubicBezTo>
                  <a:lnTo>
                    <a:pt x="6978" y="1025"/>
                  </a:lnTo>
                  <a:cubicBezTo>
                    <a:pt x="7252" y="953"/>
                    <a:pt x="7430" y="680"/>
                    <a:pt x="7359" y="394"/>
                  </a:cubicBezTo>
                  <a:cubicBezTo>
                    <a:pt x="7307" y="157"/>
                    <a:pt x="7087" y="1"/>
                    <a:pt x="6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8"/>
            <p:cNvSpPr/>
            <p:nvPr/>
          </p:nvSpPr>
          <p:spPr>
            <a:xfrm>
              <a:off x="6371171" y="1953908"/>
              <a:ext cx="1965216" cy="2886464"/>
            </a:xfrm>
            <a:custGeom>
              <a:avLst/>
              <a:gdLst/>
              <a:ahLst/>
              <a:cxnLst/>
              <a:rect l="l" t="t" r="r" b="b"/>
              <a:pathLst>
                <a:path w="61413" h="90202" extrusionOk="0">
                  <a:moveTo>
                    <a:pt x="36870" y="1"/>
                  </a:moveTo>
                  <a:cubicBezTo>
                    <a:pt x="36617" y="1"/>
                    <a:pt x="36371" y="72"/>
                    <a:pt x="36160" y="216"/>
                  </a:cubicBezTo>
                  <a:cubicBezTo>
                    <a:pt x="34859" y="1056"/>
                    <a:pt x="30948" y="3338"/>
                    <a:pt x="26724" y="3338"/>
                  </a:cubicBezTo>
                  <a:cubicBezTo>
                    <a:pt x="24723" y="3338"/>
                    <a:pt x="22651" y="2826"/>
                    <a:pt x="20753" y="1406"/>
                  </a:cubicBezTo>
                  <a:cubicBezTo>
                    <a:pt x="20504" y="1221"/>
                    <a:pt x="20206" y="1118"/>
                    <a:pt x="19902" y="1118"/>
                  </a:cubicBezTo>
                  <a:cubicBezTo>
                    <a:pt x="19757" y="1118"/>
                    <a:pt x="19610" y="1142"/>
                    <a:pt x="19467" y="1192"/>
                  </a:cubicBezTo>
                  <a:lnTo>
                    <a:pt x="8537" y="5205"/>
                  </a:lnTo>
                  <a:cubicBezTo>
                    <a:pt x="8537" y="5205"/>
                    <a:pt x="1167" y="17361"/>
                    <a:pt x="643" y="28088"/>
                  </a:cubicBezTo>
                  <a:cubicBezTo>
                    <a:pt x="131" y="38828"/>
                    <a:pt x="0" y="88477"/>
                    <a:pt x="0" y="88477"/>
                  </a:cubicBezTo>
                  <a:cubicBezTo>
                    <a:pt x="3580" y="89770"/>
                    <a:pt x="11325" y="90202"/>
                    <a:pt x="20059" y="90202"/>
                  </a:cubicBezTo>
                  <a:cubicBezTo>
                    <a:pt x="37529" y="90202"/>
                    <a:pt x="58960" y="88477"/>
                    <a:pt x="58960" y="88477"/>
                  </a:cubicBezTo>
                  <a:cubicBezTo>
                    <a:pt x="58960" y="88477"/>
                    <a:pt x="57019" y="60807"/>
                    <a:pt x="57412" y="51889"/>
                  </a:cubicBezTo>
                  <a:cubicBezTo>
                    <a:pt x="57793" y="42959"/>
                    <a:pt x="61413" y="12705"/>
                    <a:pt x="61413" y="12705"/>
                  </a:cubicBezTo>
                  <a:cubicBezTo>
                    <a:pt x="56317" y="5050"/>
                    <a:pt x="40410" y="835"/>
                    <a:pt x="37184" y="37"/>
                  </a:cubicBezTo>
                  <a:cubicBezTo>
                    <a:pt x="37079" y="13"/>
                    <a:pt x="36974" y="1"/>
                    <a:pt x="36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8"/>
            <p:cNvSpPr/>
            <p:nvPr/>
          </p:nvSpPr>
          <p:spPr>
            <a:xfrm>
              <a:off x="6943811" y="2011572"/>
              <a:ext cx="655744" cy="245664"/>
            </a:xfrm>
            <a:custGeom>
              <a:avLst/>
              <a:gdLst/>
              <a:ahLst/>
              <a:cxnLst/>
              <a:rect l="l" t="t" r="r" b="b"/>
              <a:pathLst>
                <a:path w="20492" h="7677" extrusionOk="0">
                  <a:moveTo>
                    <a:pt x="19906" y="1"/>
                  </a:moveTo>
                  <a:cubicBezTo>
                    <a:pt x="19718" y="1"/>
                    <a:pt x="19536" y="106"/>
                    <a:pt x="19443" y="283"/>
                  </a:cubicBezTo>
                  <a:cubicBezTo>
                    <a:pt x="18550" y="2057"/>
                    <a:pt x="15622" y="6641"/>
                    <a:pt x="12835" y="6641"/>
                  </a:cubicBezTo>
                  <a:lnTo>
                    <a:pt x="12824" y="6641"/>
                  </a:lnTo>
                  <a:cubicBezTo>
                    <a:pt x="10383" y="6617"/>
                    <a:pt x="9192" y="3557"/>
                    <a:pt x="9180" y="3522"/>
                  </a:cubicBezTo>
                  <a:cubicBezTo>
                    <a:pt x="9109" y="3343"/>
                    <a:pt x="8942" y="3212"/>
                    <a:pt x="8740" y="3188"/>
                  </a:cubicBezTo>
                  <a:cubicBezTo>
                    <a:pt x="8729" y="3188"/>
                    <a:pt x="8718" y="3187"/>
                    <a:pt x="8708" y="3187"/>
                  </a:cubicBezTo>
                  <a:cubicBezTo>
                    <a:pt x="8528" y="3187"/>
                    <a:pt x="8353" y="3282"/>
                    <a:pt x="8252" y="3450"/>
                  </a:cubicBezTo>
                  <a:cubicBezTo>
                    <a:pt x="8241" y="3472"/>
                    <a:pt x="6959" y="5595"/>
                    <a:pt x="4442" y="5595"/>
                  </a:cubicBezTo>
                  <a:cubicBezTo>
                    <a:pt x="4181" y="5595"/>
                    <a:pt x="3907" y="5572"/>
                    <a:pt x="3620" y="5522"/>
                  </a:cubicBezTo>
                  <a:cubicBezTo>
                    <a:pt x="2429" y="5319"/>
                    <a:pt x="1667" y="4462"/>
                    <a:pt x="1370" y="2974"/>
                  </a:cubicBezTo>
                  <a:cubicBezTo>
                    <a:pt x="1120" y="1771"/>
                    <a:pt x="1274" y="605"/>
                    <a:pt x="1286" y="593"/>
                  </a:cubicBezTo>
                  <a:cubicBezTo>
                    <a:pt x="1322" y="307"/>
                    <a:pt x="1120" y="45"/>
                    <a:pt x="846" y="9"/>
                  </a:cubicBezTo>
                  <a:cubicBezTo>
                    <a:pt x="818" y="5"/>
                    <a:pt x="790" y="2"/>
                    <a:pt x="762" y="2"/>
                  </a:cubicBezTo>
                  <a:cubicBezTo>
                    <a:pt x="511" y="2"/>
                    <a:pt x="295" y="192"/>
                    <a:pt x="262" y="450"/>
                  </a:cubicBezTo>
                  <a:cubicBezTo>
                    <a:pt x="1" y="2319"/>
                    <a:pt x="322" y="5998"/>
                    <a:pt x="3441" y="6546"/>
                  </a:cubicBezTo>
                  <a:cubicBezTo>
                    <a:pt x="3788" y="6606"/>
                    <a:pt x="4120" y="6633"/>
                    <a:pt x="4435" y="6633"/>
                  </a:cubicBezTo>
                  <a:cubicBezTo>
                    <a:pt x="6492" y="6633"/>
                    <a:pt x="7885" y="5473"/>
                    <a:pt x="8597" y="4688"/>
                  </a:cubicBezTo>
                  <a:cubicBezTo>
                    <a:pt x="8764" y="4998"/>
                    <a:pt x="9002" y="5367"/>
                    <a:pt x="9287" y="5748"/>
                  </a:cubicBezTo>
                  <a:cubicBezTo>
                    <a:pt x="10276" y="6998"/>
                    <a:pt x="11490" y="7665"/>
                    <a:pt x="12812" y="7677"/>
                  </a:cubicBezTo>
                  <a:lnTo>
                    <a:pt x="12835" y="7677"/>
                  </a:lnTo>
                  <a:cubicBezTo>
                    <a:pt x="16824" y="7677"/>
                    <a:pt x="20229" y="1033"/>
                    <a:pt x="20372" y="747"/>
                  </a:cubicBezTo>
                  <a:cubicBezTo>
                    <a:pt x="20491" y="497"/>
                    <a:pt x="20396" y="188"/>
                    <a:pt x="20134" y="57"/>
                  </a:cubicBezTo>
                  <a:cubicBezTo>
                    <a:pt x="20061" y="19"/>
                    <a:pt x="19983" y="1"/>
                    <a:pt x="19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7078691" y="2017972"/>
              <a:ext cx="909856" cy="2735584"/>
            </a:xfrm>
            <a:custGeom>
              <a:avLst/>
              <a:gdLst/>
              <a:ahLst/>
              <a:cxnLst/>
              <a:rect l="l" t="t" r="r" b="b"/>
              <a:pathLst>
                <a:path w="28433" h="85487" extrusionOk="0">
                  <a:moveTo>
                    <a:pt x="23287" y="1"/>
                  </a:moveTo>
                  <a:cubicBezTo>
                    <a:pt x="22882" y="1"/>
                    <a:pt x="22489" y="179"/>
                    <a:pt x="22229" y="512"/>
                  </a:cubicBezTo>
                  <a:cubicBezTo>
                    <a:pt x="20062" y="3214"/>
                    <a:pt x="16217" y="8179"/>
                    <a:pt x="12323" y="13942"/>
                  </a:cubicBezTo>
                  <a:cubicBezTo>
                    <a:pt x="4346" y="25753"/>
                    <a:pt x="250" y="34837"/>
                    <a:pt x="179" y="40957"/>
                  </a:cubicBezTo>
                  <a:cubicBezTo>
                    <a:pt x="0" y="54316"/>
                    <a:pt x="3751" y="81641"/>
                    <a:pt x="3906" y="82808"/>
                  </a:cubicBezTo>
                  <a:cubicBezTo>
                    <a:pt x="4120" y="84355"/>
                    <a:pt x="5453" y="85486"/>
                    <a:pt x="6977" y="85486"/>
                  </a:cubicBezTo>
                  <a:cubicBezTo>
                    <a:pt x="7120" y="85486"/>
                    <a:pt x="7263" y="85475"/>
                    <a:pt x="7406" y="85451"/>
                  </a:cubicBezTo>
                  <a:cubicBezTo>
                    <a:pt x="9109" y="85213"/>
                    <a:pt x="10287" y="83653"/>
                    <a:pt x="10061" y="81950"/>
                  </a:cubicBezTo>
                  <a:cubicBezTo>
                    <a:pt x="10025" y="81676"/>
                    <a:pt x="6215" y="53935"/>
                    <a:pt x="6382" y="41041"/>
                  </a:cubicBezTo>
                  <a:cubicBezTo>
                    <a:pt x="6501" y="31408"/>
                    <a:pt x="21503" y="11144"/>
                    <a:pt x="28087" y="3119"/>
                  </a:cubicBezTo>
                  <a:cubicBezTo>
                    <a:pt x="28432" y="2702"/>
                    <a:pt x="28278" y="2095"/>
                    <a:pt x="27790" y="1881"/>
                  </a:cubicBezTo>
                  <a:lnTo>
                    <a:pt x="23849" y="119"/>
                  </a:lnTo>
                  <a:cubicBezTo>
                    <a:pt x="23667" y="39"/>
                    <a:pt x="23476" y="1"/>
                    <a:pt x="23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8"/>
            <p:cNvSpPr/>
            <p:nvPr/>
          </p:nvSpPr>
          <p:spPr>
            <a:xfrm>
              <a:off x="6836003" y="3500372"/>
              <a:ext cx="832896" cy="491168"/>
            </a:xfrm>
            <a:custGeom>
              <a:avLst/>
              <a:gdLst/>
              <a:ahLst/>
              <a:cxnLst/>
              <a:rect l="l" t="t" r="r" b="b"/>
              <a:pathLst>
                <a:path w="26028" h="15349" extrusionOk="0">
                  <a:moveTo>
                    <a:pt x="11977" y="1"/>
                  </a:moveTo>
                  <a:cubicBezTo>
                    <a:pt x="8689" y="1"/>
                    <a:pt x="3277" y="1803"/>
                    <a:pt x="1036" y="2609"/>
                  </a:cubicBezTo>
                  <a:cubicBezTo>
                    <a:pt x="405" y="2836"/>
                    <a:pt x="0" y="3419"/>
                    <a:pt x="0" y="4086"/>
                  </a:cubicBezTo>
                  <a:cubicBezTo>
                    <a:pt x="0" y="4963"/>
                    <a:pt x="718" y="5649"/>
                    <a:pt x="1566" y="5649"/>
                  </a:cubicBezTo>
                  <a:cubicBezTo>
                    <a:pt x="1639" y="5649"/>
                    <a:pt x="1712" y="5644"/>
                    <a:pt x="1786" y="5634"/>
                  </a:cubicBezTo>
                  <a:lnTo>
                    <a:pt x="4786" y="5205"/>
                  </a:lnTo>
                  <a:cubicBezTo>
                    <a:pt x="4863" y="5193"/>
                    <a:pt x="4939" y="5188"/>
                    <a:pt x="5015" y="5188"/>
                  </a:cubicBezTo>
                  <a:cubicBezTo>
                    <a:pt x="5644" y="5188"/>
                    <a:pt x="6221" y="5575"/>
                    <a:pt x="6465" y="6181"/>
                  </a:cubicBezTo>
                  <a:cubicBezTo>
                    <a:pt x="7334" y="8384"/>
                    <a:pt x="9430" y="13111"/>
                    <a:pt x="11978" y="14420"/>
                  </a:cubicBezTo>
                  <a:cubicBezTo>
                    <a:pt x="13378" y="15138"/>
                    <a:pt x="15088" y="15347"/>
                    <a:pt x="16609" y="15347"/>
                  </a:cubicBezTo>
                  <a:cubicBezTo>
                    <a:pt x="18749" y="15347"/>
                    <a:pt x="20515" y="14932"/>
                    <a:pt x="20515" y="14932"/>
                  </a:cubicBezTo>
                  <a:lnTo>
                    <a:pt x="26027" y="15349"/>
                  </a:lnTo>
                  <a:lnTo>
                    <a:pt x="25432" y="4931"/>
                  </a:lnTo>
                  <a:lnTo>
                    <a:pt x="20515" y="4931"/>
                  </a:lnTo>
                  <a:cubicBezTo>
                    <a:pt x="20515" y="4931"/>
                    <a:pt x="16895" y="883"/>
                    <a:pt x="13192" y="109"/>
                  </a:cubicBezTo>
                  <a:cubicBezTo>
                    <a:pt x="12836" y="35"/>
                    <a:pt x="12426" y="1"/>
                    <a:pt x="119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8"/>
            <p:cNvSpPr/>
            <p:nvPr/>
          </p:nvSpPr>
          <p:spPr>
            <a:xfrm>
              <a:off x="6819619" y="3484052"/>
              <a:ext cx="866784" cy="523936"/>
            </a:xfrm>
            <a:custGeom>
              <a:avLst/>
              <a:gdLst/>
              <a:ahLst/>
              <a:cxnLst/>
              <a:rect l="l" t="t" r="r" b="b"/>
              <a:pathLst>
                <a:path w="27087" h="16373" extrusionOk="0">
                  <a:moveTo>
                    <a:pt x="12560" y="1"/>
                  </a:moveTo>
                  <a:cubicBezTo>
                    <a:pt x="10821" y="1"/>
                    <a:pt x="7460" y="453"/>
                    <a:pt x="1369" y="2631"/>
                  </a:cubicBezTo>
                  <a:cubicBezTo>
                    <a:pt x="548" y="2929"/>
                    <a:pt x="0" y="3715"/>
                    <a:pt x="0" y="4596"/>
                  </a:cubicBezTo>
                  <a:cubicBezTo>
                    <a:pt x="0" y="5191"/>
                    <a:pt x="262" y="5763"/>
                    <a:pt x="714" y="6167"/>
                  </a:cubicBezTo>
                  <a:cubicBezTo>
                    <a:pt x="1094" y="6497"/>
                    <a:pt x="1582" y="6676"/>
                    <a:pt x="2081" y="6676"/>
                  </a:cubicBezTo>
                  <a:cubicBezTo>
                    <a:pt x="2177" y="6676"/>
                    <a:pt x="2273" y="6669"/>
                    <a:pt x="2369" y="6655"/>
                  </a:cubicBezTo>
                  <a:lnTo>
                    <a:pt x="5370" y="6227"/>
                  </a:lnTo>
                  <a:cubicBezTo>
                    <a:pt x="5423" y="6219"/>
                    <a:pt x="5476" y="6215"/>
                    <a:pt x="5529" y="6215"/>
                  </a:cubicBezTo>
                  <a:cubicBezTo>
                    <a:pt x="5954" y="6215"/>
                    <a:pt x="6330" y="6468"/>
                    <a:pt x="6489" y="6882"/>
                  </a:cubicBezTo>
                  <a:cubicBezTo>
                    <a:pt x="7513" y="9477"/>
                    <a:pt x="9620" y="14037"/>
                    <a:pt x="12264" y="15383"/>
                  </a:cubicBezTo>
                  <a:cubicBezTo>
                    <a:pt x="13752" y="16157"/>
                    <a:pt x="15550" y="16371"/>
                    <a:pt x="17145" y="16371"/>
                  </a:cubicBezTo>
                  <a:cubicBezTo>
                    <a:pt x="19062" y="16371"/>
                    <a:pt x="20681" y="16049"/>
                    <a:pt x="21062" y="15966"/>
                  </a:cubicBezTo>
                  <a:lnTo>
                    <a:pt x="26503" y="16371"/>
                  </a:lnTo>
                  <a:cubicBezTo>
                    <a:pt x="26518" y="16372"/>
                    <a:pt x="26532" y="16373"/>
                    <a:pt x="26547" y="16373"/>
                  </a:cubicBezTo>
                  <a:cubicBezTo>
                    <a:pt x="26814" y="16373"/>
                    <a:pt x="27040" y="16166"/>
                    <a:pt x="27063" y="15895"/>
                  </a:cubicBezTo>
                  <a:cubicBezTo>
                    <a:pt x="27087" y="15609"/>
                    <a:pt x="26872" y="15359"/>
                    <a:pt x="26587" y="15335"/>
                  </a:cubicBezTo>
                  <a:lnTo>
                    <a:pt x="21062" y="14930"/>
                  </a:lnTo>
                  <a:cubicBezTo>
                    <a:pt x="21015" y="14930"/>
                    <a:pt x="20967" y="14930"/>
                    <a:pt x="20907" y="14942"/>
                  </a:cubicBezTo>
                  <a:cubicBezTo>
                    <a:pt x="20880" y="14949"/>
                    <a:pt x="19172" y="15337"/>
                    <a:pt x="17128" y="15337"/>
                  </a:cubicBezTo>
                  <a:cubicBezTo>
                    <a:pt x="15670" y="15337"/>
                    <a:pt x="14041" y="15140"/>
                    <a:pt x="12728" y="14466"/>
                  </a:cubicBezTo>
                  <a:cubicBezTo>
                    <a:pt x="10311" y="13228"/>
                    <a:pt x="8239" y="8477"/>
                    <a:pt x="7453" y="6501"/>
                  </a:cubicBezTo>
                  <a:cubicBezTo>
                    <a:pt x="7135" y="5693"/>
                    <a:pt x="6371" y="5180"/>
                    <a:pt x="5533" y="5180"/>
                  </a:cubicBezTo>
                  <a:cubicBezTo>
                    <a:pt x="5432" y="5180"/>
                    <a:pt x="5330" y="5188"/>
                    <a:pt x="5227" y="5203"/>
                  </a:cubicBezTo>
                  <a:lnTo>
                    <a:pt x="2227" y="5632"/>
                  </a:lnTo>
                  <a:cubicBezTo>
                    <a:pt x="2182" y="5637"/>
                    <a:pt x="2137" y="5640"/>
                    <a:pt x="2092" y="5640"/>
                  </a:cubicBezTo>
                  <a:cubicBezTo>
                    <a:pt x="1838" y="5640"/>
                    <a:pt x="1585" y="5554"/>
                    <a:pt x="1393" y="5382"/>
                  </a:cubicBezTo>
                  <a:cubicBezTo>
                    <a:pt x="1167" y="5179"/>
                    <a:pt x="1036" y="4893"/>
                    <a:pt x="1036" y="4596"/>
                  </a:cubicBezTo>
                  <a:cubicBezTo>
                    <a:pt x="1036" y="4155"/>
                    <a:pt x="1310" y="3750"/>
                    <a:pt x="1715" y="3607"/>
                  </a:cubicBezTo>
                  <a:cubicBezTo>
                    <a:pt x="3542" y="2952"/>
                    <a:pt x="9205" y="1032"/>
                    <a:pt x="12479" y="1032"/>
                  </a:cubicBezTo>
                  <a:cubicBezTo>
                    <a:pt x="12894" y="1032"/>
                    <a:pt x="13271" y="1063"/>
                    <a:pt x="13597" y="1131"/>
                  </a:cubicBezTo>
                  <a:cubicBezTo>
                    <a:pt x="17086" y="1857"/>
                    <a:pt x="20610" y="5751"/>
                    <a:pt x="20646" y="5786"/>
                  </a:cubicBezTo>
                  <a:cubicBezTo>
                    <a:pt x="20741" y="5905"/>
                    <a:pt x="20884" y="5965"/>
                    <a:pt x="21027" y="5965"/>
                  </a:cubicBezTo>
                  <a:lnTo>
                    <a:pt x="25944" y="5965"/>
                  </a:lnTo>
                  <a:cubicBezTo>
                    <a:pt x="26230" y="5965"/>
                    <a:pt x="26456" y="5727"/>
                    <a:pt x="26456" y="5441"/>
                  </a:cubicBezTo>
                  <a:cubicBezTo>
                    <a:pt x="26456" y="5155"/>
                    <a:pt x="26230" y="4929"/>
                    <a:pt x="25944" y="4929"/>
                  </a:cubicBezTo>
                  <a:lnTo>
                    <a:pt x="21253" y="4929"/>
                  </a:lnTo>
                  <a:cubicBezTo>
                    <a:pt x="20503" y="4119"/>
                    <a:pt x="17228" y="833"/>
                    <a:pt x="13811" y="107"/>
                  </a:cubicBezTo>
                  <a:cubicBezTo>
                    <a:pt x="13552" y="53"/>
                    <a:pt x="13149" y="1"/>
                    <a:pt x="12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p:nvPr/>
          </p:nvSpPr>
          <p:spPr>
            <a:xfrm>
              <a:off x="7492451" y="3658164"/>
              <a:ext cx="176448" cy="333376"/>
            </a:xfrm>
            <a:custGeom>
              <a:avLst/>
              <a:gdLst/>
              <a:ahLst/>
              <a:cxnLst/>
              <a:rect l="l" t="t" r="r" b="b"/>
              <a:pathLst>
                <a:path w="5514" h="10418" extrusionOk="0">
                  <a:moveTo>
                    <a:pt x="2477" y="0"/>
                  </a:moveTo>
                  <a:cubicBezTo>
                    <a:pt x="2501" y="5429"/>
                    <a:pt x="1" y="10001"/>
                    <a:pt x="1" y="10001"/>
                  </a:cubicBezTo>
                  <a:lnTo>
                    <a:pt x="5513" y="10418"/>
                  </a:lnTo>
                  <a:lnTo>
                    <a:pt x="4930" y="274"/>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8"/>
            <p:cNvSpPr/>
            <p:nvPr/>
          </p:nvSpPr>
          <p:spPr>
            <a:xfrm>
              <a:off x="7475299" y="3641716"/>
              <a:ext cx="210720" cy="366208"/>
            </a:xfrm>
            <a:custGeom>
              <a:avLst/>
              <a:gdLst/>
              <a:ahLst/>
              <a:cxnLst/>
              <a:rect l="l" t="t" r="r" b="b"/>
              <a:pathLst>
                <a:path w="6585" h="11444" extrusionOk="0">
                  <a:moveTo>
                    <a:pt x="3525" y="1097"/>
                  </a:moveTo>
                  <a:lnTo>
                    <a:pt x="4978" y="1252"/>
                  </a:lnTo>
                  <a:lnTo>
                    <a:pt x="5501" y="10372"/>
                  </a:lnTo>
                  <a:lnTo>
                    <a:pt x="1346" y="10063"/>
                  </a:lnTo>
                  <a:cubicBezTo>
                    <a:pt x="2013" y="8622"/>
                    <a:pt x="3418" y="5157"/>
                    <a:pt x="3525" y="1097"/>
                  </a:cubicBezTo>
                  <a:close/>
                  <a:moveTo>
                    <a:pt x="3029" y="0"/>
                  </a:moveTo>
                  <a:cubicBezTo>
                    <a:pt x="2899" y="0"/>
                    <a:pt x="2764" y="47"/>
                    <a:pt x="2668" y="133"/>
                  </a:cubicBezTo>
                  <a:cubicBezTo>
                    <a:pt x="2561" y="228"/>
                    <a:pt x="2501" y="371"/>
                    <a:pt x="2501" y="526"/>
                  </a:cubicBezTo>
                  <a:cubicBezTo>
                    <a:pt x="2525" y="5741"/>
                    <a:pt x="108" y="10230"/>
                    <a:pt x="84" y="10265"/>
                  </a:cubicBezTo>
                  <a:cubicBezTo>
                    <a:pt x="1" y="10420"/>
                    <a:pt x="1" y="10611"/>
                    <a:pt x="84" y="10765"/>
                  </a:cubicBezTo>
                  <a:cubicBezTo>
                    <a:pt x="167" y="10920"/>
                    <a:pt x="322" y="11015"/>
                    <a:pt x="501" y="11039"/>
                  </a:cubicBezTo>
                  <a:lnTo>
                    <a:pt x="6013" y="11444"/>
                  </a:lnTo>
                  <a:lnTo>
                    <a:pt x="6049" y="11444"/>
                  </a:lnTo>
                  <a:cubicBezTo>
                    <a:pt x="6192" y="11444"/>
                    <a:pt x="6323" y="11396"/>
                    <a:pt x="6418" y="11301"/>
                  </a:cubicBezTo>
                  <a:cubicBezTo>
                    <a:pt x="6525" y="11194"/>
                    <a:pt x="6585" y="11051"/>
                    <a:pt x="6573" y="10896"/>
                  </a:cubicBezTo>
                  <a:lnTo>
                    <a:pt x="5990" y="764"/>
                  </a:lnTo>
                  <a:cubicBezTo>
                    <a:pt x="5966" y="514"/>
                    <a:pt x="5775" y="300"/>
                    <a:pt x="5525" y="276"/>
                  </a:cubicBezTo>
                  <a:lnTo>
                    <a:pt x="3073" y="2"/>
                  </a:lnTo>
                  <a:cubicBezTo>
                    <a:pt x="3058" y="1"/>
                    <a:pt x="3044" y="0"/>
                    <a:pt x="3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8"/>
            <p:cNvSpPr/>
            <p:nvPr/>
          </p:nvSpPr>
          <p:spPr>
            <a:xfrm>
              <a:off x="7542755" y="2360468"/>
              <a:ext cx="1340000" cy="1739232"/>
            </a:xfrm>
            <a:custGeom>
              <a:avLst/>
              <a:gdLst/>
              <a:ahLst/>
              <a:cxnLst/>
              <a:rect l="l" t="t" r="r" b="b"/>
              <a:pathLst>
                <a:path w="41875" h="54351" extrusionOk="0">
                  <a:moveTo>
                    <a:pt x="24801" y="0"/>
                  </a:moveTo>
                  <a:cubicBezTo>
                    <a:pt x="8132" y="524"/>
                    <a:pt x="10966" y="15264"/>
                    <a:pt x="10966" y="15264"/>
                  </a:cubicBezTo>
                  <a:lnTo>
                    <a:pt x="19634" y="38279"/>
                  </a:lnTo>
                  <a:lnTo>
                    <a:pt x="0" y="38791"/>
                  </a:lnTo>
                  <a:cubicBezTo>
                    <a:pt x="3501" y="44220"/>
                    <a:pt x="1465" y="52757"/>
                    <a:pt x="1465" y="52757"/>
                  </a:cubicBezTo>
                  <a:cubicBezTo>
                    <a:pt x="1465" y="52757"/>
                    <a:pt x="12969" y="54351"/>
                    <a:pt x="23467" y="54351"/>
                  </a:cubicBezTo>
                  <a:cubicBezTo>
                    <a:pt x="31872" y="54351"/>
                    <a:pt x="39633" y="53329"/>
                    <a:pt x="40327" y="49649"/>
                  </a:cubicBezTo>
                  <a:cubicBezTo>
                    <a:pt x="41874" y="41375"/>
                    <a:pt x="34635" y="14228"/>
                    <a:pt x="248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8"/>
            <p:cNvSpPr/>
            <p:nvPr/>
          </p:nvSpPr>
          <p:spPr>
            <a:xfrm>
              <a:off x="7571715" y="3932724"/>
              <a:ext cx="1279040" cy="184576"/>
            </a:xfrm>
            <a:custGeom>
              <a:avLst/>
              <a:gdLst/>
              <a:ahLst/>
              <a:cxnLst/>
              <a:rect l="l" t="t" r="r" b="b"/>
              <a:pathLst>
                <a:path w="39970" h="5768" extrusionOk="0">
                  <a:moveTo>
                    <a:pt x="39416" y="0"/>
                  </a:moveTo>
                  <a:cubicBezTo>
                    <a:pt x="39156" y="0"/>
                    <a:pt x="38931" y="193"/>
                    <a:pt x="38898" y="457"/>
                  </a:cubicBezTo>
                  <a:cubicBezTo>
                    <a:pt x="38826" y="1052"/>
                    <a:pt x="38481" y="1588"/>
                    <a:pt x="37826" y="2076"/>
                  </a:cubicBezTo>
                  <a:cubicBezTo>
                    <a:pt x="35219" y="4024"/>
                    <a:pt x="28590" y="4724"/>
                    <a:pt x="21323" y="4724"/>
                  </a:cubicBezTo>
                  <a:cubicBezTo>
                    <a:pt x="13888" y="4724"/>
                    <a:pt x="5785" y="3991"/>
                    <a:pt x="643" y="3112"/>
                  </a:cubicBezTo>
                  <a:cubicBezTo>
                    <a:pt x="615" y="3107"/>
                    <a:pt x="586" y="3105"/>
                    <a:pt x="558" y="3105"/>
                  </a:cubicBezTo>
                  <a:cubicBezTo>
                    <a:pt x="315" y="3105"/>
                    <a:pt x="90" y="3284"/>
                    <a:pt x="48" y="3541"/>
                  </a:cubicBezTo>
                  <a:cubicBezTo>
                    <a:pt x="0" y="3814"/>
                    <a:pt x="191" y="4088"/>
                    <a:pt x="476" y="4136"/>
                  </a:cubicBezTo>
                  <a:cubicBezTo>
                    <a:pt x="5096" y="4922"/>
                    <a:pt x="13192" y="5731"/>
                    <a:pt x="20884" y="5767"/>
                  </a:cubicBezTo>
                  <a:lnTo>
                    <a:pt x="21396" y="5767"/>
                  </a:lnTo>
                  <a:cubicBezTo>
                    <a:pt x="27539" y="5767"/>
                    <a:pt x="35302" y="5255"/>
                    <a:pt x="38445" y="2910"/>
                  </a:cubicBezTo>
                  <a:cubicBezTo>
                    <a:pt x="39326" y="2243"/>
                    <a:pt x="39826" y="1457"/>
                    <a:pt x="39934" y="576"/>
                  </a:cubicBezTo>
                  <a:cubicBezTo>
                    <a:pt x="39969" y="290"/>
                    <a:pt x="39767" y="40"/>
                    <a:pt x="39481" y="4"/>
                  </a:cubicBezTo>
                  <a:cubicBezTo>
                    <a:pt x="39459" y="2"/>
                    <a:pt x="39437" y="0"/>
                    <a:pt x="394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8"/>
            <p:cNvSpPr/>
            <p:nvPr/>
          </p:nvSpPr>
          <p:spPr>
            <a:xfrm>
              <a:off x="7525219" y="2832148"/>
              <a:ext cx="663360" cy="1232928"/>
            </a:xfrm>
            <a:custGeom>
              <a:avLst/>
              <a:gdLst/>
              <a:ahLst/>
              <a:cxnLst/>
              <a:rect l="l" t="t" r="r" b="b"/>
              <a:pathLst>
                <a:path w="20730" h="38529" extrusionOk="0">
                  <a:moveTo>
                    <a:pt x="11523" y="0"/>
                  </a:moveTo>
                  <a:cubicBezTo>
                    <a:pt x="11461" y="0"/>
                    <a:pt x="11398" y="12"/>
                    <a:pt x="11335" y="36"/>
                  </a:cubicBezTo>
                  <a:cubicBezTo>
                    <a:pt x="11073" y="131"/>
                    <a:pt x="10930" y="429"/>
                    <a:pt x="11038" y="703"/>
                  </a:cubicBezTo>
                  <a:lnTo>
                    <a:pt x="19443" y="23039"/>
                  </a:lnTo>
                  <a:lnTo>
                    <a:pt x="524" y="23539"/>
                  </a:lnTo>
                  <a:cubicBezTo>
                    <a:pt x="346" y="23539"/>
                    <a:pt x="167" y="23646"/>
                    <a:pt x="84" y="23813"/>
                  </a:cubicBezTo>
                  <a:cubicBezTo>
                    <a:pt x="0" y="23979"/>
                    <a:pt x="12" y="24170"/>
                    <a:pt x="108" y="24337"/>
                  </a:cubicBezTo>
                  <a:cubicBezTo>
                    <a:pt x="2191" y="27563"/>
                    <a:pt x="2203" y="27623"/>
                    <a:pt x="2072" y="33040"/>
                  </a:cubicBezTo>
                  <a:cubicBezTo>
                    <a:pt x="2013" y="35767"/>
                    <a:pt x="1513" y="37874"/>
                    <a:pt x="1513" y="37898"/>
                  </a:cubicBezTo>
                  <a:cubicBezTo>
                    <a:pt x="1441" y="38172"/>
                    <a:pt x="1620" y="38457"/>
                    <a:pt x="1894" y="38517"/>
                  </a:cubicBezTo>
                  <a:cubicBezTo>
                    <a:pt x="1929" y="38529"/>
                    <a:pt x="1977" y="38529"/>
                    <a:pt x="2013" y="38529"/>
                  </a:cubicBezTo>
                  <a:cubicBezTo>
                    <a:pt x="2251" y="38529"/>
                    <a:pt x="2453" y="38374"/>
                    <a:pt x="2513" y="38136"/>
                  </a:cubicBezTo>
                  <a:cubicBezTo>
                    <a:pt x="2536" y="38041"/>
                    <a:pt x="3037" y="35921"/>
                    <a:pt x="3108" y="33076"/>
                  </a:cubicBezTo>
                  <a:cubicBezTo>
                    <a:pt x="3215" y="28992"/>
                    <a:pt x="2334" y="26254"/>
                    <a:pt x="1429" y="24539"/>
                  </a:cubicBezTo>
                  <a:lnTo>
                    <a:pt x="20193" y="24051"/>
                  </a:lnTo>
                  <a:cubicBezTo>
                    <a:pt x="20360" y="24051"/>
                    <a:pt x="20515" y="23956"/>
                    <a:pt x="20610" y="23825"/>
                  </a:cubicBezTo>
                  <a:cubicBezTo>
                    <a:pt x="20705" y="23682"/>
                    <a:pt x="20729" y="23503"/>
                    <a:pt x="20670" y="23348"/>
                  </a:cubicBezTo>
                  <a:lnTo>
                    <a:pt x="12002" y="334"/>
                  </a:lnTo>
                  <a:cubicBezTo>
                    <a:pt x="11928" y="131"/>
                    <a:pt x="11734" y="0"/>
                    <a:pt x="115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8"/>
            <p:cNvSpPr/>
            <p:nvPr/>
          </p:nvSpPr>
          <p:spPr>
            <a:xfrm>
              <a:off x="7882979" y="2350036"/>
              <a:ext cx="394368" cy="323648"/>
            </a:xfrm>
            <a:custGeom>
              <a:avLst/>
              <a:gdLst/>
              <a:ahLst/>
              <a:cxnLst/>
              <a:rect l="l" t="t" r="r" b="b"/>
              <a:pathLst>
                <a:path w="12324" h="10114" extrusionOk="0">
                  <a:moveTo>
                    <a:pt x="11773" y="1"/>
                  </a:moveTo>
                  <a:cubicBezTo>
                    <a:pt x="11750" y="1"/>
                    <a:pt x="11727" y="2"/>
                    <a:pt x="11704" y="5"/>
                  </a:cubicBezTo>
                  <a:cubicBezTo>
                    <a:pt x="3715" y="1029"/>
                    <a:pt x="965" y="5720"/>
                    <a:pt x="60" y="9470"/>
                  </a:cubicBezTo>
                  <a:cubicBezTo>
                    <a:pt x="0" y="9756"/>
                    <a:pt x="167" y="10030"/>
                    <a:pt x="453" y="10101"/>
                  </a:cubicBezTo>
                  <a:cubicBezTo>
                    <a:pt x="489" y="10101"/>
                    <a:pt x="524" y="10113"/>
                    <a:pt x="572" y="10113"/>
                  </a:cubicBezTo>
                  <a:cubicBezTo>
                    <a:pt x="798" y="10113"/>
                    <a:pt x="1012" y="9947"/>
                    <a:pt x="1072" y="9720"/>
                  </a:cubicBezTo>
                  <a:cubicBezTo>
                    <a:pt x="1584" y="7565"/>
                    <a:pt x="2584" y="5768"/>
                    <a:pt x="4025" y="4375"/>
                  </a:cubicBezTo>
                  <a:cubicBezTo>
                    <a:pt x="5894" y="2577"/>
                    <a:pt x="8525" y="1458"/>
                    <a:pt x="11835" y="1029"/>
                  </a:cubicBezTo>
                  <a:cubicBezTo>
                    <a:pt x="12121" y="993"/>
                    <a:pt x="12323" y="731"/>
                    <a:pt x="12288" y="446"/>
                  </a:cubicBezTo>
                  <a:cubicBezTo>
                    <a:pt x="12255" y="183"/>
                    <a:pt x="12031" y="1"/>
                    <a:pt x="11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8"/>
            <p:cNvSpPr/>
            <p:nvPr/>
          </p:nvSpPr>
          <p:spPr>
            <a:xfrm>
              <a:off x="7740867" y="3579444"/>
              <a:ext cx="148608" cy="509632"/>
            </a:xfrm>
            <a:custGeom>
              <a:avLst/>
              <a:gdLst/>
              <a:ahLst/>
              <a:cxnLst/>
              <a:rect l="l" t="t" r="r" b="b"/>
              <a:pathLst>
                <a:path w="4644" h="15926" extrusionOk="0">
                  <a:moveTo>
                    <a:pt x="589" y="0"/>
                  </a:moveTo>
                  <a:cubicBezTo>
                    <a:pt x="497" y="0"/>
                    <a:pt x="404" y="25"/>
                    <a:pt x="322" y="79"/>
                  </a:cubicBezTo>
                  <a:cubicBezTo>
                    <a:pt x="72" y="234"/>
                    <a:pt x="0" y="555"/>
                    <a:pt x="155" y="793"/>
                  </a:cubicBezTo>
                  <a:cubicBezTo>
                    <a:pt x="167" y="805"/>
                    <a:pt x="1012" y="2186"/>
                    <a:pt x="1572" y="4639"/>
                  </a:cubicBezTo>
                  <a:cubicBezTo>
                    <a:pt x="2084" y="6913"/>
                    <a:pt x="2465" y="10604"/>
                    <a:pt x="1298" y="15283"/>
                  </a:cubicBezTo>
                  <a:cubicBezTo>
                    <a:pt x="1227" y="15557"/>
                    <a:pt x="1393" y="15843"/>
                    <a:pt x="1667" y="15914"/>
                  </a:cubicBezTo>
                  <a:cubicBezTo>
                    <a:pt x="1715" y="15914"/>
                    <a:pt x="1751" y="15926"/>
                    <a:pt x="1798" y="15926"/>
                  </a:cubicBezTo>
                  <a:cubicBezTo>
                    <a:pt x="2024" y="15926"/>
                    <a:pt x="2239" y="15771"/>
                    <a:pt x="2298" y="15533"/>
                  </a:cubicBezTo>
                  <a:cubicBezTo>
                    <a:pt x="4644" y="6127"/>
                    <a:pt x="1179" y="484"/>
                    <a:pt x="1036" y="245"/>
                  </a:cubicBezTo>
                  <a:cubicBezTo>
                    <a:pt x="935" y="90"/>
                    <a:pt x="762" y="0"/>
                    <a:pt x="5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8"/>
            <p:cNvSpPr/>
            <p:nvPr/>
          </p:nvSpPr>
          <p:spPr>
            <a:xfrm>
              <a:off x="8122627" y="3456212"/>
              <a:ext cx="261024" cy="166144"/>
            </a:xfrm>
            <a:custGeom>
              <a:avLst/>
              <a:gdLst/>
              <a:ahLst/>
              <a:cxnLst/>
              <a:rect l="l" t="t" r="r" b="b"/>
              <a:pathLst>
                <a:path w="8157" h="5192" extrusionOk="0">
                  <a:moveTo>
                    <a:pt x="0" y="1"/>
                  </a:moveTo>
                  <a:lnTo>
                    <a:pt x="1513" y="4037"/>
                  </a:lnTo>
                  <a:cubicBezTo>
                    <a:pt x="1571" y="4036"/>
                    <a:pt x="1630" y="4036"/>
                    <a:pt x="1689" y="4036"/>
                  </a:cubicBezTo>
                  <a:cubicBezTo>
                    <a:pt x="4664" y="4036"/>
                    <a:pt x="8156" y="5192"/>
                    <a:pt x="8156" y="5192"/>
                  </a:cubicBezTo>
                  <a:cubicBezTo>
                    <a:pt x="8156" y="5192"/>
                    <a:pt x="6406" y="32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8"/>
            <p:cNvSpPr/>
            <p:nvPr/>
          </p:nvSpPr>
          <p:spPr>
            <a:xfrm>
              <a:off x="8105091" y="3439796"/>
              <a:ext cx="296064" cy="199328"/>
            </a:xfrm>
            <a:custGeom>
              <a:avLst/>
              <a:gdLst/>
              <a:ahLst/>
              <a:cxnLst/>
              <a:rect l="l" t="t" r="r" b="b"/>
              <a:pathLst>
                <a:path w="9252" h="6229" extrusionOk="0">
                  <a:moveTo>
                    <a:pt x="1310" y="1097"/>
                  </a:moveTo>
                  <a:lnTo>
                    <a:pt x="1310" y="1097"/>
                  </a:lnTo>
                  <a:cubicBezTo>
                    <a:pt x="5025" y="1526"/>
                    <a:pt x="6883" y="3597"/>
                    <a:pt x="7692" y="4871"/>
                  </a:cubicBezTo>
                  <a:cubicBezTo>
                    <a:pt x="6430" y="4526"/>
                    <a:pt x="4358" y="4062"/>
                    <a:pt x="2418" y="4026"/>
                  </a:cubicBezTo>
                  <a:lnTo>
                    <a:pt x="1310" y="1097"/>
                  </a:lnTo>
                  <a:close/>
                  <a:moveTo>
                    <a:pt x="534" y="0"/>
                  </a:moveTo>
                  <a:cubicBezTo>
                    <a:pt x="370" y="0"/>
                    <a:pt x="219" y="72"/>
                    <a:pt x="120" y="204"/>
                  </a:cubicBezTo>
                  <a:cubicBezTo>
                    <a:pt x="25" y="347"/>
                    <a:pt x="1" y="538"/>
                    <a:pt x="60" y="692"/>
                  </a:cubicBezTo>
                  <a:lnTo>
                    <a:pt x="1572" y="4729"/>
                  </a:lnTo>
                  <a:cubicBezTo>
                    <a:pt x="1656" y="4931"/>
                    <a:pt x="1846" y="5062"/>
                    <a:pt x="2072" y="5062"/>
                  </a:cubicBezTo>
                  <a:cubicBezTo>
                    <a:pt x="2130" y="5061"/>
                    <a:pt x="2187" y="5061"/>
                    <a:pt x="2245" y="5061"/>
                  </a:cubicBezTo>
                  <a:cubicBezTo>
                    <a:pt x="5104" y="5061"/>
                    <a:pt x="8503" y="6193"/>
                    <a:pt x="8538" y="6193"/>
                  </a:cubicBezTo>
                  <a:cubicBezTo>
                    <a:pt x="8585" y="6217"/>
                    <a:pt x="8645" y="6229"/>
                    <a:pt x="8704" y="6229"/>
                  </a:cubicBezTo>
                  <a:cubicBezTo>
                    <a:pt x="8835" y="6229"/>
                    <a:pt x="8966" y="6169"/>
                    <a:pt x="9073" y="6074"/>
                  </a:cubicBezTo>
                  <a:cubicBezTo>
                    <a:pt x="9204" y="5931"/>
                    <a:pt x="9252" y="5717"/>
                    <a:pt x="9180" y="5538"/>
                  </a:cubicBezTo>
                  <a:cubicBezTo>
                    <a:pt x="9109" y="5324"/>
                    <a:pt x="7252" y="335"/>
                    <a:pt x="572" y="2"/>
                  </a:cubicBezTo>
                  <a:cubicBezTo>
                    <a:pt x="559" y="1"/>
                    <a:pt x="547"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8"/>
            <p:cNvSpPr/>
            <p:nvPr/>
          </p:nvSpPr>
          <p:spPr>
            <a:xfrm>
              <a:off x="7056195" y="5023636"/>
              <a:ext cx="39680" cy="121600"/>
            </a:xfrm>
            <a:custGeom>
              <a:avLst/>
              <a:gdLst/>
              <a:ahLst/>
              <a:cxnLst/>
              <a:rect l="l" t="t" r="r" b="b"/>
              <a:pathLst>
                <a:path w="1240" h="3800" extrusionOk="0">
                  <a:moveTo>
                    <a:pt x="534" y="1"/>
                  </a:moveTo>
                  <a:cubicBezTo>
                    <a:pt x="527" y="1"/>
                    <a:pt x="520" y="1"/>
                    <a:pt x="513" y="1"/>
                  </a:cubicBezTo>
                  <a:cubicBezTo>
                    <a:pt x="227" y="13"/>
                    <a:pt x="1" y="251"/>
                    <a:pt x="13" y="537"/>
                  </a:cubicBezTo>
                  <a:cubicBezTo>
                    <a:pt x="48" y="1608"/>
                    <a:pt x="120" y="2704"/>
                    <a:pt x="203" y="3799"/>
                  </a:cubicBezTo>
                  <a:lnTo>
                    <a:pt x="1239" y="3799"/>
                  </a:lnTo>
                  <a:cubicBezTo>
                    <a:pt x="1156" y="2692"/>
                    <a:pt x="1084" y="1584"/>
                    <a:pt x="1049" y="501"/>
                  </a:cubicBezTo>
                  <a:cubicBezTo>
                    <a:pt x="1037" y="222"/>
                    <a:pt x="810" y="1"/>
                    <a:pt x="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8"/>
            <p:cNvSpPr/>
            <p:nvPr/>
          </p:nvSpPr>
          <p:spPr>
            <a:xfrm>
              <a:off x="7111843" y="4614452"/>
              <a:ext cx="32" cy="3072"/>
            </a:xfrm>
            <a:custGeom>
              <a:avLst/>
              <a:gdLst/>
              <a:ahLst/>
              <a:cxnLst/>
              <a:rect l="l" t="t" r="r" b="b"/>
              <a:pathLst>
                <a:path w="1" h="96" extrusionOk="0">
                  <a:moveTo>
                    <a:pt x="0" y="96"/>
                  </a:moveTo>
                  <a:cubicBezTo>
                    <a:pt x="0" y="60"/>
                    <a:pt x="0" y="24"/>
                    <a:pt x="0" y="1"/>
                  </a:cubicBezTo>
                  <a:cubicBezTo>
                    <a:pt x="0" y="24"/>
                    <a:pt x="0" y="60"/>
                    <a:pt x="0" y="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8"/>
            <p:cNvSpPr/>
            <p:nvPr/>
          </p:nvSpPr>
          <p:spPr>
            <a:xfrm>
              <a:off x="7146499" y="4561108"/>
              <a:ext cx="369984" cy="584128"/>
            </a:xfrm>
            <a:custGeom>
              <a:avLst/>
              <a:gdLst/>
              <a:ahLst/>
              <a:cxnLst/>
              <a:rect l="l" t="t" r="r" b="b"/>
              <a:pathLst>
                <a:path w="11562" h="18254" extrusionOk="0">
                  <a:moveTo>
                    <a:pt x="8585" y="1"/>
                  </a:moveTo>
                  <a:lnTo>
                    <a:pt x="1" y="2096"/>
                  </a:lnTo>
                  <a:lnTo>
                    <a:pt x="1906" y="18253"/>
                  </a:lnTo>
                  <a:lnTo>
                    <a:pt x="11562" y="18253"/>
                  </a:lnTo>
                  <a:lnTo>
                    <a:pt x="85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8"/>
            <p:cNvSpPr/>
            <p:nvPr/>
          </p:nvSpPr>
          <p:spPr>
            <a:xfrm>
              <a:off x="7146499" y="4561108"/>
              <a:ext cx="274752" cy="67104"/>
            </a:xfrm>
            <a:custGeom>
              <a:avLst/>
              <a:gdLst/>
              <a:ahLst/>
              <a:cxnLst/>
              <a:rect l="l" t="t" r="r" b="b"/>
              <a:pathLst>
                <a:path w="8586" h="2097" extrusionOk="0">
                  <a:moveTo>
                    <a:pt x="8585" y="1"/>
                  </a:moveTo>
                  <a:lnTo>
                    <a:pt x="1" y="209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8"/>
            <p:cNvSpPr/>
            <p:nvPr/>
          </p:nvSpPr>
          <p:spPr>
            <a:xfrm>
              <a:off x="7111843" y="4617492"/>
              <a:ext cx="62112" cy="527744"/>
            </a:xfrm>
            <a:custGeom>
              <a:avLst/>
              <a:gdLst/>
              <a:ahLst/>
              <a:cxnLst/>
              <a:rect l="l" t="t" r="r" b="b"/>
              <a:pathLst>
                <a:path w="1941" h="16492" extrusionOk="0">
                  <a:moveTo>
                    <a:pt x="0" y="1"/>
                  </a:moveTo>
                  <a:lnTo>
                    <a:pt x="1941" y="16491"/>
                  </a:lnTo>
                  <a:lnTo>
                    <a:pt x="1941" y="164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8"/>
            <p:cNvSpPr/>
            <p:nvPr/>
          </p:nvSpPr>
          <p:spPr>
            <a:xfrm>
              <a:off x="7111843" y="4600372"/>
              <a:ext cx="9920" cy="14112"/>
            </a:xfrm>
            <a:custGeom>
              <a:avLst/>
              <a:gdLst/>
              <a:ahLst/>
              <a:cxnLst/>
              <a:rect l="l" t="t" r="r" b="b"/>
              <a:pathLst>
                <a:path w="310" h="441" extrusionOk="0">
                  <a:moveTo>
                    <a:pt x="310" y="0"/>
                  </a:moveTo>
                  <a:cubicBezTo>
                    <a:pt x="131" y="83"/>
                    <a:pt x="12" y="250"/>
                    <a:pt x="0" y="441"/>
                  </a:cubicBezTo>
                  <a:cubicBezTo>
                    <a:pt x="12" y="250"/>
                    <a:pt x="131" y="83"/>
                    <a:pt x="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8"/>
            <p:cNvSpPr/>
            <p:nvPr/>
          </p:nvSpPr>
          <p:spPr>
            <a:xfrm>
              <a:off x="7128227" y="4466644"/>
              <a:ext cx="1490880" cy="678592"/>
            </a:xfrm>
            <a:custGeom>
              <a:avLst/>
              <a:gdLst/>
              <a:ahLst/>
              <a:cxnLst/>
              <a:rect l="l" t="t" r="r" b="b"/>
              <a:pathLst>
                <a:path w="46590" h="21206" extrusionOk="0">
                  <a:moveTo>
                    <a:pt x="43625" y="0"/>
                  </a:moveTo>
                  <a:lnTo>
                    <a:pt x="9573" y="2322"/>
                  </a:lnTo>
                  <a:lnTo>
                    <a:pt x="0" y="4655"/>
                  </a:lnTo>
                  <a:lnTo>
                    <a:pt x="1953" y="21205"/>
                  </a:lnTo>
                  <a:lnTo>
                    <a:pt x="46589" y="21205"/>
                  </a:lnTo>
                  <a:lnTo>
                    <a:pt x="43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8"/>
            <p:cNvSpPr/>
            <p:nvPr/>
          </p:nvSpPr>
          <p:spPr>
            <a:xfrm>
              <a:off x="8002595" y="4855924"/>
              <a:ext cx="150528" cy="201760"/>
            </a:xfrm>
            <a:custGeom>
              <a:avLst/>
              <a:gdLst/>
              <a:ahLst/>
              <a:cxnLst/>
              <a:rect l="l" t="t" r="r" b="b"/>
              <a:pathLst>
                <a:path w="4704" h="6305" extrusionOk="0">
                  <a:moveTo>
                    <a:pt x="2124" y="0"/>
                  </a:moveTo>
                  <a:cubicBezTo>
                    <a:pt x="2056" y="0"/>
                    <a:pt x="1987" y="5"/>
                    <a:pt x="1918" y="15"/>
                  </a:cubicBezTo>
                  <a:cubicBezTo>
                    <a:pt x="751" y="182"/>
                    <a:pt x="1" y="1718"/>
                    <a:pt x="239" y="3444"/>
                  </a:cubicBezTo>
                  <a:cubicBezTo>
                    <a:pt x="463" y="5080"/>
                    <a:pt x="1488" y="6304"/>
                    <a:pt x="2581" y="6304"/>
                  </a:cubicBezTo>
                  <a:cubicBezTo>
                    <a:pt x="2649" y="6304"/>
                    <a:pt x="2718" y="6300"/>
                    <a:pt x="2787" y="6290"/>
                  </a:cubicBezTo>
                  <a:cubicBezTo>
                    <a:pt x="3954" y="6135"/>
                    <a:pt x="4704" y="4587"/>
                    <a:pt x="4466" y="2861"/>
                  </a:cubicBezTo>
                  <a:cubicBezTo>
                    <a:pt x="4242" y="1225"/>
                    <a:pt x="3216" y="0"/>
                    <a:pt x="2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8"/>
            <p:cNvSpPr/>
            <p:nvPr/>
          </p:nvSpPr>
          <p:spPr>
            <a:xfrm>
              <a:off x="7111843" y="4449844"/>
              <a:ext cx="1524032" cy="695392"/>
            </a:xfrm>
            <a:custGeom>
              <a:avLst/>
              <a:gdLst/>
              <a:ahLst/>
              <a:cxnLst/>
              <a:rect l="l" t="t" r="r" b="b"/>
              <a:pathLst>
                <a:path w="47626" h="21731" extrusionOk="0">
                  <a:moveTo>
                    <a:pt x="44124" y="1"/>
                  </a:moveTo>
                  <a:cubicBezTo>
                    <a:pt x="44116" y="1"/>
                    <a:pt x="44109" y="1"/>
                    <a:pt x="44101" y="1"/>
                  </a:cubicBezTo>
                  <a:lnTo>
                    <a:pt x="10049" y="2335"/>
                  </a:lnTo>
                  <a:cubicBezTo>
                    <a:pt x="10025" y="2335"/>
                    <a:pt x="9990" y="2335"/>
                    <a:pt x="9966" y="2347"/>
                  </a:cubicBezTo>
                  <a:lnTo>
                    <a:pt x="393" y="4668"/>
                  </a:lnTo>
                  <a:cubicBezTo>
                    <a:pt x="369" y="4680"/>
                    <a:pt x="334" y="4692"/>
                    <a:pt x="310" y="4704"/>
                  </a:cubicBezTo>
                  <a:cubicBezTo>
                    <a:pt x="131" y="4787"/>
                    <a:pt x="12" y="4954"/>
                    <a:pt x="0" y="5145"/>
                  </a:cubicBezTo>
                  <a:cubicBezTo>
                    <a:pt x="0" y="5168"/>
                    <a:pt x="0" y="5204"/>
                    <a:pt x="0" y="5240"/>
                  </a:cubicBezTo>
                  <a:lnTo>
                    <a:pt x="1941" y="21730"/>
                  </a:lnTo>
                  <a:lnTo>
                    <a:pt x="2989" y="21730"/>
                  </a:lnTo>
                  <a:lnTo>
                    <a:pt x="1084" y="5573"/>
                  </a:lnTo>
                  <a:lnTo>
                    <a:pt x="9668" y="3478"/>
                  </a:lnTo>
                  <a:lnTo>
                    <a:pt x="12645" y="21730"/>
                  </a:lnTo>
                  <a:lnTo>
                    <a:pt x="13692" y="21730"/>
                  </a:lnTo>
                  <a:lnTo>
                    <a:pt x="10692" y="3323"/>
                  </a:lnTo>
                  <a:lnTo>
                    <a:pt x="43684" y="1073"/>
                  </a:lnTo>
                  <a:lnTo>
                    <a:pt x="46589" y="21730"/>
                  </a:lnTo>
                  <a:lnTo>
                    <a:pt x="47625" y="21730"/>
                  </a:lnTo>
                  <a:lnTo>
                    <a:pt x="44649" y="454"/>
                  </a:lnTo>
                  <a:cubicBezTo>
                    <a:pt x="44614" y="188"/>
                    <a:pt x="44378" y="1"/>
                    <a:pt x="44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8"/>
            <p:cNvSpPr/>
            <p:nvPr/>
          </p:nvSpPr>
          <p:spPr>
            <a:xfrm>
              <a:off x="7490179" y="4980212"/>
              <a:ext cx="248800" cy="165024"/>
            </a:xfrm>
            <a:custGeom>
              <a:avLst/>
              <a:gdLst/>
              <a:ahLst/>
              <a:cxnLst/>
              <a:rect l="l" t="t" r="r" b="b"/>
              <a:pathLst>
                <a:path w="7775" h="5157" extrusionOk="0">
                  <a:moveTo>
                    <a:pt x="587" y="1"/>
                  </a:moveTo>
                  <a:cubicBezTo>
                    <a:pt x="483" y="1"/>
                    <a:pt x="378" y="31"/>
                    <a:pt x="286" y="96"/>
                  </a:cubicBezTo>
                  <a:cubicBezTo>
                    <a:pt x="60" y="263"/>
                    <a:pt x="0" y="584"/>
                    <a:pt x="167" y="822"/>
                  </a:cubicBezTo>
                  <a:cubicBezTo>
                    <a:pt x="238" y="906"/>
                    <a:pt x="1810" y="3096"/>
                    <a:pt x="5025" y="4966"/>
                  </a:cubicBezTo>
                  <a:cubicBezTo>
                    <a:pt x="5144" y="5025"/>
                    <a:pt x="5263" y="5097"/>
                    <a:pt x="5370" y="5156"/>
                  </a:cubicBezTo>
                  <a:lnTo>
                    <a:pt x="7775" y="5156"/>
                  </a:lnTo>
                  <a:cubicBezTo>
                    <a:pt x="6953" y="4823"/>
                    <a:pt x="6227" y="4454"/>
                    <a:pt x="5596" y="4096"/>
                  </a:cubicBezTo>
                  <a:cubicBezTo>
                    <a:pt x="2560" y="2346"/>
                    <a:pt x="1036" y="263"/>
                    <a:pt x="1012" y="215"/>
                  </a:cubicBezTo>
                  <a:cubicBezTo>
                    <a:pt x="910" y="77"/>
                    <a:pt x="750" y="1"/>
                    <a:pt x="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8"/>
            <p:cNvSpPr/>
            <p:nvPr/>
          </p:nvSpPr>
          <p:spPr>
            <a:xfrm>
              <a:off x="8229699" y="4823796"/>
              <a:ext cx="364640" cy="321440"/>
            </a:xfrm>
            <a:custGeom>
              <a:avLst/>
              <a:gdLst/>
              <a:ahLst/>
              <a:cxnLst/>
              <a:rect l="l" t="t" r="r" b="b"/>
              <a:pathLst>
                <a:path w="11395" h="10045" extrusionOk="0">
                  <a:moveTo>
                    <a:pt x="10826" y="0"/>
                  </a:moveTo>
                  <a:cubicBezTo>
                    <a:pt x="10583" y="0"/>
                    <a:pt x="10366" y="190"/>
                    <a:pt x="10323" y="448"/>
                  </a:cubicBezTo>
                  <a:cubicBezTo>
                    <a:pt x="10323" y="460"/>
                    <a:pt x="10013" y="2472"/>
                    <a:pt x="8180" y="4746"/>
                  </a:cubicBezTo>
                  <a:cubicBezTo>
                    <a:pt x="6013" y="7448"/>
                    <a:pt x="2905" y="9068"/>
                    <a:pt x="0" y="10044"/>
                  </a:cubicBezTo>
                  <a:lnTo>
                    <a:pt x="2810" y="10044"/>
                  </a:lnTo>
                  <a:cubicBezTo>
                    <a:pt x="5096" y="8984"/>
                    <a:pt x="7334" y="7484"/>
                    <a:pt x="9037" y="5341"/>
                  </a:cubicBezTo>
                  <a:cubicBezTo>
                    <a:pt x="11013" y="2841"/>
                    <a:pt x="11335" y="674"/>
                    <a:pt x="11347" y="590"/>
                  </a:cubicBezTo>
                  <a:cubicBezTo>
                    <a:pt x="11394" y="305"/>
                    <a:pt x="11192" y="43"/>
                    <a:pt x="10906" y="7"/>
                  </a:cubicBezTo>
                  <a:cubicBezTo>
                    <a:pt x="10879" y="2"/>
                    <a:pt x="10852" y="0"/>
                    <a:pt x="10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38"/>
          <p:cNvGrpSpPr/>
          <p:nvPr/>
        </p:nvGrpSpPr>
        <p:grpSpPr>
          <a:xfrm>
            <a:off x="-16967" y="196180"/>
            <a:ext cx="5876874" cy="4586752"/>
            <a:chOff x="-16967" y="196180"/>
            <a:chExt cx="5876874" cy="4586752"/>
          </a:xfrm>
        </p:grpSpPr>
        <p:grpSp>
          <p:nvGrpSpPr>
            <p:cNvPr id="246" name="Google Shape;246;p38"/>
            <p:cNvGrpSpPr/>
            <p:nvPr/>
          </p:nvGrpSpPr>
          <p:grpSpPr>
            <a:xfrm>
              <a:off x="770083" y="196180"/>
              <a:ext cx="474752" cy="471616"/>
              <a:chOff x="770083" y="196180"/>
              <a:chExt cx="474752" cy="471616"/>
            </a:xfrm>
          </p:grpSpPr>
          <p:sp>
            <p:nvSpPr>
              <p:cNvPr id="247" name="Google Shape;247;p38"/>
              <p:cNvSpPr/>
              <p:nvPr/>
            </p:nvSpPr>
            <p:spPr>
              <a:xfrm>
                <a:off x="855427" y="280212"/>
                <a:ext cx="303680" cy="303680"/>
              </a:xfrm>
              <a:custGeom>
                <a:avLst/>
                <a:gdLst/>
                <a:ahLst/>
                <a:cxnLst/>
                <a:rect l="l" t="t" r="r" b="b"/>
                <a:pathLst>
                  <a:path w="9490" h="9490" extrusionOk="0">
                    <a:moveTo>
                      <a:pt x="4751" y="1072"/>
                    </a:moveTo>
                    <a:cubicBezTo>
                      <a:pt x="4989" y="1072"/>
                      <a:pt x="5180" y="1263"/>
                      <a:pt x="5180" y="1501"/>
                    </a:cubicBezTo>
                    <a:cubicBezTo>
                      <a:pt x="5180" y="1739"/>
                      <a:pt x="4989" y="1941"/>
                      <a:pt x="4751" y="1941"/>
                    </a:cubicBezTo>
                    <a:cubicBezTo>
                      <a:pt x="4513" y="1941"/>
                      <a:pt x="4311" y="1739"/>
                      <a:pt x="4311" y="1501"/>
                    </a:cubicBezTo>
                    <a:cubicBezTo>
                      <a:pt x="4311" y="1263"/>
                      <a:pt x="4513" y="1072"/>
                      <a:pt x="4751" y="1072"/>
                    </a:cubicBezTo>
                    <a:close/>
                    <a:moveTo>
                      <a:pt x="2453" y="2025"/>
                    </a:moveTo>
                    <a:cubicBezTo>
                      <a:pt x="2691" y="2025"/>
                      <a:pt x="2894" y="2215"/>
                      <a:pt x="2894" y="2453"/>
                    </a:cubicBezTo>
                    <a:cubicBezTo>
                      <a:pt x="2894" y="2691"/>
                      <a:pt x="2691" y="2882"/>
                      <a:pt x="2453" y="2882"/>
                    </a:cubicBezTo>
                    <a:cubicBezTo>
                      <a:pt x="2215" y="2882"/>
                      <a:pt x="2025" y="2691"/>
                      <a:pt x="2025" y="2453"/>
                    </a:cubicBezTo>
                    <a:cubicBezTo>
                      <a:pt x="2025" y="2215"/>
                      <a:pt x="2215" y="2025"/>
                      <a:pt x="2453" y="2025"/>
                    </a:cubicBezTo>
                    <a:close/>
                    <a:moveTo>
                      <a:pt x="7037" y="2025"/>
                    </a:moveTo>
                    <a:cubicBezTo>
                      <a:pt x="7275" y="2025"/>
                      <a:pt x="7466" y="2215"/>
                      <a:pt x="7466" y="2453"/>
                    </a:cubicBezTo>
                    <a:cubicBezTo>
                      <a:pt x="7466" y="2691"/>
                      <a:pt x="7275" y="2882"/>
                      <a:pt x="7037" y="2882"/>
                    </a:cubicBezTo>
                    <a:cubicBezTo>
                      <a:pt x="6799" y="2882"/>
                      <a:pt x="6609" y="2691"/>
                      <a:pt x="6609" y="2453"/>
                    </a:cubicBezTo>
                    <a:cubicBezTo>
                      <a:pt x="6609" y="2215"/>
                      <a:pt x="6799" y="2025"/>
                      <a:pt x="7037" y="2025"/>
                    </a:cubicBezTo>
                    <a:close/>
                    <a:moveTo>
                      <a:pt x="3823" y="3382"/>
                    </a:moveTo>
                    <a:cubicBezTo>
                      <a:pt x="4061" y="3382"/>
                      <a:pt x="4251" y="3584"/>
                      <a:pt x="4251" y="3822"/>
                    </a:cubicBezTo>
                    <a:cubicBezTo>
                      <a:pt x="4251" y="4060"/>
                      <a:pt x="4061" y="4251"/>
                      <a:pt x="3823" y="4251"/>
                    </a:cubicBezTo>
                    <a:cubicBezTo>
                      <a:pt x="3584" y="4251"/>
                      <a:pt x="3394" y="4060"/>
                      <a:pt x="3394" y="3822"/>
                    </a:cubicBezTo>
                    <a:cubicBezTo>
                      <a:pt x="3394" y="3584"/>
                      <a:pt x="3584" y="3382"/>
                      <a:pt x="3823" y="3382"/>
                    </a:cubicBezTo>
                    <a:close/>
                    <a:moveTo>
                      <a:pt x="5668" y="3382"/>
                    </a:moveTo>
                    <a:cubicBezTo>
                      <a:pt x="5906" y="3382"/>
                      <a:pt x="6109" y="3584"/>
                      <a:pt x="6109" y="3822"/>
                    </a:cubicBezTo>
                    <a:cubicBezTo>
                      <a:pt x="6109" y="4060"/>
                      <a:pt x="5906" y="4251"/>
                      <a:pt x="5668" y="4251"/>
                    </a:cubicBezTo>
                    <a:cubicBezTo>
                      <a:pt x="5430" y="4251"/>
                      <a:pt x="5239" y="4060"/>
                      <a:pt x="5239" y="3822"/>
                    </a:cubicBezTo>
                    <a:cubicBezTo>
                      <a:pt x="5239" y="3584"/>
                      <a:pt x="5430" y="3382"/>
                      <a:pt x="5668" y="3382"/>
                    </a:cubicBezTo>
                    <a:close/>
                    <a:moveTo>
                      <a:pt x="1513" y="4311"/>
                    </a:moveTo>
                    <a:cubicBezTo>
                      <a:pt x="1751" y="4311"/>
                      <a:pt x="1941" y="4501"/>
                      <a:pt x="1941" y="4739"/>
                    </a:cubicBezTo>
                    <a:cubicBezTo>
                      <a:pt x="1941" y="4977"/>
                      <a:pt x="1751" y="5180"/>
                      <a:pt x="1513" y="5180"/>
                    </a:cubicBezTo>
                    <a:cubicBezTo>
                      <a:pt x="1275" y="5180"/>
                      <a:pt x="1072" y="4977"/>
                      <a:pt x="1072" y="4739"/>
                    </a:cubicBezTo>
                    <a:cubicBezTo>
                      <a:pt x="1072" y="4501"/>
                      <a:pt x="1275" y="4311"/>
                      <a:pt x="1513" y="4311"/>
                    </a:cubicBezTo>
                    <a:close/>
                    <a:moveTo>
                      <a:pt x="7990" y="4311"/>
                    </a:moveTo>
                    <a:cubicBezTo>
                      <a:pt x="8228" y="4311"/>
                      <a:pt x="8418" y="4501"/>
                      <a:pt x="8418" y="4739"/>
                    </a:cubicBezTo>
                    <a:cubicBezTo>
                      <a:pt x="8418" y="4977"/>
                      <a:pt x="8228" y="5180"/>
                      <a:pt x="7990" y="5180"/>
                    </a:cubicBezTo>
                    <a:cubicBezTo>
                      <a:pt x="7752" y="5180"/>
                      <a:pt x="7549" y="4977"/>
                      <a:pt x="7549" y="4739"/>
                    </a:cubicBezTo>
                    <a:cubicBezTo>
                      <a:pt x="7549" y="4501"/>
                      <a:pt x="7752" y="4311"/>
                      <a:pt x="7990" y="4311"/>
                    </a:cubicBezTo>
                    <a:close/>
                    <a:moveTo>
                      <a:pt x="3823" y="5239"/>
                    </a:moveTo>
                    <a:cubicBezTo>
                      <a:pt x="4061" y="5239"/>
                      <a:pt x="4251" y="5430"/>
                      <a:pt x="4251" y="5668"/>
                    </a:cubicBezTo>
                    <a:cubicBezTo>
                      <a:pt x="4251" y="5906"/>
                      <a:pt x="4061" y="6096"/>
                      <a:pt x="3823" y="6096"/>
                    </a:cubicBezTo>
                    <a:cubicBezTo>
                      <a:pt x="3584" y="6096"/>
                      <a:pt x="3394" y="5906"/>
                      <a:pt x="3394" y="5668"/>
                    </a:cubicBezTo>
                    <a:cubicBezTo>
                      <a:pt x="3394" y="5430"/>
                      <a:pt x="3584" y="5239"/>
                      <a:pt x="3823" y="5239"/>
                    </a:cubicBezTo>
                    <a:close/>
                    <a:moveTo>
                      <a:pt x="5668" y="5239"/>
                    </a:moveTo>
                    <a:cubicBezTo>
                      <a:pt x="5906" y="5239"/>
                      <a:pt x="6109" y="5430"/>
                      <a:pt x="6109" y="5668"/>
                    </a:cubicBezTo>
                    <a:cubicBezTo>
                      <a:pt x="6109" y="5906"/>
                      <a:pt x="5906" y="6096"/>
                      <a:pt x="5668" y="6096"/>
                    </a:cubicBezTo>
                    <a:cubicBezTo>
                      <a:pt x="5430" y="6096"/>
                      <a:pt x="5239" y="5906"/>
                      <a:pt x="5239" y="5668"/>
                    </a:cubicBezTo>
                    <a:cubicBezTo>
                      <a:pt x="5239" y="5430"/>
                      <a:pt x="5430" y="5239"/>
                      <a:pt x="5668" y="5239"/>
                    </a:cubicBezTo>
                    <a:close/>
                    <a:moveTo>
                      <a:pt x="2453" y="6597"/>
                    </a:moveTo>
                    <a:cubicBezTo>
                      <a:pt x="2691" y="6597"/>
                      <a:pt x="2894" y="6799"/>
                      <a:pt x="2894" y="7037"/>
                    </a:cubicBezTo>
                    <a:cubicBezTo>
                      <a:pt x="2894" y="7275"/>
                      <a:pt x="2691" y="7466"/>
                      <a:pt x="2453" y="7466"/>
                    </a:cubicBezTo>
                    <a:cubicBezTo>
                      <a:pt x="2215" y="7466"/>
                      <a:pt x="2025" y="7275"/>
                      <a:pt x="2025" y="7037"/>
                    </a:cubicBezTo>
                    <a:cubicBezTo>
                      <a:pt x="2025" y="6799"/>
                      <a:pt x="2215" y="6597"/>
                      <a:pt x="2453" y="6597"/>
                    </a:cubicBezTo>
                    <a:close/>
                    <a:moveTo>
                      <a:pt x="7037" y="6597"/>
                    </a:moveTo>
                    <a:cubicBezTo>
                      <a:pt x="7275" y="6597"/>
                      <a:pt x="7466" y="6799"/>
                      <a:pt x="7466" y="7037"/>
                    </a:cubicBezTo>
                    <a:cubicBezTo>
                      <a:pt x="7466" y="7275"/>
                      <a:pt x="7275" y="7466"/>
                      <a:pt x="7037" y="7466"/>
                    </a:cubicBezTo>
                    <a:cubicBezTo>
                      <a:pt x="6799" y="7466"/>
                      <a:pt x="6609" y="7275"/>
                      <a:pt x="6609" y="7037"/>
                    </a:cubicBezTo>
                    <a:cubicBezTo>
                      <a:pt x="6609" y="6799"/>
                      <a:pt x="6799" y="6597"/>
                      <a:pt x="7037" y="6597"/>
                    </a:cubicBezTo>
                    <a:close/>
                    <a:moveTo>
                      <a:pt x="4751" y="7549"/>
                    </a:moveTo>
                    <a:cubicBezTo>
                      <a:pt x="4989" y="7549"/>
                      <a:pt x="5180" y="7739"/>
                      <a:pt x="5180" y="7978"/>
                    </a:cubicBezTo>
                    <a:cubicBezTo>
                      <a:pt x="5180" y="8216"/>
                      <a:pt x="4989" y="8418"/>
                      <a:pt x="4751" y="8418"/>
                    </a:cubicBezTo>
                    <a:cubicBezTo>
                      <a:pt x="4513" y="8418"/>
                      <a:pt x="4311" y="8216"/>
                      <a:pt x="4311" y="7978"/>
                    </a:cubicBezTo>
                    <a:cubicBezTo>
                      <a:pt x="4311" y="7739"/>
                      <a:pt x="4513" y="7549"/>
                      <a:pt x="4751" y="7549"/>
                    </a:cubicBezTo>
                    <a:close/>
                    <a:moveTo>
                      <a:pt x="4751" y="0"/>
                    </a:moveTo>
                    <a:cubicBezTo>
                      <a:pt x="2132" y="0"/>
                      <a:pt x="1" y="2132"/>
                      <a:pt x="1" y="4739"/>
                    </a:cubicBezTo>
                    <a:cubicBezTo>
                      <a:pt x="1" y="7358"/>
                      <a:pt x="2132" y="9490"/>
                      <a:pt x="4751" y="9490"/>
                    </a:cubicBezTo>
                    <a:cubicBezTo>
                      <a:pt x="7359" y="9490"/>
                      <a:pt x="9490" y="7358"/>
                      <a:pt x="9490" y="4739"/>
                    </a:cubicBezTo>
                    <a:cubicBezTo>
                      <a:pt x="9490" y="2132"/>
                      <a:pt x="7359" y="0"/>
                      <a:pt x="4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p:nvPr/>
            </p:nvSpPr>
            <p:spPr>
              <a:xfrm>
                <a:off x="919043" y="196180"/>
                <a:ext cx="59872" cy="66528"/>
              </a:xfrm>
              <a:custGeom>
                <a:avLst/>
                <a:gdLst/>
                <a:ahLst/>
                <a:cxnLst/>
                <a:rect l="l" t="t" r="r" b="b"/>
                <a:pathLst>
                  <a:path w="1871" h="2079" extrusionOk="0">
                    <a:moveTo>
                      <a:pt x="1395" y="0"/>
                    </a:moveTo>
                    <a:cubicBezTo>
                      <a:pt x="1355" y="0"/>
                      <a:pt x="1315" y="6"/>
                      <a:pt x="1275" y="19"/>
                    </a:cubicBezTo>
                    <a:lnTo>
                      <a:pt x="370" y="257"/>
                    </a:lnTo>
                    <a:cubicBezTo>
                      <a:pt x="132" y="317"/>
                      <a:pt x="1" y="555"/>
                      <a:pt x="61" y="781"/>
                    </a:cubicBezTo>
                    <a:cubicBezTo>
                      <a:pt x="111" y="972"/>
                      <a:pt x="281" y="1104"/>
                      <a:pt x="483" y="1104"/>
                    </a:cubicBezTo>
                    <a:cubicBezTo>
                      <a:pt x="520" y="1104"/>
                      <a:pt x="558" y="1100"/>
                      <a:pt x="596" y="1091"/>
                    </a:cubicBezTo>
                    <a:lnTo>
                      <a:pt x="632" y="1079"/>
                    </a:lnTo>
                    <a:lnTo>
                      <a:pt x="894" y="2079"/>
                    </a:lnTo>
                    <a:cubicBezTo>
                      <a:pt x="1168" y="1984"/>
                      <a:pt x="1442" y="1912"/>
                      <a:pt x="1727" y="1853"/>
                    </a:cubicBezTo>
                    <a:lnTo>
                      <a:pt x="1465" y="852"/>
                    </a:lnTo>
                    <a:lnTo>
                      <a:pt x="1501" y="852"/>
                    </a:lnTo>
                    <a:cubicBezTo>
                      <a:pt x="1727" y="781"/>
                      <a:pt x="1870" y="555"/>
                      <a:pt x="1799" y="317"/>
                    </a:cubicBezTo>
                    <a:cubicBezTo>
                      <a:pt x="1750" y="130"/>
                      <a:pt x="1580" y="0"/>
                      <a:pt x="13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821891" y="247732"/>
                <a:ext cx="68992" cy="67552"/>
              </a:xfrm>
              <a:custGeom>
                <a:avLst/>
                <a:gdLst/>
                <a:ahLst/>
                <a:cxnLst/>
                <a:rect l="l" t="t" r="r" b="b"/>
                <a:pathLst>
                  <a:path w="2156" h="2111" extrusionOk="0">
                    <a:moveTo>
                      <a:pt x="1138" y="0"/>
                    </a:moveTo>
                    <a:cubicBezTo>
                      <a:pt x="1028" y="0"/>
                      <a:pt x="918" y="45"/>
                      <a:pt x="834" y="134"/>
                    </a:cubicBezTo>
                    <a:lnTo>
                      <a:pt x="168" y="801"/>
                    </a:lnTo>
                    <a:cubicBezTo>
                      <a:pt x="1" y="968"/>
                      <a:pt x="1" y="1242"/>
                      <a:pt x="168" y="1408"/>
                    </a:cubicBezTo>
                    <a:cubicBezTo>
                      <a:pt x="251" y="1492"/>
                      <a:pt x="361" y="1533"/>
                      <a:pt x="471" y="1533"/>
                    </a:cubicBezTo>
                    <a:cubicBezTo>
                      <a:pt x="581" y="1533"/>
                      <a:pt x="691" y="1492"/>
                      <a:pt x="775" y="1408"/>
                    </a:cubicBezTo>
                    <a:lnTo>
                      <a:pt x="811" y="1385"/>
                    </a:lnTo>
                    <a:lnTo>
                      <a:pt x="1537" y="2111"/>
                    </a:lnTo>
                    <a:cubicBezTo>
                      <a:pt x="1727" y="1897"/>
                      <a:pt x="1930" y="1694"/>
                      <a:pt x="2156" y="1504"/>
                    </a:cubicBezTo>
                    <a:lnTo>
                      <a:pt x="1418" y="765"/>
                    </a:lnTo>
                    <a:lnTo>
                      <a:pt x="1442" y="742"/>
                    </a:lnTo>
                    <a:cubicBezTo>
                      <a:pt x="1608" y="575"/>
                      <a:pt x="1608" y="301"/>
                      <a:pt x="1442" y="134"/>
                    </a:cubicBezTo>
                    <a:cubicBezTo>
                      <a:pt x="1358" y="45"/>
                      <a:pt x="1248" y="0"/>
                      <a:pt x="1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8"/>
              <p:cNvSpPr/>
              <p:nvPr/>
            </p:nvSpPr>
            <p:spPr>
              <a:xfrm>
                <a:off x="770083" y="345268"/>
                <a:ext cx="68224" cy="56576"/>
              </a:xfrm>
              <a:custGeom>
                <a:avLst/>
                <a:gdLst/>
                <a:ahLst/>
                <a:cxnLst/>
                <a:rect l="l" t="t" r="r" b="b"/>
                <a:pathLst>
                  <a:path w="2132" h="1768" extrusionOk="0">
                    <a:moveTo>
                      <a:pt x="719" y="1"/>
                    </a:moveTo>
                    <a:cubicBezTo>
                      <a:pt x="526" y="1"/>
                      <a:pt x="358" y="124"/>
                      <a:pt x="298" y="313"/>
                    </a:cubicBezTo>
                    <a:lnTo>
                      <a:pt x="60" y="1230"/>
                    </a:lnTo>
                    <a:cubicBezTo>
                      <a:pt x="1" y="1456"/>
                      <a:pt x="132" y="1694"/>
                      <a:pt x="370" y="1754"/>
                    </a:cubicBezTo>
                    <a:cubicBezTo>
                      <a:pt x="404" y="1763"/>
                      <a:pt x="440" y="1768"/>
                      <a:pt x="476" y="1768"/>
                    </a:cubicBezTo>
                    <a:cubicBezTo>
                      <a:pt x="660" y="1768"/>
                      <a:pt x="844" y="1644"/>
                      <a:pt x="894" y="1444"/>
                    </a:cubicBezTo>
                    <a:lnTo>
                      <a:pt x="906" y="1408"/>
                    </a:lnTo>
                    <a:lnTo>
                      <a:pt x="1906" y="1682"/>
                    </a:lnTo>
                    <a:cubicBezTo>
                      <a:pt x="1953" y="1396"/>
                      <a:pt x="2037" y="1111"/>
                      <a:pt x="2132" y="849"/>
                    </a:cubicBezTo>
                    <a:lnTo>
                      <a:pt x="1132" y="575"/>
                    </a:lnTo>
                    <a:lnTo>
                      <a:pt x="1132" y="539"/>
                    </a:lnTo>
                    <a:cubicBezTo>
                      <a:pt x="1203" y="313"/>
                      <a:pt x="1060" y="75"/>
                      <a:pt x="834" y="15"/>
                    </a:cubicBezTo>
                    <a:cubicBezTo>
                      <a:pt x="795" y="6"/>
                      <a:pt x="757" y="1"/>
                      <a:pt x="7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8"/>
              <p:cNvSpPr/>
              <p:nvPr/>
            </p:nvSpPr>
            <p:spPr>
              <a:xfrm>
                <a:off x="770083" y="462100"/>
                <a:ext cx="68224" cy="56736"/>
              </a:xfrm>
              <a:custGeom>
                <a:avLst/>
                <a:gdLst/>
                <a:ahLst/>
                <a:cxnLst/>
                <a:rect l="l" t="t" r="r" b="b"/>
                <a:pathLst>
                  <a:path w="2132" h="1773" extrusionOk="0">
                    <a:moveTo>
                      <a:pt x="491" y="0"/>
                    </a:moveTo>
                    <a:cubicBezTo>
                      <a:pt x="450" y="0"/>
                      <a:pt x="409" y="6"/>
                      <a:pt x="370" y="20"/>
                    </a:cubicBezTo>
                    <a:cubicBezTo>
                      <a:pt x="132" y="79"/>
                      <a:pt x="1" y="317"/>
                      <a:pt x="60" y="543"/>
                    </a:cubicBezTo>
                    <a:lnTo>
                      <a:pt x="298" y="1448"/>
                    </a:lnTo>
                    <a:cubicBezTo>
                      <a:pt x="358" y="1648"/>
                      <a:pt x="527" y="1772"/>
                      <a:pt x="720" y="1772"/>
                    </a:cubicBezTo>
                    <a:cubicBezTo>
                      <a:pt x="757" y="1772"/>
                      <a:pt x="795" y="1767"/>
                      <a:pt x="834" y="1758"/>
                    </a:cubicBezTo>
                    <a:cubicBezTo>
                      <a:pt x="1060" y="1698"/>
                      <a:pt x="1203" y="1460"/>
                      <a:pt x="1132" y="1222"/>
                    </a:cubicBezTo>
                    <a:lnTo>
                      <a:pt x="1132" y="1186"/>
                    </a:lnTo>
                    <a:lnTo>
                      <a:pt x="2132" y="924"/>
                    </a:lnTo>
                    <a:cubicBezTo>
                      <a:pt x="2037" y="651"/>
                      <a:pt x="1953" y="377"/>
                      <a:pt x="1906" y="91"/>
                    </a:cubicBezTo>
                    <a:lnTo>
                      <a:pt x="906" y="353"/>
                    </a:lnTo>
                    <a:lnTo>
                      <a:pt x="894" y="317"/>
                    </a:lnTo>
                    <a:cubicBezTo>
                      <a:pt x="845" y="123"/>
                      <a:pt x="670" y="0"/>
                      <a:pt x="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8"/>
              <p:cNvSpPr/>
              <p:nvPr/>
            </p:nvSpPr>
            <p:spPr>
              <a:xfrm>
                <a:off x="821891" y="548436"/>
                <a:ext cx="68992" cy="67648"/>
              </a:xfrm>
              <a:custGeom>
                <a:avLst/>
                <a:gdLst/>
                <a:ahLst/>
                <a:cxnLst/>
                <a:rect l="l" t="t" r="r" b="b"/>
                <a:pathLst>
                  <a:path w="2156" h="2114" extrusionOk="0">
                    <a:moveTo>
                      <a:pt x="1537" y="0"/>
                    </a:moveTo>
                    <a:lnTo>
                      <a:pt x="811" y="739"/>
                    </a:lnTo>
                    <a:lnTo>
                      <a:pt x="775" y="715"/>
                    </a:lnTo>
                    <a:cubicBezTo>
                      <a:pt x="691" y="631"/>
                      <a:pt x="581" y="590"/>
                      <a:pt x="471" y="590"/>
                    </a:cubicBezTo>
                    <a:cubicBezTo>
                      <a:pt x="361" y="590"/>
                      <a:pt x="251" y="631"/>
                      <a:pt x="168" y="715"/>
                    </a:cubicBezTo>
                    <a:cubicBezTo>
                      <a:pt x="1" y="881"/>
                      <a:pt x="1" y="1155"/>
                      <a:pt x="168" y="1322"/>
                    </a:cubicBezTo>
                    <a:lnTo>
                      <a:pt x="834" y="1989"/>
                    </a:lnTo>
                    <a:cubicBezTo>
                      <a:pt x="918" y="2072"/>
                      <a:pt x="1028" y="2114"/>
                      <a:pt x="1138" y="2114"/>
                    </a:cubicBezTo>
                    <a:cubicBezTo>
                      <a:pt x="1248" y="2114"/>
                      <a:pt x="1358" y="2072"/>
                      <a:pt x="1442" y="1989"/>
                    </a:cubicBezTo>
                    <a:cubicBezTo>
                      <a:pt x="1608" y="1822"/>
                      <a:pt x="1608" y="1548"/>
                      <a:pt x="1442" y="1382"/>
                    </a:cubicBezTo>
                    <a:lnTo>
                      <a:pt x="1418" y="1346"/>
                    </a:lnTo>
                    <a:lnTo>
                      <a:pt x="2156" y="620"/>
                    </a:lnTo>
                    <a:cubicBezTo>
                      <a:pt x="1930" y="429"/>
                      <a:pt x="1727" y="227"/>
                      <a:pt x="1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8"/>
              <p:cNvSpPr/>
              <p:nvPr/>
            </p:nvSpPr>
            <p:spPr>
              <a:xfrm>
                <a:off x="919043" y="601012"/>
                <a:ext cx="59872" cy="66784"/>
              </a:xfrm>
              <a:custGeom>
                <a:avLst/>
                <a:gdLst/>
                <a:ahLst/>
                <a:cxnLst/>
                <a:rect l="l" t="t" r="r" b="b"/>
                <a:pathLst>
                  <a:path w="1871" h="2087" extrusionOk="0">
                    <a:moveTo>
                      <a:pt x="894" y="0"/>
                    </a:moveTo>
                    <a:lnTo>
                      <a:pt x="632" y="1001"/>
                    </a:lnTo>
                    <a:lnTo>
                      <a:pt x="596" y="1001"/>
                    </a:lnTo>
                    <a:cubicBezTo>
                      <a:pt x="554" y="989"/>
                      <a:pt x="513" y="983"/>
                      <a:pt x="473" y="983"/>
                    </a:cubicBezTo>
                    <a:cubicBezTo>
                      <a:pt x="275" y="983"/>
                      <a:pt x="110" y="1120"/>
                      <a:pt x="61" y="1298"/>
                    </a:cubicBezTo>
                    <a:cubicBezTo>
                      <a:pt x="1" y="1536"/>
                      <a:pt x="132" y="1763"/>
                      <a:pt x="370" y="1834"/>
                    </a:cubicBezTo>
                    <a:lnTo>
                      <a:pt x="1275" y="2072"/>
                    </a:lnTo>
                    <a:cubicBezTo>
                      <a:pt x="1312" y="2082"/>
                      <a:pt x="1349" y="2086"/>
                      <a:pt x="1385" y="2086"/>
                    </a:cubicBezTo>
                    <a:cubicBezTo>
                      <a:pt x="1574" y="2086"/>
                      <a:pt x="1749" y="1962"/>
                      <a:pt x="1799" y="1763"/>
                    </a:cubicBezTo>
                    <a:cubicBezTo>
                      <a:pt x="1870" y="1536"/>
                      <a:pt x="1727" y="1298"/>
                      <a:pt x="1501" y="1239"/>
                    </a:cubicBezTo>
                    <a:lnTo>
                      <a:pt x="1465" y="1227"/>
                    </a:lnTo>
                    <a:lnTo>
                      <a:pt x="1727" y="227"/>
                    </a:lnTo>
                    <a:cubicBezTo>
                      <a:pt x="1442" y="179"/>
                      <a:pt x="1168" y="96"/>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8"/>
              <p:cNvSpPr/>
              <p:nvPr/>
            </p:nvSpPr>
            <p:spPr>
              <a:xfrm>
                <a:off x="1036035" y="601012"/>
                <a:ext cx="59456" cy="66784"/>
              </a:xfrm>
              <a:custGeom>
                <a:avLst/>
                <a:gdLst/>
                <a:ahLst/>
                <a:cxnLst/>
                <a:rect l="l" t="t" r="r" b="b"/>
                <a:pathLst>
                  <a:path w="1858" h="2087" extrusionOk="0">
                    <a:moveTo>
                      <a:pt x="965" y="0"/>
                    </a:moveTo>
                    <a:cubicBezTo>
                      <a:pt x="703" y="96"/>
                      <a:pt x="417" y="179"/>
                      <a:pt x="131" y="227"/>
                    </a:cubicBezTo>
                    <a:lnTo>
                      <a:pt x="405" y="1227"/>
                    </a:lnTo>
                    <a:lnTo>
                      <a:pt x="369" y="1239"/>
                    </a:lnTo>
                    <a:cubicBezTo>
                      <a:pt x="131" y="1298"/>
                      <a:pt x="0" y="1536"/>
                      <a:pt x="60" y="1763"/>
                    </a:cubicBezTo>
                    <a:cubicBezTo>
                      <a:pt x="110" y="1962"/>
                      <a:pt x="285" y="2086"/>
                      <a:pt x="474" y="2086"/>
                    </a:cubicBezTo>
                    <a:cubicBezTo>
                      <a:pt x="510" y="2086"/>
                      <a:pt x="547" y="2082"/>
                      <a:pt x="584" y="2072"/>
                    </a:cubicBezTo>
                    <a:lnTo>
                      <a:pt x="1500" y="1834"/>
                    </a:lnTo>
                    <a:cubicBezTo>
                      <a:pt x="1727" y="1763"/>
                      <a:pt x="1858" y="1536"/>
                      <a:pt x="1798" y="1298"/>
                    </a:cubicBezTo>
                    <a:cubicBezTo>
                      <a:pt x="1749" y="1120"/>
                      <a:pt x="1584" y="983"/>
                      <a:pt x="1393" y="983"/>
                    </a:cubicBezTo>
                    <a:cubicBezTo>
                      <a:pt x="1354" y="983"/>
                      <a:pt x="1314" y="989"/>
                      <a:pt x="1274" y="1001"/>
                    </a:cubicBezTo>
                    <a:lnTo>
                      <a:pt x="1238" y="1001"/>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8"/>
              <p:cNvSpPr/>
              <p:nvPr/>
            </p:nvSpPr>
            <p:spPr>
              <a:xfrm>
                <a:off x="1124035" y="548436"/>
                <a:ext cx="68992" cy="67648"/>
              </a:xfrm>
              <a:custGeom>
                <a:avLst/>
                <a:gdLst/>
                <a:ahLst/>
                <a:cxnLst/>
                <a:rect l="l" t="t" r="r" b="b"/>
                <a:pathLst>
                  <a:path w="2156" h="2114" extrusionOk="0">
                    <a:moveTo>
                      <a:pt x="608" y="0"/>
                    </a:moveTo>
                    <a:cubicBezTo>
                      <a:pt x="417" y="227"/>
                      <a:pt x="215" y="429"/>
                      <a:pt x="1" y="620"/>
                    </a:cubicBezTo>
                    <a:lnTo>
                      <a:pt x="727" y="1346"/>
                    </a:lnTo>
                    <a:lnTo>
                      <a:pt x="703" y="1382"/>
                    </a:lnTo>
                    <a:cubicBezTo>
                      <a:pt x="536" y="1548"/>
                      <a:pt x="536" y="1822"/>
                      <a:pt x="703" y="1989"/>
                    </a:cubicBezTo>
                    <a:cubicBezTo>
                      <a:pt x="786" y="2072"/>
                      <a:pt x="896" y="2114"/>
                      <a:pt x="1007" y="2114"/>
                    </a:cubicBezTo>
                    <a:cubicBezTo>
                      <a:pt x="1117" y="2114"/>
                      <a:pt x="1227" y="2072"/>
                      <a:pt x="1310" y="1989"/>
                    </a:cubicBezTo>
                    <a:lnTo>
                      <a:pt x="1977" y="1322"/>
                    </a:lnTo>
                    <a:cubicBezTo>
                      <a:pt x="2156" y="1155"/>
                      <a:pt x="2156" y="881"/>
                      <a:pt x="1977" y="715"/>
                    </a:cubicBezTo>
                    <a:cubicBezTo>
                      <a:pt x="1894" y="631"/>
                      <a:pt x="1783" y="590"/>
                      <a:pt x="1673" y="590"/>
                    </a:cubicBezTo>
                    <a:cubicBezTo>
                      <a:pt x="1563" y="590"/>
                      <a:pt x="1453" y="631"/>
                      <a:pt x="1370" y="715"/>
                    </a:cubicBezTo>
                    <a:lnTo>
                      <a:pt x="1346" y="739"/>
                    </a:lnTo>
                    <a:lnTo>
                      <a:pt x="6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8"/>
              <p:cNvSpPr/>
              <p:nvPr/>
            </p:nvSpPr>
            <p:spPr>
              <a:xfrm>
                <a:off x="1176611" y="461876"/>
                <a:ext cx="68224" cy="56960"/>
              </a:xfrm>
              <a:custGeom>
                <a:avLst/>
                <a:gdLst/>
                <a:ahLst/>
                <a:cxnLst/>
                <a:rect l="l" t="t" r="r" b="b"/>
                <a:pathLst>
                  <a:path w="2132" h="1780" extrusionOk="0">
                    <a:moveTo>
                      <a:pt x="1653" y="0"/>
                    </a:moveTo>
                    <a:cubicBezTo>
                      <a:pt x="1464" y="0"/>
                      <a:pt x="1287" y="125"/>
                      <a:pt x="1227" y="324"/>
                    </a:cubicBezTo>
                    <a:lnTo>
                      <a:pt x="1227" y="360"/>
                    </a:lnTo>
                    <a:lnTo>
                      <a:pt x="227" y="98"/>
                    </a:lnTo>
                    <a:cubicBezTo>
                      <a:pt x="167" y="384"/>
                      <a:pt x="96" y="658"/>
                      <a:pt x="1" y="931"/>
                    </a:cubicBezTo>
                    <a:lnTo>
                      <a:pt x="1001" y="1193"/>
                    </a:lnTo>
                    <a:lnTo>
                      <a:pt x="989" y="1229"/>
                    </a:lnTo>
                    <a:cubicBezTo>
                      <a:pt x="929" y="1467"/>
                      <a:pt x="1060" y="1705"/>
                      <a:pt x="1298" y="1765"/>
                    </a:cubicBezTo>
                    <a:cubicBezTo>
                      <a:pt x="1335" y="1774"/>
                      <a:pt x="1372" y="1779"/>
                      <a:pt x="1408" y="1779"/>
                    </a:cubicBezTo>
                    <a:cubicBezTo>
                      <a:pt x="1597" y="1779"/>
                      <a:pt x="1772" y="1655"/>
                      <a:pt x="1822" y="1455"/>
                    </a:cubicBezTo>
                    <a:lnTo>
                      <a:pt x="2060" y="550"/>
                    </a:lnTo>
                    <a:cubicBezTo>
                      <a:pt x="2132" y="324"/>
                      <a:pt x="1989" y="86"/>
                      <a:pt x="1763" y="15"/>
                    </a:cubicBezTo>
                    <a:cubicBezTo>
                      <a:pt x="1726" y="5"/>
                      <a:pt x="1689" y="0"/>
                      <a:pt x="16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8"/>
              <p:cNvSpPr/>
              <p:nvPr/>
            </p:nvSpPr>
            <p:spPr>
              <a:xfrm>
                <a:off x="1176611" y="345268"/>
                <a:ext cx="68224" cy="56576"/>
              </a:xfrm>
              <a:custGeom>
                <a:avLst/>
                <a:gdLst/>
                <a:ahLst/>
                <a:cxnLst/>
                <a:rect l="l" t="t" r="r" b="b"/>
                <a:pathLst>
                  <a:path w="2132" h="1768" extrusionOk="0">
                    <a:moveTo>
                      <a:pt x="1409" y="1"/>
                    </a:moveTo>
                    <a:cubicBezTo>
                      <a:pt x="1372" y="1"/>
                      <a:pt x="1335" y="6"/>
                      <a:pt x="1298" y="15"/>
                    </a:cubicBezTo>
                    <a:cubicBezTo>
                      <a:pt x="1060" y="75"/>
                      <a:pt x="929" y="313"/>
                      <a:pt x="989" y="539"/>
                    </a:cubicBezTo>
                    <a:lnTo>
                      <a:pt x="1001" y="575"/>
                    </a:lnTo>
                    <a:lnTo>
                      <a:pt x="1" y="849"/>
                    </a:lnTo>
                    <a:cubicBezTo>
                      <a:pt x="96" y="1111"/>
                      <a:pt x="167" y="1396"/>
                      <a:pt x="227" y="1682"/>
                    </a:cubicBezTo>
                    <a:lnTo>
                      <a:pt x="1227" y="1408"/>
                    </a:lnTo>
                    <a:lnTo>
                      <a:pt x="1227" y="1444"/>
                    </a:lnTo>
                    <a:cubicBezTo>
                      <a:pt x="1287" y="1644"/>
                      <a:pt x="1464" y="1768"/>
                      <a:pt x="1653" y="1768"/>
                    </a:cubicBezTo>
                    <a:cubicBezTo>
                      <a:pt x="1689" y="1768"/>
                      <a:pt x="1726" y="1763"/>
                      <a:pt x="1763" y="1754"/>
                    </a:cubicBezTo>
                    <a:cubicBezTo>
                      <a:pt x="1989" y="1694"/>
                      <a:pt x="2132" y="1456"/>
                      <a:pt x="2060" y="1230"/>
                    </a:cubicBezTo>
                    <a:lnTo>
                      <a:pt x="1822" y="313"/>
                    </a:lnTo>
                    <a:cubicBezTo>
                      <a:pt x="1772" y="124"/>
                      <a:pt x="1597"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8"/>
              <p:cNvSpPr/>
              <p:nvPr/>
            </p:nvSpPr>
            <p:spPr>
              <a:xfrm>
                <a:off x="1124035" y="247732"/>
                <a:ext cx="68992" cy="67552"/>
              </a:xfrm>
              <a:custGeom>
                <a:avLst/>
                <a:gdLst/>
                <a:ahLst/>
                <a:cxnLst/>
                <a:rect l="l" t="t" r="r" b="b"/>
                <a:pathLst>
                  <a:path w="2156" h="2111" extrusionOk="0">
                    <a:moveTo>
                      <a:pt x="1007" y="0"/>
                    </a:moveTo>
                    <a:cubicBezTo>
                      <a:pt x="896" y="0"/>
                      <a:pt x="786" y="45"/>
                      <a:pt x="703" y="134"/>
                    </a:cubicBezTo>
                    <a:cubicBezTo>
                      <a:pt x="536" y="301"/>
                      <a:pt x="536" y="575"/>
                      <a:pt x="703" y="742"/>
                    </a:cubicBezTo>
                    <a:lnTo>
                      <a:pt x="727" y="765"/>
                    </a:lnTo>
                    <a:lnTo>
                      <a:pt x="1" y="1504"/>
                    </a:lnTo>
                    <a:cubicBezTo>
                      <a:pt x="215" y="1694"/>
                      <a:pt x="417" y="1897"/>
                      <a:pt x="608" y="2111"/>
                    </a:cubicBezTo>
                    <a:lnTo>
                      <a:pt x="1346" y="1385"/>
                    </a:lnTo>
                    <a:lnTo>
                      <a:pt x="1370" y="1408"/>
                    </a:lnTo>
                    <a:cubicBezTo>
                      <a:pt x="1453" y="1492"/>
                      <a:pt x="1563" y="1533"/>
                      <a:pt x="1673" y="1533"/>
                    </a:cubicBezTo>
                    <a:cubicBezTo>
                      <a:pt x="1783" y="1533"/>
                      <a:pt x="1894" y="1492"/>
                      <a:pt x="1977" y="1408"/>
                    </a:cubicBezTo>
                    <a:cubicBezTo>
                      <a:pt x="2156" y="1242"/>
                      <a:pt x="2156" y="968"/>
                      <a:pt x="1977" y="801"/>
                    </a:cubicBezTo>
                    <a:lnTo>
                      <a:pt x="1310" y="134"/>
                    </a:lnTo>
                    <a:cubicBezTo>
                      <a:pt x="1227" y="45"/>
                      <a:pt x="1117" y="0"/>
                      <a:pt x="10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8"/>
              <p:cNvSpPr/>
              <p:nvPr/>
            </p:nvSpPr>
            <p:spPr>
              <a:xfrm>
                <a:off x="1036035" y="196180"/>
                <a:ext cx="59456" cy="66528"/>
              </a:xfrm>
              <a:custGeom>
                <a:avLst/>
                <a:gdLst/>
                <a:ahLst/>
                <a:cxnLst/>
                <a:rect l="l" t="t" r="r" b="b"/>
                <a:pathLst>
                  <a:path w="1858" h="2079" extrusionOk="0">
                    <a:moveTo>
                      <a:pt x="464" y="0"/>
                    </a:moveTo>
                    <a:cubicBezTo>
                      <a:pt x="279" y="0"/>
                      <a:pt x="109" y="130"/>
                      <a:pt x="60" y="317"/>
                    </a:cubicBezTo>
                    <a:cubicBezTo>
                      <a:pt x="0" y="555"/>
                      <a:pt x="131" y="781"/>
                      <a:pt x="369" y="852"/>
                    </a:cubicBezTo>
                    <a:lnTo>
                      <a:pt x="405" y="852"/>
                    </a:lnTo>
                    <a:lnTo>
                      <a:pt x="131" y="1853"/>
                    </a:lnTo>
                    <a:cubicBezTo>
                      <a:pt x="417" y="1912"/>
                      <a:pt x="703" y="1984"/>
                      <a:pt x="965" y="2079"/>
                    </a:cubicBezTo>
                    <a:lnTo>
                      <a:pt x="1238" y="1079"/>
                    </a:lnTo>
                    <a:lnTo>
                      <a:pt x="1274" y="1091"/>
                    </a:lnTo>
                    <a:cubicBezTo>
                      <a:pt x="1311" y="1100"/>
                      <a:pt x="1347" y="1104"/>
                      <a:pt x="1383" y="1104"/>
                    </a:cubicBezTo>
                    <a:cubicBezTo>
                      <a:pt x="1578" y="1104"/>
                      <a:pt x="1748" y="972"/>
                      <a:pt x="1798" y="781"/>
                    </a:cubicBezTo>
                    <a:cubicBezTo>
                      <a:pt x="1858" y="555"/>
                      <a:pt x="1727" y="317"/>
                      <a:pt x="1500" y="257"/>
                    </a:cubicBezTo>
                    <a:lnTo>
                      <a:pt x="584" y="19"/>
                    </a:lnTo>
                    <a:cubicBezTo>
                      <a:pt x="544" y="6"/>
                      <a:pt x="504" y="0"/>
                      <a:pt x="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38"/>
            <p:cNvGrpSpPr/>
            <p:nvPr/>
          </p:nvGrpSpPr>
          <p:grpSpPr>
            <a:xfrm>
              <a:off x="5007203" y="3935444"/>
              <a:ext cx="852704" cy="847488"/>
              <a:chOff x="5007203" y="3935444"/>
              <a:chExt cx="852704" cy="847488"/>
            </a:xfrm>
          </p:grpSpPr>
          <p:sp>
            <p:nvSpPr>
              <p:cNvPr id="261" name="Google Shape;261;p38"/>
              <p:cNvSpPr/>
              <p:nvPr/>
            </p:nvSpPr>
            <p:spPr>
              <a:xfrm>
                <a:off x="5160739" y="4086388"/>
                <a:ext cx="545600" cy="545632"/>
              </a:xfrm>
              <a:custGeom>
                <a:avLst/>
                <a:gdLst/>
                <a:ahLst/>
                <a:cxnLst/>
                <a:rect l="l" t="t" r="r" b="b"/>
                <a:pathLst>
                  <a:path w="17050" h="17051" extrusionOk="0">
                    <a:moveTo>
                      <a:pt x="8525" y="1929"/>
                    </a:moveTo>
                    <a:cubicBezTo>
                      <a:pt x="8954" y="1929"/>
                      <a:pt x="9299" y="2275"/>
                      <a:pt x="9299" y="2703"/>
                    </a:cubicBezTo>
                    <a:cubicBezTo>
                      <a:pt x="9299" y="3132"/>
                      <a:pt x="8954" y="3489"/>
                      <a:pt x="8525" y="3489"/>
                    </a:cubicBezTo>
                    <a:cubicBezTo>
                      <a:pt x="8097" y="3489"/>
                      <a:pt x="7751" y="3132"/>
                      <a:pt x="7751" y="2703"/>
                    </a:cubicBezTo>
                    <a:cubicBezTo>
                      <a:pt x="7751" y="2275"/>
                      <a:pt x="8097" y="1929"/>
                      <a:pt x="8525" y="1929"/>
                    </a:cubicBezTo>
                    <a:close/>
                    <a:moveTo>
                      <a:pt x="4406" y="3632"/>
                    </a:moveTo>
                    <a:cubicBezTo>
                      <a:pt x="4834" y="3632"/>
                      <a:pt x="5191" y="3989"/>
                      <a:pt x="5191" y="4418"/>
                    </a:cubicBezTo>
                    <a:cubicBezTo>
                      <a:pt x="5191" y="4846"/>
                      <a:pt x="4834" y="5192"/>
                      <a:pt x="4406" y="5192"/>
                    </a:cubicBezTo>
                    <a:cubicBezTo>
                      <a:pt x="3977" y="5192"/>
                      <a:pt x="3632" y="4846"/>
                      <a:pt x="3632" y="4418"/>
                    </a:cubicBezTo>
                    <a:cubicBezTo>
                      <a:pt x="3632" y="3989"/>
                      <a:pt x="3977" y="3632"/>
                      <a:pt x="4406" y="3632"/>
                    </a:cubicBezTo>
                    <a:close/>
                    <a:moveTo>
                      <a:pt x="12633" y="3632"/>
                    </a:moveTo>
                    <a:cubicBezTo>
                      <a:pt x="13061" y="3632"/>
                      <a:pt x="13419" y="3989"/>
                      <a:pt x="13419" y="4418"/>
                    </a:cubicBezTo>
                    <a:cubicBezTo>
                      <a:pt x="13419" y="4846"/>
                      <a:pt x="13061" y="5192"/>
                      <a:pt x="12633" y="5192"/>
                    </a:cubicBezTo>
                    <a:cubicBezTo>
                      <a:pt x="12204" y="5192"/>
                      <a:pt x="11859" y="4846"/>
                      <a:pt x="11859" y="4418"/>
                    </a:cubicBezTo>
                    <a:cubicBezTo>
                      <a:pt x="11859" y="3989"/>
                      <a:pt x="12204" y="3632"/>
                      <a:pt x="12633" y="3632"/>
                    </a:cubicBezTo>
                    <a:close/>
                    <a:moveTo>
                      <a:pt x="6858" y="6085"/>
                    </a:moveTo>
                    <a:cubicBezTo>
                      <a:pt x="7287" y="6085"/>
                      <a:pt x="7632" y="6430"/>
                      <a:pt x="7632" y="6859"/>
                    </a:cubicBezTo>
                    <a:cubicBezTo>
                      <a:pt x="7632" y="7287"/>
                      <a:pt x="7287" y="7644"/>
                      <a:pt x="6858" y="7644"/>
                    </a:cubicBezTo>
                    <a:cubicBezTo>
                      <a:pt x="6430" y="7644"/>
                      <a:pt x="6084" y="7287"/>
                      <a:pt x="6084" y="6859"/>
                    </a:cubicBezTo>
                    <a:cubicBezTo>
                      <a:pt x="6084" y="6430"/>
                      <a:pt x="6430" y="6085"/>
                      <a:pt x="6858" y="6085"/>
                    </a:cubicBezTo>
                    <a:close/>
                    <a:moveTo>
                      <a:pt x="10180" y="6085"/>
                    </a:moveTo>
                    <a:cubicBezTo>
                      <a:pt x="10609" y="6085"/>
                      <a:pt x="10966" y="6430"/>
                      <a:pt x="10966" y="6859"/>
                    </a:cubicBezTo>
                    <a:cubicBezTo>
                      <a:pt x="10966" y="7287"/>
                      <a:pt x="10609" y="7644"/>
                      <a:pt x="10180" y="7644"/>
                    </a:cubicBezTo>
                    <a:cubicBezTo>
                      <a:pt x="9751" y="7644"/>
                      <a:pt x="9406" y="7287"/>
                      <a:pt x="9406" y="6859"/>
                    </a:cubicBezTo>
                    <a:cubicBezTo>
                      <a:pt x="9406" y="6430"/>
                      <a:pt x="9751" y="6085"/>
                      <a:pt x="10180" y="6085"/>
                    </a:cubicBezTo>
                    <a:close/>
                    <a:moveTo>
                      <a:pt x="2703" y="7752"/>
                    </a:moveTo>
                    <a:cubicBezTo>
                      <a:pt x="3132" y="7752"/>
                      <a:pt x="3477" y="8097"/>
                      <a:pt x="3477" y="8525"/>
                    </a:cubicBezTo>
                    <a:cubicBezTo>
                      <a:pt x="3477" y="8954"/>
                      <a:pt x="3132" y="9299"/>
                      <a:pt x="2703" y="9299"/>
                    </a:cubicBezTo>
                    <a:cubicBezTo>
                      <a:pt x="2274" y="9299"/>
                      <a:pt x="1929" y="8954"/>
                      <a:pt x="1929" y="8525"/>
                    </a:cubicBezTo>
                    <a:cubicBezTo>
                      <a:pt x="1929" y="8097"/>
                      <a:pt x="2274" y="7752"/>
                      <a:pt x="2703" y="7752"/>
                    </a:cubicBezTo>
                    <a:close/>
                    <a:moveTo>
                      <a:pt x="14335" y="7752"/>
                    </a:moveTo>
                    <a:cubicBezTo>
                      <a:pt x="14764" y="7752"/>
                      <a:pt x="15121" y="8097"/>
                      <a:pt x="15121" y="8525"/>
                    </a:cubicBezTo>
                    <a:cubicBezTo>
                      <a:pt x="15121" y="8954"/>
                      <a:pt x="14764" y="9299"/>
                      <a:pt x="14335" y="9299"/>
                    </a:cubicBezTo>
                    <a:cubicBezTo>
                      <a:pt x="13919" y="9299"/>
                      <a:pt x="13561" y="8954"/>
                      <a:pt x="13561" y="8525"/>
                    </a:cubicBezTo>
                    <a:cubicBezTo>
                      <a:pt x="13561" y="8097"/>
                      <a:pt x="13919" y="7752"/>
                      <a:pt x="14335" y="7752"/>
                    </a:cubicBezTo>
                    <a:close/>
                    <a:moveTo>
                      <a:pt x="6858" y="9418"/>
                    </a:moveTo>
                    <a:cubicBezTo>
                      <a:pt x="7287" y="9418"/>
                      <a:pt x="7632" y="9764"/>
                      <a:pt x="7632" y="10192"/>
                    </a:cubicBezTo>
                    <a:cubicBezTo>
                      <a:pt x="7632" y="10621"/>
                      <a:pt x="7287" y="10966"/>
                      <a:pt x="6858" y="10966"/>
                    </a:cubicBezTo>
                    <a:cubicBezTo>
                      <a:pt x="6430" y="10966"/>
                      <a:pt x="6084" y="10621"/>
                      <a:pt x="6084" y="10192"/>
                    </a:cubicBezTo>
                    <a:cubicBezTo>
                      <a:pt x="6084" y="9764"/>
                      <a:pt x="6430" y="9418"/>
                      <a:pt x="6858" y="9418"/>
                    </a:cubicBezTo>
                    <a:close/>
                    <a:moveTo>
                      <a:pt x="10180" y="9418"/>
                    </a:moveTo>
                    <a:cubicBezTo>
                      <a:pt x="10609" y="9418"/>
                      <a:pt x="10966" y="9764"/>
                      <a:pt x="10966" y="10192"/>
                    </a:cubicBezTo>
                    <a:cubicBezTo>
                      <a:pt x="10966" y="10621"/>
                      <a:pt x="10609" y="10966"/>
                      <a:pt x="10180" y="10966"/>
                    </a:cubicBezTo>
                    <a:cubicBezTo>
                      <a:pt x="9751" y="10966"/>
                      <a:pt x="9406" y="10621"/>
                      <a:pt x="9406" y="10192"/>
                    </a:cubicBezTo>
                    <a:cubicBezTo>
                      <a:pt x="9406" y="9764"/>
                      <a:pt x="9751" y="9418"/>
                      <a:pt x="10180" y="9418"/>
                    </a:cubicBezTo>
                    <a:close/>
                    <a:moveTo>
                      <a:pt x="4406" y="11859"/>
                    </a:moveTo>
                    <a:cubicBezTo>
                      <a:pt x="4834" y="11859"/>
                      <a:pt x="5191" y="12216"/>
                      <a:pt x="5191" y="12645"/>
                    </a:cubicBezTo>
                    <a:cubicBezTo>
                      <a:pt x="5191" y="13074"/>
                      <a:pt x="4834" y="13419"/>
                      <a:pt x="4406" y="13419"/>
                    </a:cubicBezTo>
                    <a:cubicBezTo>
                      <a:pt x="3977" y="13419"/>
                      <a:pt x="3632" y="13074"/>
                      <a:pt x="3632" y="12645"/>
                    </a:cubicBezTo>
                    <a:cubicBezTo>
                      <a:pt x="3632" y="12216"/>
                      <a:pt x="3977" y="11859"/>
                      <a:pt x="4406" y="11859"/>
                    </a:cubicBezTo>
                    <a:close/>
                    <a:moveTo>
                      <a:pt x="12633" y="11859"/>
                    </a:moveTo>
                    <a:cubicBezTo>
                      <a:pt x="13061" y="11859"/>
                      <a:pt x="13419" y="12216"/>
                      <a:pt x="13419" y="12645"/>
                    </a:cubicBezTo>
                    <a:cubicBezTo>
                      <a:pt x="13419" y="13074"/>
                      <a:pt x="13061" y="13419"/>
                      <a:pt x="12633" y="13419"/>
                    </a:cubicBezTo>
                    <a:cubicBezTo>
                      <a:pt x="12204" y="13419"/>
                      <a:pt x="11859" y="13074"/>
                      <a:pt x="11859" y="12645"/>
                    </a:cubicBezTo>
                    <a:cubicBezTo>
                      <a:pt x="11859" y="12216"/>
                      <a:pt x="12204" y="11859"/>
                      <a:pt x="12633" y="11859"/>
                    </a:cubicBezTo>
                    <a:close/>
                    <a:moveTo>
                      <a:pt x="8525" y="13574"/>
                    </a:moveTo>
                    <a:cubicBezTo>
                      <a:pt x="8954" y="13574"/>
                      <a:pt x="9299" y="13919"/>
                      <a:pt x="9299" y="14348"/>
                    </a:cubicBezTo>
                    <a:cubicBezTo>
                      <a:pt x="9299" y="14776"/>
                      <a:pt x="8954" y="15122"/>
                      <a:pt x="8525" y="15122"/>
                    </a:cubicBezTo>
                    <a:cubicBezTo>
                      <a:pt x="8097" y="15122"/>
                      <a:pt x="7751" y="14776"/>
                      <a:pt x="7751" y="14348"/>
                    </a:cubicBezTo>
                    <a:cubicBezTo>
                      <a:pt x="7751" y="13919"/>
                      <a:pt x="8097" y="13574"/>
                      <a:pt x="8525" y="13574"/>
                    </a:cubicBezTo>
                    <a:close/>
                    <a:moveTo>
                      <a:pt x="8525" y="1"/>
                    </a:moveTo>
                    <a:cubicBezTo>
                      <a:pt x="3822" y="1"/>
                      <a:pt x="0" y="3823"/>
                      <a:pt x="0" y="8525"/>
                    </a:cubicBezTo>
                    <a:cubicBezTo>
                      <a:pt x="0" y="13228"/>
                      <a:pt x="3822" y="17050"/>
                      <a:pt x="8525" y="17050"/>
                    </a:cubicBezTo>
                    <a:cubicBezTo>
                      <a:pt x="13228" y="17050"/>
                      <a:pt x="17050" y="13228"/>
                      <a:pt x="17050" y="8525"/>
                    </a:cubicBezTo>
                    <a:cubicBezTo>
                      <a:pt x="17050" y="3823"/>
                      <a:pt x="13228" y="1"/>
                      <a:pt x="8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8"/>
              <p:cNvSpPr/>
              <p:nvPr/>
            </p:nvSpPr>
            <p:spPr>
              <a:xfrm>
                <a:off x="5274659" y="3935444"/>
                <a:ext cx="107456" cy="119744"/>
              </a:xfrm>
              <a:custGeom>
                <a:avLst/>
                <a:gdLst/>
                <a:ahLst/>
                <a:cxnLst/>
                <a:rect l="l" t="t" r="r" b="b"/>
                <a:pathLst>
                  <a:path w="3358" h="3742" extrusionOk="0">
                    <a:moveTo>
                      <a:pt x="2499" y="1"/>
                    </a:moveTo>
                    <a:cubicBezTo>
                      <a:pt x="2433" y="1"/>
                      <a:pt x="2365" y="9"/>
                      <a:pt x="2298" y="27"/>
                    </a:cubicBezTo>
                    <a:lnTo>
                      <a:pt x="667" y="467"/>
                    </a:lnTo>
                    <a:cubicBezTo>
                      <a:pt x="250" y="574"/>
                      <a:pt x="0" y="1003"/>
                      <a:pt x="119" y="1420"/>
                    </a:cubicBezTo>
                    <a:cubicBezTo>
                      <a:pt x="210" y="1753"/>
                      <a:pt x="515" y="1991"/>
                      <a:pt x="873" y="1991"/>
                    </a:cubicBezTo>
                    <a:cubicBezTo>
                      <a:pt x="938" y="1991"/>
                      <a:pt x="1005" y="1984"/>
                      <a:pt x="1072" y="1967"/>
                    </a:cubicBezTo>
                    <a:lnTo>
                      <a:pt x="1131" y="1943"/>
                    </a:lnTo>
                    <a:lnTo>
                      <a:pt x="1619" y="3741"/>
                    </a:lnTo>
                    <a:cubicBezTo>
                      <a:pt x="2096" y="3575"/>
                      <a:pt x="2596" y="3432"/>
                      <a:pt x="3108" y="3337"/>
                    </a:cubicBezTo>
                    <a:lnTo>
                      <a:pt x="2632" y="1539"/>
                    </a:lnTo>
                    <a:lnTo>
                      <a:pt x="2703" y="1527"/>
                    </a:lnTo>
                    <a:cubicBezTo>
                      <a:pt x="3108" y="1420"/>
                      <a:pt x="3358" y="991"/>
                      <a:pt x="3251" y="574"/>
                    </a:cubicBezTo>
                    <a:cubicBezTo>
                      <a:pt x="3151" y="225"/>
                      <a:pt x="2842" y="1"/>
                      <a:pt x="2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8"/>
              <p:cNvSpPr/>
              <p:nvPr/>
            </p:nvSpPr>
            <p:spPr>
              <a:xfrm>
                <a:off x="5100163" y="4028276"/>
                <a:ext cx="123840" cy="121408"/>
              </a:xfrm>
              <a:custGeom>
                <a:avLst/>
                <a:gdLst/>
                <a:ahLst/>
                <a:cxnLst/>
                <a:rect l="l" t="t" r="r" b="b"/>
                <a:pathLst>
                  <a:path w="3870" h="3794" extrusionOk="0">
                    <a:moveTo>
                      <a:pt x="2048" y="1"/>
                    </a:moveTo>
                    <a:cubicBezTo>
                      <a:pt x="1849" y="1"/>
                      <a:pt x="1649" y="78"/>
                      <a:pt x="1500" y="233"/>
                    </a:cubicBezTo>
                    <a:lnTo>
                      <a:pt x="310" y="1424"/>
                    </a:lnTo>
                    <a:cubicBezTo>
                      <a:pt x="0" y="1733"/>
                      <a:pt x="0" y="2221"/>
                      <a:pt x="310" y="2519"/>
                    </a:cubicBezTo>
                    <a:cubicBezTo>
                      <a:pt x="459" y="2674"/>
                      <a:pt x="655" y="2751"/>
                      <a:pt x="853" y="2751"/>
                    </a:cubicBezTo>
                    <a:cubicBezTo>
                      <a:pt x="1051" y="2751"/>
                      <a:pt x="1250" y="2674"/>
                      <a:pt x="1405" y="2519"/>
                    </a:cubicBezTo>
                    <a:lnTo>
                      <a:pt x="1453" y="2471"/>
                    </a:lnTo>
                    <a:lnTo>
                      <a:pt x="2774" y="3793"/>
                    </a:lnTo>
                    <a:cubicBezTo>
                      <a:pt x="3108" y="3400"/>
                      <a:pt x="3477" y="3031"/>
                      <a:pt x="3870" y="2698"/>
                    </a:cubicBezTo>
                    <a:lnTo>
                      <a:pt x="2548" y="1376"/>
                    </a:lnTo>
                    <a:lnTo>
                      <a:pt x="2596" y="1328"/>
                    </a:lnTo>
                    <a:cubicBezTo>
                      <a:pt x="2905" y="1019"/>
                      <a:pt x="2905" y="531"/>
                      <a:pt x="2596" y="233"/>
                    </a:cubicBezTo>
                    <a:cubicBezTo>
                      <a:pt x="2447" y="78"/>
                      <a:pt x="2247" y="1"/>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8"/>
              <p:cNvSpPr/>
              <p:nvPr/>
            </p:nvSpPr>
            <p:spPr>
              <a:xfrm>
                <a:off x="5007203" y="4203316"/>
                <a:ext cx="122304" cy="101888"/>
              </a:xfrm>
              <a:custGeom>
                <a:avLst/>
                <a:gdLst/>
                <a:ahLst/>
                <a:cxnLst/>
                <a:rect l="l" t="t" r="r" b="b"/>
                <a:pathLst>
                  <a:path w="3822" h="3184" extrusionOk="0">
                    <a:moveTo>
                      <a:pt x="1292" y="0"/>
                    </a:moveTo>
                    <a:cubicBezTo>
                      <a:pt x="953" y="0"/>
                      <a:pt x="638" y="224"/>
                      <a:pt x="548" y="573"/>
                    </a:cubicBezTo>
                    <a:lnTo>
                      <a:pt x="107" y="2205"/>
                    </a:lnTo>
                    <a:cubicBezTo>
                      <a:pt x="0" y="2621"/>
                      <a:pt x="238" y="3050"/>
                      <a:pt x="655" y="3157"/>
                    </a:cubicBezTo>
                    <a:cubicBezTo>
                      <a:pt x="720" y="3175"/>
                      <a:pt x="787" y="3183"/>
                      <a:pt x="853" y="3183"/>
                    </a:cubicBezTo>
                    <a:cubicBezTo>
                      <a:pt x="1185" y="3183"/>
                      <a:pt x="1508" y="2967"/>
                      <a:pt x="1607" y="2609"/>
                    </a:cubicBezTo>
                    <a:lnTo>
                      <a:pt x="1619" y="2538"/>
                    </a:lnTo>
                    <a:lnTo>
                      <a:pt x="3417" y="3026"/>
                    </a:lnTo>
                    <a:cubicBezTo>
                      <a:pt x="3512" y="2502"/>
                      <a:pt x="3643" y="2002"/>
                      <a:pt x="3822" y="1526"/>
                    </a:cubicBezTo>
                    <a:lnTo>
                      <a:pt x="2024" y="1038"/>
                    </a:lnTo>
                    <a:lnTo>
                      <a:pt x="2048" y="978"/>
                    </a:lnTo>
                    <a:cubicBezTo>
                      <a:pt x="2155" y="561"/>
                      <a:pt x="1905" y="133"/>
                      <a:pt x="1488" y="26"/>
                    </a:cubicBezTo>
                    <a:cubicBezTo>
                      <a:pt x="1423" y="8"/>
                      <a:pt x="1357" y="0"/>
                      <a:pt x="1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8"/>
              <p:cNvSpPr/>
              <p:nvPr/>
            </p:nvSpPr>
            <p:spPr>
              <a:xfrm>
                <a:off x="5007203" y="4413204"/>
                <a:ext cx="122304" cy="102048"/>
              </a:xfrm>
              <a:custGeom>
                <a:avLst/>
                <a:gdLst/>
                <a:ahLst/>
                <a:cxnLst/>
                <a:rect l="l" t="t" r="r" b="b"/>
                <a:pathLst>
                  <a:path w="3822" h="3189" extrusionOk="0">
                    <a:moveTo>
                      <a:pt x="853" y="1"/>
                    </a:moveTo>
                    <a:cubicBezTo>
                      <a:pt x="787" y="1"/>
                      <a:pt x="720" y="9"/>
                      <a:pt x="655" y="27"/>
                    </a:cubicBezTo>
                    <a:cubicBezTo>
                      <a:pt x="238" y="134"/>
                      <a:pt x="0" y="563"/>
                      <a:pt x="107" y="979"/>
                    </a:cubicBezTo>
                    <a:lnTo>
                      <a:pt x="548" y="2611"/>
                    </a:lnTo>
                    <a:cubicBezTo>
                      <a:pt x="637" y="2957"/>
                      <a:pt x="948" y="3188"/>
                      <a:pt x="1283" y="3188"/>
                    </a:cubicBezTo>
                    <a:cubicBezTo>
                      <a:pt x="1351" y="3188"/>
                      <a:pt x="1420" y="3178"/>
                      <a:pt x="1488" y="3158"/>
                    </a:cubicBezTo>
                    <a:cubicBezTo>
                      <a:pt x="1905" y="3051"/>
                      <a:pt x="2155" y="2623"/>
                      <a:pt x="2048" y="2206"/>
                    </a:cubicBezTo>
                    <a:lnTo>
                      <a:pt x="2024" y="2146"/>
                    </a:lnTo>
                    <a:lnTo>
                      <a:pt x="3822" y="1658"/>
                    </a:lnTo>
                    <a:cubicBezTo>
                      <a:pt x="3643" y="1182"/>
                      <a:pt x="3512" y="682"/>
                      <a:pt x="3417" y="158"/>
                    </a:cubicBezTo>
                    <a:lnTo>
                      <a:pt x="1619" y="646"/>
                    </a:lnTo>
                    <a:lnTo>
                      <a:pt x="1607" y="575"/>
                    </a:lnTo>
                    <a:cubicBezTo>
                      <a:pt x="1508" y="217"/>
                      <a:pt x="1185" y="1"/>
                      <a:pt x="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8"/>
              <p:cNvSpPr/>
              <p:nvPr/>
            </p:nvSpPr>
            <p:spPr>
              <a:xfrm>
                <a:off x="5100163" y="4568724"/>
                <a:ext cx="123840" cy="121408"/>
              </a:xfrm>
              <a:custGeom>
                <a:avLst/>
                <a:gdLst/>
                <a:ahLst/>
                <a:cxnLst/>
                <a:rect l="l" t="t" r="r" b="b"/>
                <a:pathLst>
                  <a:path w="3870" h="3794" extrusionOk="0">
                    <a:moveTo>
                      <a:pt x="2774" y="1"/>
                    </a:moveTo>
                    <a:lnTo>
                      <a:pt x="1453" y="1323"/>
                    </a:lnTo>
                    <a:lnTo>
                      <a:pt x="1405" y="1275"/>
                    </a:lnTo>
                    <a:cubicBezTo>
                      <a:pt x="1250" y="1120"/>
                      <a:pt x="1051" y="1043"/>
                      <a:pt x="853" y="1043"/>
                    </a:cubicBezTo>
                    <a:cubicBezTo>
                      <a:pt x="655" y="1043"/>
                      <a:pt x="459" y="1120"/>
                      <a:pt x="310" y="1275"/>
                    </a:cubicBezTo>
                    <a:cubicBezTo>
                      <a:pt x="0" y="1573"/>
                      <a:pt x="0" y="2073"/>
                      <a:pt x="310" y="2370"/>
                    </a:cubicBezTo>
                    <a:lnTo>
                      <a:pt x="1500" y="3561"/>
                    </a:lnTo>
                    <a:cubicBezTo>
                      <a:pt x="1649" y="3716"/>
                      <a:pt x="1849" y="3793"/>
                      <a:pt x="2048" y="3793"/>
                    </a:cubicBezTo>
                    <a:cubicBezTo>
                      <a:pt x="2247" y="3793"/>
                      <a:pt x="2447" y="3716"/>
                      <a:pt x="2596" y="3561"/>
                    </a:cubicBezTo>
                    <a:cubicBezTo>
                      <a:pt x="2905" y="3263"/>
                      <a:pt x="2905" y="2775"/>
                      <a:pt x="2596" y="2466"/>
                    </a:cubicBezTo>
                    <a:lnTo>
                      <a:pt x="2548" y="2418"/>
                    </a:lnTo>
                    <a:lnTo>
                      <a:pt x="3870" y="1096"/>
                    </a:lnTo>
                    <a:cubicBezTo>
                      <a:pt x="3477" y="763"/>
                      <a:pt x="3108" y="394"/>
                      <a:pt x="2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8"/>
              <p:cNvSpPr/>
              <p:nvPr/>
            </p:nvSpPr>
            <p:spPr>
              <a:xfrm>
                <a:off x="5274659" y="4663220"/>
                <a:ext cx="107456" cy="119712"/>
              </a:xfrm>
              <a:custGeom>
                <a:avLst/>
                <a:gdLst/>
                <a:ahLst/>
                <a:cxnLst/>
                <a:rect l="l" t="t" r="r" b="b"/>
                <a:pathLst>
                  <a:path w="3358" h="3741" extrusionOk="0">
                    <a:moveTo>
                      <a:pt x="1619" y="1"/>
                    </a:moveTo>
                    <a:lnTo>
                      <a:pt x="1131" y="1799"/>
                    </a:lnTo>
                    <a:lnTo>
                      <a:pt x="1072" y="1775"/>
                    </a:lnTo>
                    <a:cubicBezTo>
                      <a:pt x="1005" y="1758"/>
                      <a:pt x="938" y="1751"/>
                      <a:pt x="873" y="1751"/>
                    </a:cubicBezTo>
                    <a:cubicBezTo>
                      <a:pt x="515" y="1751"/>
                      <a:pt x="210" y="1989"/>
                      <a:pt x="119" y="2322"/>
                    </a:cubicBezTo>
                    <a:cubicBezTo>
                      <a:pt x="0" y="2739"/>
                      <a:pt x="250" y="3168"/>
                      <a:pt x="667" y="3275"/>
                    </a:cubicBezTo>
                    <a:lnTo>
                      <a:pt x="2298" y="3715"/>
                    </a:lnTo>
                    <a:cubicBezTo>
                      <a:pt x="2365" y="3733"/>
                      <a:pt x="2433" y="3741"/>
                      <a:pt x="2499" y="3741"/>
                    </a:cubicBezTo>
                    <a:cubicBezTo>
                      <a:pt x="2842" y="3741"/>
                      <a:pt x="3151" y="3517"/>
                      <a:pt x="3251" y="3168"/>
                    </a:cubicBezTo>
                    <a:cubicBezTo>
                      <a:pt x="3358" y="2751"/>
                      <a:pt x="3108" y="2322"/>
                      <a:pt x="2703" y="2215"/>
                    </a:cubicBezTo>
                    <a:lnTo>
                      <a:pt x="2632" y="2203"/>
                    </a:lnTo>
                    <a:lnTo>
                      <a:pt x="3108" y="405"/>
                    </a:lnTo>
                    <a:cubicBezTo>
                      <a:pt x="2596" y="310"/>
                      <a:pt x="2096" y="167"/>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a:off x="5484963" y="4663220"/>
                <a:ext cx="107104" cy="119712"/>
              </a:xfrm>
              <a:custGeom>
                <a:avLst/>
                <a:gdLst/>
                <a:ahLst/>
                <a:cxnLst/>
                <a:rect l="l" t="t" r="r" b="b"/>
                <a:pathLst>
                  <a:path w="3347" h="3741" extrusionOk="0">
                    <a:moveTo>
                      <a:pt x="1739" y="1"/>
                    </a:moveTo>
                    <a:cubicBezTo>
                      <a:pt x="1263" y="167"/>
                      <a:pt x="751" y="310"/>
                      <a:pt x="239" y="405"/>
                    </a:cubicBezTo>
                    <a:lnTo>
                      <a:pt x="727" y="2203"/>
                    </a:lnTo>
                    <a:lnTo>
                      <a:pt x="655" y="2215"/>
                    </a:lnTo>
                    <a:cubicBezTo>
                      <a:pt x="239" y="2322"/>
                      <a:pt x="0" y="2751"/>
                      <a:pt x="108" y="3168"/>
                    </a:cubicBezTo>
                    <a:cubicBezTo>
                      <a:pt x="197" y="3517"/>
                      <a:pt x="513" y="3741"/>
                      <a:pt x="859" y="3741"/>
                    </a:cubicBezTo>
                    <a:cubicBezTo>
                      <a:pt x="925" y="3741"/>
                      <a:pt x="993" y="3733"/>
                      <a:pt x="1060" y="3715"/>
                    </a:cubicBezTo>
                    <a:lnTo>
                      <a:pt x="2691" y="3275"/>
                    </a:lnTo>
                    <a:cubicBezTo>
                      <a:pt x="3108" y="3168"/>
                      <a:pt x="3346" y="2739"/>
                      <a:pt x="3239" y="2322"/>
                    </a:cubicBezTo>
                    <a:cubicBezTo>
                      <a:pt x="3148" y="1989"/>
                      <a:pt x="2835" y="1751"/>
                      <a:pt x="2481" y="1751"/>
                    </a:cubicBezTo>
                    <a:cubicBezTo>
                      <a:pt x="2417" y="1751"/>
                      <a:pt x="2352" y="1758"/>
                      <a:pt x="2286" y="1775"/>
                    </a:cubicBezTo>
                    <a:lnTo>
                      <a:pt x="2227" y="1799"/>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a:off x="5643075" y="4568724"/>
                <a:ext cx="123872" cy="121408"/>
              </a:xfrm>
              <a:custGeom>
                <a:avLst/>
                <a:gdLst/>
                <a:ahLst/>
                <a:cxnLst/>
                <a:rect l="l" t="t" r="r" b="b"/>
                <a:pathLst>
                  <a:path w="3871" h="3794" extrusionOk="0">
                    <a:moveTo>
                      <a:pt x="1096" y="1"/>
                    </a:moveTo>
                    <a:cubicBezTo>
                      <a:pt x="763" y="394"/>
                      <a:pt x="393" y="763"/>
                      <a:pt x="1" y="1096"/>
                    </a:cubicBezTo>
                    <a:lnTo>
                      <a:pt x="1322" y="2418"/>
                    </a:lnTo>
                    <a:lnTo>
                      <a:pt x="1275" y="2466"/>
                    </a:lnTo>
                    <a:cubicBezTo>
                      <a:pt x="965" y="2775"/>
                      <a:pt x="965" y="3263"/>
                      <a:pt x="1275" y="3561"/>
                    </a:cubicBezTo>
                    <a:cubicBezTo>
                      <a:pt x="1423" y="3716"/>
                      <a:pt x="1620" y="3793"/>
                      <a:pt x="1818" y="3793"/>
                    </a:cubicBezTo>
                    <a:cubicBezTo>
                      <a:pt x="2016" y="3793"/>
                      <a:pt x="2215" y="3716"/>
                      <a:pt x="2370" y="3561"/>
                    </a:cubicBezTo>
                    <a:lnTo>
                      <a:pt x="3561" y="2370"/>
                    </a:lnTo>
                    <a:cubicBezTo>
                      <a:pt x="3870" y="2073"/>
                      <a:pt x="3870" y="1573"/>
                      <a:pt x="3561" y="1275"/>
                    </a:cubicBezTo>
                    <a:cubicBezTo>
                      <a:pt x="3412" y="1120"/>
                      <a:pt x="3212" y="1043"/>
                      <a:pt x="3013" y="1043"/>
                    </a:cubicBezTo>
                    <a:cubicBezTo>
                      <a:pt x="2813" y="1043"/>
                      <a:pt x="2614" y="1120"/>
                      <a:pt x="2465" y="1275"/>
                    </a:cubicBezTo>
                    <a:lnTo>
                      <a:pt x="2418" y="1323"/>
                    </a:lnTo>
                    <a:lnTo>
                      <a:pt x="1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a:off x="5737571" y="4413204"/>
                <a:ext cx="122336" cy="102048"/>
              </a:xfrm>
              <a:custGeom>
                <a:avLst/>
                <a:gdLst/>
                <a:ahLst/>
                <a:cxnLst/>
                <a:rect l="l" t="t" r="r" b="b"/>
                <a:pathLst>
                  <a:path w="3823" h="3189" extrusionOk="0">
                    <a:moveTo>
                      <a:pt x="2965" y="1"/>
                    </a:moveTo>
                    <a:cubicBezTo>
                      <a:pt x="2629" y="1"/>
                      <a:pt x="2314" y="217"/>
                      <a:pt x="2215" y="575"/>
                    </a:cubicBezTo>
                    <a:lnTo>
                      <a:pt x="2191" y="646"/>
                    </a:lnTo>
                    <a:lnTo>
                      <a:pt x="405" y="158"/>
                    </a:lnTo>
                    <a:cubicBezTo>
                      <a:pt x="310" y="682"/>
                      <a:pt x="167" y="1182"/>
                      <a:pt x="0" y="1658"/>
                    </a:cubicBezTo>
                    <a:lnTo>
                      <a:pt x="1798" y="2146"/>
                    </a:lnTo>
                    <a:lnTo>
                      <a:pt x="1774" y="2206"/>
                    </a:lnTo>
                    <a:cubicBezTo>
                      <a:pt x="1667" y="2623"/>
                      <a:pt x="1917" y="3051"/>
                      <a:pt x="2322" y="3158"/>
                    </a:cubicBezTo>
                    <a:cubicBezTo>
                      <a:pt x="2393" y="3178"/>
                      <a:pt x="2463" y="3188"/>
                      <a:pt x="2533" y="3188"/>
                    </a:cubicBezTo>
                    <a:cubicBezTo>
                      <a:pt x="2875" y="3188"/>
                      <a:pt x="3186" y="2957"/>
                      <a:pt x="3275" y="2611"/>
                    </a:cubicBezTo>
                    <a:lnTo>
                      <a:pt x="3715" y="979"/>
                    </a:lnTo>
                    <a:cubicBezTo>
                      <a:pt x="3822" y="563"/>
                      <a:pt x="3584" y="134"/>
                      <a:pt x="3167" y="27"/>
                    </a:cubicBezTo>
                    <a:cubicBezTo>
                      <a:pt x="3100" y="9"/>
                      <a:pt x="3032" y="1"/>
                      <a:pt x="2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a:off x="5737571" y="4203316"/>
                <a:ext cx="122336" cy="101888"/>
              </a:xfrm>
              <a:custGeom>
                <a:avLst/>
                <a:gdLst/>
                <a:ahLst/>
                <a:cxnLst/>
                <a:rect l="l" t="t" r="r" b="b"/>
                <a:pathLst>
                  <a:path w="3823" h="3184" extrusionOk="0">
                    <a:moveTo>
                      <a:pt x="2523" y="0"/>
                    </a:moveTo>
                    <a:cubicBezTo>
                      <a:pt x="2457" y="0"/>
                      <a:pt x="2389" y="8"/>
                      <a:pt x="2322" y="26"/>
                    </a:cubicBezTo>
                    <a:cubicBezTo>
                      <a:pt x="1917" y="133"/>
                      <a:pt x="1667" y="561"/>
                      <a:pt x="1774" y="978"/>
                    </a:cubicBezTo>
                    <a:lnTo>
                      <a:pt x="1798" y="1038"/>
                    </a:lnTo>
                    <a:lnTo>
                      <a:pt x="0" y="1526"/>
                    </a:lnTo>
                    <a:cubicBezTo>
                      <a:pt x="167" y="2002"/>
                      <a:pt x="310" y="2502"/>
                      <a:pt x="405" y="3026"/>
                    </a:cubicBezTo>
                    <a:lnTo>
                      <a:pt x="2191" y="2538"/>
                    </a:lnTo>
                    <a:lnTo>
                      <a:pt x="2215" y="2609"/>
                    </a:lnTo>
                    <a:cubicBezTo>
                      <a:pt x="2314" y="2967"/>
                      <a:pt x="2629" y="3183"/>
                      <a:pt x="2965" y="3183"/>
                    </a:cubicBezTo>
                    <a:cubicBezTo>
                      <a:pt x="3032" y="3183"/>
                      <a:pt x="3100" y="3175"/>
                      <a:pt x="3167" y="3157"/>
                    </a:cubicBezTo>
                    <a:cubicBezTo>
                      <a:pt x="3584" y="3050"/>
                      <a:pt x="3822" y="2621"/>
                      <a:pt x="3715" y="2205"/>
                    </a:cubicBezTo>
                    <a:lnTo>
                      <a:pt x="3275" y="573"/>
                    </a:lnTo>
                    <a:cubicBezTo>
                      <a:pt x="3185" y="224"/>
                      <a:pt x="2869" y="0"/>
                      <a:pt x="25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8"/>
              <p:cNvSpPr/>
              <p:nvPr/>
            </p:nvSpPr>
            <p:spPr>
              <a:xfrm>
                <a:off x="5643075" y="4028276"/>
                <a:ext cx="123872" cy="121408"/>
              </a:xfrm>
              <a:custGeom>
                <a:avLst/>
                <a:gdLst/>
                <a:ahLst/>
                <a:cxnLst/>
                <a:rect l="l" t="t" r="r" b="b"/>
                <a:pathLst>
                  <a:path w="3871" h="3794" extrusionOk="0">
                    <a:moveTo>
                      <a:pt x="1818" y="1"/>
                    </a:moveTo>
                    <a:cubicBezTo>
                      <a:pt x="1620" y="1"/>
                      <a:pt x="1423" y="78"/>
                      <a:pt x="1275" y="233"/>
                    </a:cubicBezTo>
                    <a:cubicBezTo>
                      <a:pt x="965" y="531"/>
                      <a:pt x="965" y="1019"/>
                      <a:pt x="1275" y="1328"/>
                    </a:cubicBezTo>
                    <a:lnTo>
                      <a:pt x="1322" y="1376"/>
                    </a:lnTo>
                    <a:lnTo>
                      <a:pt x="1" y="2698"/>
                    </a:lnTo>
                    <a:cubicBezTo>
                      <a:pt x="393" y="3031"/>
                      <a:pt x="763" y="3400"/>
                      <a:pt x="1096" y="3793"/>
                    </a:cubicBezTo>
                    <a:lnTo>
                      <a:pt x="2418" y="2471"/>
                    </a:lnTo>
                    <a:lnTo>
                      <a:pt x="2465" y="2519"/>
                    </a:lnTo>
                    <a:cubicBezTo>
                      <a:pt x="2614" y="2674"/>
                      <a:pt x="2813" y="2751"/>
                      <a:pt x="3013" y="2751"/>
                    </a:cubicBezTo>
                    <a:cubicBezTo>
                      <a:pt x="3212" y="2751"/>
                      <a:pt x="3412" y="2674"/>
                      <a:pt x="3561" y="2519"/>
                    </a:cubicBezTo>
                    <a:cubicBezTo>
                      <a:pt x="3870" y="2221"/>
                      <a:pt x="3870" y="1733"/>
                      <a:pt x="3561" y="1424"/>
                    </a:cubicBezTo>
                    <a:lnTo>
                      <a:pt x="2370" y="233"/>
                    </a:lnTo>
                    <a:cubicBezTo>
                      <a:pt x="2215" y="78"/>
                      <a:pt x="2016" y="1"/>
                      <a:pt x="1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8"/>
              <p:cNvSpPr/>
              <p:nvPr/>
            </p:nvSpPr>
            <p:spPr>
              <a:xfrm>
                <a:off x="5484963" y="3935444"/>
                <a:ext cx="107104" cy="119744"/>
              </a:xfrm>
              <a:custGeom>
                <a:avLst/>
                <a:gdLst/>
                <a:ahLst/>
                <a:cxnLst/>
                <a:rect l="l" t="t" r="r" b="b"/>
                <a:pathLst>
                  <a:path w="3347" h="3742" extrusionOk="0">
                    <a:moveTo>
                      <a:pt x="859" y="1"/>
                    </a:moveTo>
                    <a:cubicBezTo>
                      <a:pt x="513" y="1"/>
                      <a:pt x="197" y="225"/>
                      <a:pt x="108" y="574"/>
                    </a:cubicBezTo>
                    <a:cubicBezTo>
                      <a:pt x="0" y="991"/>
                      <a:pt x="239" y="1420"/>
                      <a:pt x="655" y="1527"/>
                    </a:cubicBezTo>
                    <a:lnTo>
                      <a:pt x="727" y="1539"/>
                    </a:lnTo>
                    <a:lnTo>
                      <a:pt x="239" y="3337"/>
                    </a:lnTo>
                    <a:cubicBezTo>
                      <a:pt x="751" y="3432"/>
                      <a:pt x="1263" y="3575"/>
                      <a:pt x="1739" y="3741"/>
                    </a:cubicBezTo>
                    <a:lnTo>
                      <a:pt x="2227" y="1943"/>
                    </a:lnTo>
                    <a:lnTo>
                      <a:pt x="2286" y="1967"/>
                    </a:lnTo>
                    <a:cubicBezTo>
                      <a:pt x="2352" y="1984"/>
                      <a:pt x="2417" y="1991"/>
                      <a:pt x="2481" y="1991"/>
                    </a:cubicBezTo>
                    <a:cubicBezTo>
                      <a:pt x="2835" y="1991"/>
                      <a:pt x="3148" y="1753"/>
                      <a:pt x="3239" y="1420"/>
                    </a:cubicBezTo>
                    <a:cubicBezTo>
                      <a:pt x="3346" y="1003"/>
                      <a:pt x="3108" y="574"/>
                      <a:pt x="2691" y="467"/>
                    </a:cubicBezTo>
                    <a:lnTo>
                      <a:pt x="1060" y="27"/>
                    </a:lnTo>
                    <a:cubicBezTo>
                      <a:pt x="993" y="9"/>
                      <a:pt x="925"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38"/>
            <p:cNvGrpSpPr/>
            <p:nvPr/>
          </p:nvGrpSpPr>
          <p:grpSpPr>
            <a:xfrm>
              <a:off x="-16967" y="396436"/>
              <a:ext cx="560832" cy="1075392"/>
              <a:chOff x="483" y="396436"/>
              <a:chExt cx="560832" cy="1075392"/>
            </a:xfrm>
          </p:grpSpPr>
          <p:sp>
            <p:nvSpPr>
              <p:cNvPr id="275" name="Google Shape;275;p38"/>
              <p:cNvSpPr/>
              <p:nvPr/>
            </p:nvSpPr>
            <p:spPr>
              <a:xfrm>
                <a:off x="85443" y="1319956"/>
                <a:ext cx="136032" cy="151872"/>
              </a:xfrm>
              <a:custGeom>
                <a:avLst/>
                <a:gdLst/>
                <a:ahLst/>
                <a:cxnLst/>
                <a:rect l="l" t="t" r="r" b="b"/>
                <a:pathLst>
                  <a:path w="4251" h="4746" extrusionOk="0">
                    <a:moveTo>
                      <a:pt x="2215" y="1"/>
                    </a:moveTo>
                    <a:cubicBezTo>
                      <a:pt x="1596" y="215"/>
                      <a:pt x="965" y="382"/>
                      <a:pt x="310" y="513"/>
                    </a:cubicBezTo>
                    <a:lnTo>
                      <a:pt x="917" y="2787"/>
                    </a:lnTo>
                    <a:lnTo>
                      <a:pt x="834" y="2810"/>
                    </a:lnTo>
                    <a:cubicBezTo>
                      <a:pt x="310" y="2953"/>
                      <a:pt x="0" y="3489"/>
                      <a:pt x="143" y="4013"/>
                    </a:cubicBezTo>
                    <a:cubicBezTo>
                      <a:pt x="264" y="4456"/>
                      <a:pt x="665" y="4745"/>
                      <a:pt x="1103" y="4745"/>
                    </a:cubicBezTo>
                    <a:cubicBezTo>
                      <a:pt x="1183" y="4745"/>
                      <a:pt x="1264" y="4736"/>
                      <a:pt x="1346" y="4715"/>
                    </a:cubicBezTo>
                    <a:lnTo>
                      <a:pt x="3417" y="4156"/>
                    </a:lnTo>
                    <a:cubicBezTo>
                      <a:pt x="3941" y="4013"/>
                      <a:pt x="4251" y="3477"/>
                      <a:pt x="4120" y="2953"/>
                    </a:cubicBezTo>
                    <a:cubicBezTo>
                      <a:pt x="3999" y="2522"/>
                      <a:pt x="3609" y="2218"/>
                      <a:pt x="3161" y="2218"/>
                    </a:cubicBezTo>
                    <a:cubicBezTo>
                      <a:pt x="3077" y="2218"/>
                      <a:pt x="2992" y="2228"/>
                      <a:pt x="2905" y="2251"/>
                    </a:cubicBezTo>
                    <a:lnTo>
                      <a:pt x="2822" y="2275"/>
                    </a:lnTo>
                    <a:lnTo>
                      <a:pt x="2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8"/>
              <p:cNvSpPr/>
              <p:nvPr/>
            </p:nvSpPr>
            <p:spPr>
              <a:xfrm>
                <a:off x="286211" y="1199956"/>
                <a:ext cx="157024" cy="153952"/>
              </a:xfrm>
              <a:custGeom>
                <a:avLst/>
                <a:gdLst/>
                <a:ahLst/>
                <a:cxnLst/>
                <a:rect l="l" t="t" r="r" b="b"/>
                <a:pathLst>
                  <a:path w="4907" h="4811" extrusionOk="0">
                    <a:moveTo>
                      <a:pt x="1394" y="0"/>
                    </a:moveTo>
                    <a:cubicBezTo>
                      <a:pt x="965" y="500"/>
                      <a:pt x="501" y="964"/>
                      <a:pt x="1" y="1393"/>
                    </a:cubicBezTo>
                    <a:lnTo>
                      <a:pt x="1668" y="3072"/>
                    </a:lnTo>
                    <a:lnTo>
                      <a:pt x="1608" y="3131"/>
                    </a:lnTo>
                    <a:cubicBezTo>
                      <a:pt x="1227" y="3512"/>
                      <a:pt x="1227" y="4143"/>
                      <a:pt x="1608" y="4524"/>
                    </a:cubicBezTo>
                    <a:cubicBezTo>
                      <a:pt x="1804" y="4715"/>
                      <a:pt x="2057" y="4810"/>
                      <a:pt x="2309" y="4810"/>
                    </a:cubicBezTo>
                    <a:cubicBezTo>
                      <a:pt x="2561" y="4810"/>
                      <a:pt x="2811" y="4715"/>
                      <a:pt x="3001" y="4524"/>
                    </a:cubicBezTo>
                    <a:lnTo>
                      <a:pt x="4525" y="3000"/>
                    </a:lnTo>
                    <a:cubicBezTo>
                      <a:pt x="4906" y="2619"/>
                      <a:pt x="4906" y="2000"/>
                      <a:pt x="4525" y="1619"/>
                    </a:cubicBezTo>
                    <a:cubicBezTo>
                      <a:pt x="4329" y="1423"/>
                      <a:pt x="4076" y="1325"/>
                      <a:pt x="3824" y="1325"/>
                    </a:cubicBezTo>
                    <a:cubicBezTo>
                      <a:pt x="3573" y="1325"/>
                      <a:pt x="3323" y="1423"/>
                      <a:pt x="3132" y="1619"/>
                    </a:cubicBezTo>
                    <a:lnTo>
                      <a:pt x="3061" y="1679"/>
                    </a:lnTo>
                    <a:lnTo>
                      <a:pt x="1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8"/>
              <p:cNvSpPr/>
              <p:nvPr/>
            </p:nvSpPr>
            <p:spPr>
              <a:xfrm>
                <a:off x="406243" y="1002708"/>
                <a:ext cx="155072" cy="129408"/>
              </a:xfrm>
              <a:custGeom>
                <a:avLst/>
                <a:gdLst/>
                <a:ahLst/>
                <a:cxnLst/>
                <a:rect l="l" t="t" r="r" b="b"/>
                <a:pathLst>
                  <a:path w="4846" h="4044" extrusionOk="0">
                    <a:moveTo>
                      <a:pt x="3763" y="1"/>
                    </a:moveTo>
                    <a:cubicBezTo>
                      <a:pt x="3334" y="1"/>
                      <a:pt x="2930" y="276"/>
                      <a:pt x="2810" y="735"/>
                    </a:cubicBezTo>
                    <a:lnTo>
                      <a:pt x="2786" y="818"/>
                    </a:lnTo>
                    <a:lnTo>
                      <a:pt x="500" y="199"/>
                    </a:lnTo>
                    <a:cubicBezTo>
                      <a:pt x="381" y="854"/>
                      <a:pt x="214" y="1497"/>
                      <a:pt x="0" y="2104"/>
                    </a:cubicBezTo>
                    <a:lnTo>
                      <a:pt x="2274" y="2711"/>
                    </a:lnTo>
                    <a:lnTo>
                      <a:pt x="2250" y="2807"/>
                    </a:lnTo>
                    <a:cubicBezTo>
                      <a:pt x="2108" y="3330"/>
                      <a:pt x="2417" y="3866"/>
                      <a:pt x="2941" y="4009"/>
                    </a:cubicBezTo>
                    <a:cubicBezTo>
                      <a:pt x="3029" y="4033"/>
                      <a:pt x="3117" y="4044"/>
                      <a:pt x="3204" y="4044"/>
                    </a:cubicBezTo>
                    <a:cubicBezTo>
                      <a:pt x="3643" y="4044"/>
                      <a:pt x="4036" y="3754"/>
                      <a:pt x="4155" y="3307"/>
                    </a:cubicBezTo>
                    <a:lnTo>
                      <a:pt x="4703" y="1235"/>
                    </a:lnTo>
                    <a:cubicBezTo>
                      <a:pt x="4846" y="711"/>
                      <a:pt x="4536" y="175"/>
                      <a:pt x="4013" y="32"/>
                    </a:cubicBezTo>
                    <a:cubicBezTo>
                      <a:pt x="3930" y="11"/>
                      <a:pt x="3846" y="1"/>
                      <a:pt x="3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8"/>
              <p:cNvSpPr/>
              <p:nvPr/>
            </p:nvSpPr>
            <p:spPr>
              <a:xfrm>
                <a:off x="405859" y="736308"/>
                <a:ext cx="155456" cy="129184"/>
              </a:xfrm>
              <a:custGeom>
                <a:avLst/>
                <a:gdLst/>
                <a:ahLst/>
                <a:cxnLst/>
                <a:rect l="l" t="t" r="r" b="b"/>
                <a:pathLst>
                  <a:path w="4858" h="4037" extrusionOk="0">
                    <a:moveTo>
                      <a:pt x="3217" y="0"/>
                    </a:moveTo>
                    <a:cubicBezTo>
                      <a:pt x="3130" y="0"/>
                      <a:pt x="3041" y="11"/>
                      <a:pt x="2953" y="35"/>
                    </a:cubicBezTo>
                    <a:cubicBezTo>
                      <a:pt x="2429" y="178"/>
                      <a:pt x="2120" y="714"/>
                      <a:pt x="2262" y="1237"/>
                    </a:cubicBezTo>
                    <a:lnTo>
                      <a:pt x="2286" y="1321"/>
                    </a:lnTo>
                    <a:lnTo>
                      <a:pt x="0" y="1928"/>
                    </a:lnTo>
                    <a:cubicBezTo>
                      <a:pt x="226" y="2547"/>
                      <a:pt x="393" y="3178"/>
                      <a:pt x="512" y="3833"/>
                    </a:cubicBezTo>
                    <a:lnTo>
                      <a:pt x="2798" y="3226"/>
                    </a:lnTo>
                    <a:lnTo>
                      <a:pt x="2822" y="3309"/>
                    </a:lnTo>
                    <a:cubicBezTo>
                      <a:pt x="2940" y="3762"/>
                      <a:pt x="3336" y="4036"/>
                      <a:pt x="3759" y="4036"/>
                    </a:cubicBezTo>
                    <a:cubicBezTo>
                      <a:pt x="3847" y="4036"/>
                      <a:pt x="3936" y="4024"/>
                      <a:pt x="4025" y="4000"/>
                    </a:cubicBezTo>
                    <a:cubicBezTo>
                      <a:pt x="4548" y="3869"/>
                      <a:pt x="4858" y="3321"/>
                      <a:pt x="4715" y="2797"/>
                    </a:cubicBezTo>
                    <a:lnTo>
                      <a:pt x="4167" y="725"/>
                    </a:lnTo>
                    <a:cubicBezTo>
                      <a:pt x="4048" y="288"/>
                      <a:pt x="3655" y="0"/>
                      <a:pt x="3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8"/>
              <p:cNvSpPr/>
              <p:nvPr/>
            </p:nvSpPr>
            <p:spPr>
              <a:xfrm>
                <a:off x="286211" y="514228"/>
                <a:ext cx="157024" cy="153856"/>
              </a:xfrm>
              <a:custGeom>
                <a:avLst/>
                <a:gdLst/>
                <a:ahLst/>
                <a:cxnLst/>
                <a:rect l="l" t="t" r="r" b="b"/>
                <a:pathLst>
                  <a:path w="4907" h="4808" extrusionOk="0">
                    <a:moveTo>
                      <a:pt x="2309" y="1"/>
                    </a:moveTo>
                    <a:cubicBezTo>
                      <a:pt x="2057" y="1"/>
                      <a:pt x="1804" y="99"/>
                      <a:pt x="1608" y="296"/>
                    </a:cubicBezTo>
                    <a:cubicBezTo>
                      <a:pt x="1227" y="677"/>
                      <a:pt x="1227" y="1296"/>
                      <a:pt x="1608" y="1689"/>
                    </a:cubicBezTo>
                    <a:lnTo>
                      <a:pt x="1668" y="1748"/>
                    </a:lnTo>
                    <a:lnTo>
                      <a:pt x="1" y="3415"/>
                    </a:lnTo>
                    <a:cubicBezTo>
                      <a:pt x="501" y="3844"/>
                      <a:pt x="965" y="4308"/>
                      <a:pt x="1394" y="4808"/>
                    </a:cubicBezTo>
                    <a:lnTo>
                      <a:pt x="3061" y="3141"/>
                    </a:lnTo>
                    <a:lnTo>
                      <a:pt x="3132" y="3201"/>
                    </a:lnTo>
                    <a:cubicBezTo>
                      <a:pt x="3323" y="3391"/>
                      <a:pt x="3573" y="3486"/>
                      <a:pt x="3824" y="3486"/>
                    </a:cubicBezTo>
                    <a:cubicBezTo>
                      <a:pt x="4076" y="3486"/>
                      <a:pt x="4329" y="3391"/>
                      <a:pt x="4525" y="3201"/>
                    </a:cubicBezTo>
                    <a:cubicBezTo>
                      <a:pt x="4906" y="2820"/>
                      <a:pt x="4906" y="2189"/>
                      <a:pt x="4525" y="1808"/>
                    </a:cubicBezTo>
                    <a:lnTo>
                      <a:pt x="3001" y="296"/>
                    </a:lnTo>
                    <a:cubicBezTo>
                      <a:pt x="2811" y="99"/>
                      <a:pt x="2561" y="1"/>
                      <a:pt x="2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8"/>
              <p:cNvSpPr/>
              <p:nvPr/>
            </p:nvSpPr>
            <p:spPr>
              <a:xfrm>
                <a:off x="85443" y="396436"/>
                <a:ext cx="136032" cy="152032"/>
              </a:xfrm>
              <a:custGeom>
                <a:avLst/>
                <a:gdLst/>
                <a:ahLst/>
                <a:cxnLst/>
                <a:rect l="l" t="t" r="r" b="b"/>
                <a:pathLst>
                  <a:path w="4251" h="4751" extrusionOk="0">
                    <a:moveTo>
                      <a:pt x="1087" y="1"/>
                    </a:moveTo>
                    <a:cubicBezTo>
                      <a:pt x="655" y="1"/>
                      <a:pt x="262" y="289"/>
                      <a:pt x="143" y="726"/>
                    </a:cubicBezTo>
                    <a:cubicBezTo>
                      <a:pt x="0" y="1262"/>
                      <a:pt x="310" y="1798"/>
                      <a:pt x="834" y="1941"/>
                    </a:cubicBezTo>
                    <a:lnTo>
                      <a:pt x="917" y="1964"/>
                    </a:lnTo>
                    <a:lnTo>
                      <a:pt x="310" y="4238"/>
                    </a:lnTo>
                    <a:cubicBezTo>
                      <a:pt x="965" y="4358"/>
                      <a:pt x="1596" y="4536"/>
                      <a:pt x="2215" y="4750"/>
                    </a:cubicBezTo>
                    <a:lnTo>
                      <a:pt x="2822" y="2464"/>
                    </a:lnTo>
                    <a:lnTo>
                      <a:pt x="2905" y="2488"/>
                    </a:lnTo>
                    <a:cubicBezTo>
                      <a:pt x="2995" y="2514"/>
                      <a:pt x="3084" y="2526"/>
                      <a:pt x="3171" y="2526"/>
                    </a:cubicBezTo>
                    <a:cubicBezTo>
                      <a:pt x="3615" y="2526"/>
                      <a:pt x="4000" y="2216"/>
                      <a:pt x="4120" y="1798"/>
                    </a:cubicBezTo>
                    <a:cubicBezTo>
                      <a:pt x="4251" y="1274"/>
                      <a:pt x="3941" y="726"/>
                      <a:pt x="3417" y="595"/>
                    </a:cubicBezTo>
                    <a:lnTo>
                      <a:pt x="1346" y="36"/>
                    </a:lnTo>
                    <a:cubicBezTo>
                      <a:pt x="1259" y="12"/>
                      <a:pt x="1172" y="1"/>
                      <a:pt x="1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8"/>
              <p:cNvSpPr/>
              <p:nvPr/>
            </p:nvSpPr>
            <p:spPr>
              <a:xfrm>
                <a:off x="483" y="588052"/>
                <a:ext cx="365760" cy="691936"/>
              </a:xfrm>
              <a:custGeom>
                <a:avLst/>
                <a:gdLst/>
                <a:ahLst/>
                <a:cxnLst/>
                <a:rect l="l" t="t" r="r" b="b"/>
                <a:pathLst>
                  <a:path w="11430" h="21623" extrusionOk="0">
                    <a:moveTo>
                      <a:pt x="5834" y="4608"/>
                    </a:moveTo>
                    <a:cubicBezTo>
                      <a:pt x="6382" y="4608"/>
                      <a:pt x="6822" y="5049"/>
                      <a:pt x="6822" y="5597"/>
                    </a:cubicBezTo>
                    <a:cubicBezTo>
                      <a:pt x="6822" y="6144"/>
                      <a:pt x="6382" y="6585"/>
                      <a:pt x="5834" y="6585"/>
                    </a:cubicBezTo>
                    <a:cubicBezTo>
                      <a:pt x="5298" y="6585"/>
                      <a:pt x="4858" y="6144"/>
                      <a:pt x="4858" y="5597"/>
                    </a:cubicBezTo>
                    <a:cubicBezTo>
                      <a:pt x="4858" y="5049"/>
                      <a:pt x="5298" y="4608"/>
                      <a:pt x="5834" y="4608"/>
                    </a:cubicBezTo>
                    <a:close/>
                    <a:moveTo>
                      <a:pt x="2727" y="7716"/>
                    </a:moveTo>
                    <a:cubicBezTo>
                      <a:pt x="3274" y="7716"/>
                      <a:pt x="3715" y="8168"/>
                      <a:pt x="3715" y="8704"/>
                    </a:cubicBezTo>
                    <a:cubicBezTo>
                      <a:pt x="3715" y="9252"/>
                      <a:pt x="3274" y="9692"/>
                      <a:pt x="2727" y="9692"/>
                    </a:cubicBezTo>
                    <a:cubicBezTo>
                      <a:pt x="2179" y="9692"/>
                      <a:pt x="1738" y="9252"/>
                      <a:pt x="1738" y="8704"/>
                    </a:cubicBezTo>
                    <a:cubicBezTo>
                      <a:pt x="1738" y="8168"/>
                      <a:pt x="2179" y="7716"/>
                      <a:pt x="2727" y="7716"/>
                    </a:cubicBezTo>
                    <a:close/>
                    <a:moveTo>
                      <a:pt x="8001" y="9835"/>
                    </a:moveTo>
                    <a:cubicBezTo>
                      <a:pt x="8549" y="9835"/>
                      <a:pt x="8989" y="10276"/>
                      <a:pt x="8989" y="10812"/>
                    </a:cubicBezTo>
                    <a:cubicBezTo>
                      <a:pt x="8989" y="11359"/>
                      <a:pt x="8549" y="11800"/>
                      <a:pt x="8001" y="11800"/>
                    </a:cubicBezTo>
                    <a:cubicBezTo>
                      <a:pt x="7453" y="11800"/>
                      <a:pt x="7013" y="11359"/>
                      <a:pt x="7013" y="10812"/>
                    </a:cubicBezTo>
                    <a:cubicBezTo>
                      <a:pt x="7013" y="10276"/>
                      <a:pt x="7453" y="9835"/>
                      <a:pt x="8001" y="9835"/>
                    </a:cubicBezTo>
                    <a:close/>
                    <a:moveTo>
                      <a:pt x="2727" y="11943"/>
                    </a:moveTo>
                    <a:cubicBezTo>
                      <a:pt x="3274" y="11943"/>
                      <a:pt x="3715" y="12383"/>
                      <a:pt x="3715" y="12919"/>
                    </a:cubicBezTo>
                    <a:cubicBezTo>
                      <a:pt x="3715" y="13467"/>
                      <a:pt x="3274" y="13907"/>
                      <a:pt x="2727" y="13907"/>
                    </a:cubicBezTo>
                    <a:cubicBezTo>
                      <a:pt x="2179" y="13907"/>
                      <a:pt x="1738" y="13467"/>
                      <a:pt x="1738" y="12919"/>
                    </a:cubicBezTo>
                    <a:cubicBezTo>
                      <a:pt x="1738" y="12383"/>
                      <a:pt x="2179" y="11943"/>
                      <a:pt x="2727" y="11943"/>
                    </a:cubicBezTo>
                    <a:close/>
                    <a:moveTo>
                      <a:pt x="5834" y="15050"/>
                    </a:moveTo>
                    <a:cubicBezTo>
                      <a:pt x="6382" y="15050"/>
                      <a:pt x="6822" y="15491"/>
                      <a:pt x="6822" y="16038"/>
                    </a:cubicBezTo>
                    <a:cubicBezTo>
                      <a:pt x="6822" y="16574"/>
                      <a:pt x="6382" y="17015"/>
                      <a:pt x="5834" y="17015"/>
                    </a:cubicBezTo>
                    <a:cubicBezTo>
                      <a:pt x="5298" y="17015"/>
                      <a:pt x="4858" y="16574"/>
                      <a:pt x="4858" y="16038"/>
                    </a:cubicBezTo>
                    <a:cubicBezTo>
                      <a:pt x="4858" y="15491"/>
                      <a:pt x="5298" y="15050"/>
                      <a:pt x="5834" y="15050"/>
                    </a:cubicBezTo>
                    <a:close/>
                    <a:moveTo>
                      <a:pt x="619" y="1"/>
                    </a:moveTo>
                    <a:cubicBezTo>
                      <a:pt x="417" y="1"/>
                      <a:pt x="202" y="13"/>
                      <a:pt x="0" y="24"/>
                    </a:cubicBezTo>
                    <a:lnTo>
                      <a:pt x="0" y="2668"/>
                    </a:lnTo>
                    <a:cubicBezTo>
                      <a:pt x="167" y="2537"/>
                      <a:pt x="381" y="2453"/>
                      <a:pt x="619" y="2453"/>
                    </a:cubicBezTo>
                    <a:cubicBezTo>
                      <a:pt x="1167" y="2453"/>
                      <a:pt x="1607" y="2894"/>
                      <a:pt x="1607" y="3430"/>
                    </a:cubicBezTo>
                    <a:cubicBezTo>
                      <a:pt x="1607" y="3977"/>
                      <a:pt x="1167" y="4418"/>
                      <a:pt x="619" y="4418"/>
                    </a:cubicBezTo>
                    <a:cubicBezTo>
                      <a:pt x="381" y="4418"/>
                      <a:pt x="167" y="4335"/>
                      <a:pt x="0" y="4204"/>
                    </a:cubicBezTo>
                    <a:lnTo>
                      <a:pt x="0" y="17431"/>
                    </a:lnTo>
                    <a:cubicBezTo>
                      <a:pt x="167" y="17289"/>
                      <a:pt x="381" y="17217"/>
                      <a:pt x="619" y="17217"/>
                    </a:cubicBezTo>
                    <a:cubicBezTo>
                      <a:pt x="1167" y="17217"/>
                      <a:pt x="1607" y="17658"/>
                      <a:pt x="1607" y="18193"/>
                    </a:cubicBezTo>
                    <a:cubicBezTo>
                      <a:pt x="1607" y="18741"/>
                      <a:pt x="1167" y="19182"/>
                      <a:pt x="619" y="19182"/>
                    </a:cubicBezTo>
                    <a:cubicBezTo>
                      <a:pt x="381" y="19182"/>
                      <a:pt x="167" y="19098"/>
                      <a:pt x="0" y="18955"/>
                    </a:cubicBezTo>
                    <a:lnTo>
                      <a:pt x="0" y="21610"/>
                    </a:lnTo>
                    <a:cubicBezTo>
                      <a:pt x="202" y="21622"/>
                      <a:pt x="417" y="21622"/>
                      <a:pt x="619" y="21622"/>
                    </a:cubicBezTo>
                    <a:cubicBezTo>
                      <a:pt x="6584" y="21622"/>
                      <a:pt x="11430" y="16777"/>
                      <a:pt x="11430" y="10812"/>
                    </a:cubicBezTo>
                    <a:cubicBezTo>
                      <a:pt x="11430" y="4858"/>
                      <a:pt x="6584"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7"/>
        <p:cNvGrpSpPr/>
        <p:nvPr/>
      </p:nvGrpSpPr>
      <p:grpSpPr>
        <a:xfrm>
          <a:off x="0" y="0"/>
          <a:ext cx="0" cy="0"/>
          <a:chOff x="0" y="0"/>
          <a:chExt cx="0" cy="0"/>
        </a:xfrm>
      </p:grpSpPr>
      <p:sp>
        <p:nvSpPr>
          <p:cNvPr id="638" name="Google Shape;638;p49">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639" name="Google Shape;639;p49">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0"/>
          <p:cNvGrpSpPr/>
          <p:nvPr/>
        </p:nvGrpSpPr>
        <p:grpSpPr>
          <a:xfrm>
            <a:off x="6575242" y="1789048"/>
            <a:ext cx="1191793" cy="1184408"/>
            <a:chOff x="-1975344" y="1371594"/>
            <a:chExt cx="1022648" cy="1016310"/>
          </a:xfrm>
        </p:grpSpPr>
        <p:sp>
          <p:nvSpPr>
            <p:cNvPr id="645" name="Google Shape;645;p50"/>
            <p:cNvSpPr/>
            <p:nvPr/>
          </p:nvSpPr>
          <p:spPr>
            <a:xfrm>
              <a:off x="-1791170" y="1552598"/>
              <a:ext cx="654300" cy="65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 name="Google Shape;646;p50"/>
            <p:cNvGrpSpPr/>
            <p:nvPr/>
          </p:nvGrpSpPr>
          <p:grpSpPr>
            <a:xfrm>
              <a:off x="-1975344" y="1371594"/>
              <a:ext cx="1022648" cy="1016310"/>
              <a:chOff x="1373226" y="2239831"/>
              <a:chExt cx="1022648" cy="1016310"/>
            </a:xfrm>
          </p:grpSpPr>
          <p:sp>
            <p:nvSpPr>
              <p:cNvPr id="647" name="Google Shape;647;p50"/>
              <p:cNvSpPr/>
              <p:nvPr/>
            </p:nvSpPr>
            <p:spPr>
              <a:xfrm>
                <a:off x="1693986" y="2239831"/>
                <a:ext cx="128872" cy="143599"/>
              </a:xfrm>
              <a:custGeom>
                <a:avLst/>
                <a:gdLst/>
                <a:ahLst/>
                <a:cxnLst/>
                <a:rect l="l" t="t" r="r" b="b"/>
                <a:pathLst>
                  <a:path w="3358" h="3742" extrusionOk="0">
                    <a:moveTo>
                      <a:pt x="2499" y="1"/>
                    </a:moveTo>
                    <a:cubicBezTo>
                      <a:pt x="2433" y="1"/>
                      <a:pt x="2365" y="9"/>
                      <a:pt x="2298" y="27"/>
                    </a:cubicBezTo>
                    <a:lnTo>
                      <a:pt x="667" y="467"/>
                    </a:lnTo>
                    <a:cubicBezTo>
                      <a:pt x="250" y="574"/>
                      <a:pt x="0" y="1003"/>
                      <a:pt x="119" y="1420"/>
                    </a:cubicBezTo>
                    <a:cubicBezTo>
                      <a:pt x="210" y="1753"/>
                      <a:pt x="515" y="1991"/>
                      <a:pt x="873" y="1991"/>
                    </a:cubicBezTo>
                    <a:cubicBezTo>
                      <a:pt x="938" y="1991"/>
                      <a:pt x="1005" y="1984"/>
                      <a:pt x="1072" y="1967"/>
                    </a:cubicBezTo>
                    <a:lnTo>
                      <a:pt x="1131" y="1943"/>
                    </a:lnTo>
                    <a:lnTo>
                      <a:pt x="1619" y="3741"/>
                    </a:lnTo>
                    <a:cubicBezTo>
                      <a:pt x="2096" y="3575"/>
                      <a:pt x="2596" y="3432"/>
                      <a:pt x="3108" y="3337"/>
                    </a:cubicBezTo>
                    <a:lnTo>
                      <a:pt x="2632" y="1539"/>
                    </a:lnTo>
                    <a:lnTo>
                      <a:pt x="2703" y="1527"/>
                    </a:lnTo>
                    <a:cubicBezTo>
                      <a:pt x="3108" y="1420"/>
                      <a:pt x="3358" y="991"/>
                      <a:pt x="3251" y="574"/>
                    </a:cubicBezTo>
                    <a:cubicBezTo>
                      <a:pt x="3151" y="225"/>
                      <a:pt x="2842" y="1"/>
                      <a:pt x="2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0"/>
              <p:cNvSpPr/>
              <p:nvPr/>
            </p:nvSpPr>
            <p:spPr>
              <a:xfrm>
                <a:off x="1484713" y="2351155"/>
                <a:ext cx="148521" cy="145595"/>
              </a:xfrm>
              <a:custGeom>
                <a:avLst/>
                <a:gdLst/>
                <a:ahLst/>
                <a:cxnLst/>
                <a:rect l="l" t="t" r="r" b="b"/>
                <a:pathLst>
                  <a:path w="3870" h="3794" extrusionOk="0">
                    <a:moveTo>
                      <a:pt x="2048" y="1"/>
                    </a:moveTo>
                    <a:cubicBezTo>
                      <a:pt x="1849" y="1"/>
                      <a:pt x="1649" y="78"/>
                      <a:pt x="1500" y="233"/>
                    </a:cubicBezTo>
                    <a:lnTo>
                      <a:pt x="310" y="1424"/>
                    </a:lnTo>
                    <a:cubicBezTo>
                      <a:pt x="0" y="1733"/>
                      <a:pt x="0" y="2221"/>
                      <a:pt x="310" y="2519"/>
                    </a:cubicBezTo>
                    <a:cubicBezTo>
                      <a:pt x="459" y="2674"/>
                      <a:pt x="655" y="2751"/>
                      <a:pt x="853" y="2751"/>
                    </a:cubicBezTo>
                    <a:cubicBezTo>
                      <a:pt x="1051" y="2751"/>
                      <a:pt x="1250" y="2674"/>
                      <a:pt x="1405" y="2519"/>
                    </a:cubicBezTo>
                    <a:lnTo>
                      <a:pt x="1453" y="2471"/>
                    </a:lnTo>
                    <a:lnTo>
                      <a:pt x="2774" y="3793"/>
                    </a:lnTo>
                    <a:cubicBezTo>
                      <a:pt x="3108" y="3400"/>
                      <a:pt x="3477" y="3031"/>
                      <a:pt x="3870" y="2698"/>
                    </a:cubicBezTo>
                    <a:lnTo>
                      <a:pt x="2548" y="1376"/>
                    </a:lnTo>
                    <a:lnTo>
                      <a:pt x="2596" y="1328"/>
                    </a:lnTo>
                    <a:cubicBezTo>
                      <a:pt x="2905" y="1019"/>
                      <a:pt x="2905" y="531"/>
                      <a:pt x="2596" y="233"/>
                    </a:cubicBezTo>
                    <a:cubicBezTo>
                      <a:pt x="2447" y="78"/>
                      <a:pt x="224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0"/>
              <p:cNvSpPr/>
              <p:nvPr/>
            </p:nvSpPr>
            <p:spPr>
              <a:xfrm>
                <a:off x="1373226" y="2561063"/>
                <a:ext cx="146679" cy="122186"/>
              </a:xfrm>
              <a:custGeom>
                <a:avLst/>
                <a:gdLst/>
                <a:ahLst/>
                <a:cxnLst/>
                <a:rect l="l" t="t" r="r" b="b"/>
                <a:pathLst>
                  <a:path w="3822" h="3184" extrusionOk="0">
                    <a:moveTo>
                      <a:pt x="1292" y="0"/>
                    </a:moveTo>
                    <a:cubicBezTo>
                      <a:pt x="953" y="0"/>
                      <a:pt x="638" y="224"/>
                      <a:pt x="548" y="573"/>
                    </a:cubicBezTo>
                    <a:lnTo>
                      <a:pt x="107" y="2205"/>
                    </a:lnTo>
                    <a:cubicBezTo>
                      <a:pt x="0" y="2621"/>
                      <a:pt x="238" y="3050"/>
                      <a:pt x="655" y="3157"/>
                    </a:cubicBezTo>
                    <a:cubicBezTo>
                      <a:pt x="720" y="3175"/>
                      <a:pt x="787" y="3183"/>
                      <a:pt x="853" y="3183"/>
                    </a:cubicBezTo>
                    <a:cubicBezTo>
                      <a:pt x="1185" y="3183"/>
                      <a:pt x="1508" y="2967"/>
                      <a:pt x="1607" y="2609"/>
                    </a:cubicBezTo>
                    <a:lnTo>
                      <a:pt x="1619" y="2538"/>
                    </a:lnTo>
                    <a:lnTo>
                      <a:pt x="3417" y="3026"/>
                    </a:lnTo>
                    <a:cubicBezTo>
                      <a:pt x="3512" y="2502"/>
                      <a:pt x="3643" y="2002"/>
                      <a:pt x="3822" y="1526"/>
                    </a:cubicBezTo>
                    <a:lnTo>
                      <a:pt x="2024" y="1038"/>
                    </a:lnTo>
                    <a:lnTo>
                      <a:pt x="2048" y="978"/>
                    </a:lnTo>
                    <a:cubicBezTo>
                      <a:pt x="2155" y="561"/>
                      <a:pt x="1905" y="133"/>
                      <a:pt x="1488" y="26"/>
                    </a:cubicBezTo>
                    <a:cubicBezTo>
                      <a:pt x="1423" y="8"/>
                      <a:pt x="1357" y="0"/>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0"/>
              <p:cNvSpPr/>
              <p:nvPr/>
            </p:nvSpPr>
            <p:spPr>
              <a:xfrm>
                <a:off x="1373226" y="2812760"/>
                <a:ext cx="146679" cy="122378"/>
              </a:xfrm>
              <a:custGeom>
                <a:avLst/>
                <a:gdLst/>
                <a:ahLst/>
                <a:cxnLst/>
                <a:rect l="l" t="t" r="r" b="b"/>
                <a:pathLst>
                  <a:path w="3822" h="3189" extrusionOk="0">
                    <a:moveTo>
                      <a:pt x="853" y="1"/>
                    </a:moveTo>
                    <a:cubicBezTo>
                      <a:pt x="787" y="1"/>
                      <a:pt x="720" y="9"/>
                      <a:pt x="655" y="27"/>
                    </a:cubicBezTo>
                    <a:cubicBezTo>
                      <a:pt x="238" y="134"/>
                      <a:pt x="0" y="563"/>
                      <a:pt x="107" y="979"/>
                    </a:cubicBezTo>
                    <a:lnTo>
                      <a:pt x="548" y="2611"/>
                    </a:lnTo>
                    <a:cubicBezTo>
                      <a:pt x="637" y="2957"/>
                      <a:pt x="948" y="3188"/>
                      <a:pt x="1283" y="3188"/>
                    </a:cubicBezTo>
                    <a:cubicBezTo>
                      <a:pt x="1351" y="3188"/>
                      <a:pt x="1420" y="3178"/>
                      <a:pt x="1488" y="3158"/>
                    </a:cubicBezTo>
                    <a:cubicBezTo>
                      <a:pt x="1905" y="3051"/>
                      <a:pt x="2155" y="2623"/>
                      <a:pt x="2048" y="2206"/>
                    </a:cubicBezTo>
                    <a:lnTo>
                      <a:pt x="2024" y="2146"/>
                    </a:lnTo>
                    <a:lnTo>
                      <a:pt x="3822" y="1658"/>
                    </a:lnTo>
                    <a:cubicBezTo>
                      <a:pt x="3643" y="1182"/>
                      <a:pt x="3512" y="682"/>
                      <a:pt x="3417" y="158"/>
                    </a:cubicBezTo>
                    <a:lnTo>
                      <a:pt x="1619" y="646"/>
                    </a:lnTo>
                    <a:lnTo>
                      <a:pt x="1607" y="575"/>
                    </a:lnTo>
                    <a:cubicBezTo>
                      <a:pt x="1508" y="217"/>
                      <a:pt x="1185"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0"/>
              <p:cNvSpPr/>
              <p:nvPr/>
            </p:nvSpPr>
            <p:spPr>
              <a:xfrm>
                <a:off x="1484713" y="2999260"/>
                <a:ext cx="148521" cy="145595"/>
              </a:xfrm>
              <a:custGeom>
                <a:avLst/>
                <a:gdLst/>
                <a:ahLst/>
                <a:cxnLst/>
                <a:rect l="l" t="t" r="r" b="b"/>
                <a:pathLst>
                  <a:path w="3870" h="3794" extrusionOk="0">
                    <a:moveTo>
                      <a:pt x="2774" y="1"/>
                    </a:moveTo>
                    <a:lnTo>
                      <a:pt x="1453" y="1323"/>
                    </a:lnTo>
                    <a:lnTo>
                      <a:pt x="1405" y="1275"/>
                    </a:lnTo>
                    <a:cubicBezTo>
                      <a:pt x="1250" y="1120"/>
                      <a:pt x="1051" y="1043"/>
                      <a:pt x="853" y="1043"/>
                    </a:cubicBezTo>
                    <a:cubicBezTo>
                      <a:pt x="655" y="1043"/>
                      <a:pt x="459" y="1120"/>
                      <a:pt x="310" y="1275"/>
                    </a:cubicBezTo>
                    <a:cubicBezTo>
                      <a:pt x="0" y="1573"/>
                      <a:pt x="0" y="2073"/>
                      <a:pt x="310" y="2370"/>
                    </a:cubicBezTo>
                    <a:lnTo>
                      <a:pt x="1500" y="3561"/>
                    </a:lnTo>
                    <a:cubicBezTo>
                      <a:pt x="1649" y="3716"/>
                      <a:pt x="1849" y="3793"/>
                      <a:pt x="2048" y="3793"/>
                    </a:cubicBezTo>
                    <a:cubicBezTo>
                      <a:pt x="2247" y="3793"/>
                      <a:pt x="2447" y="3716"/>
                      <a:pt x="2596" y="3561"/>
                    </a:cubicBezTo>
                    <a:cubicBezTo>
                      <a:pt x="2905" y="3263"/>
                      <a:pt x="2905" y="2775"/>
                      <a:pt x="2596" y="2466"/>
                    </a:cubicBezTo>
                    <a:lnTo>
                      <a:pt x="2548" y="2418"/>
                    </a:lnTo>
                    <a:lnTo>
                      <a:pt x="3870" y="1096"/>
                    </a:lnTo>
                    <a:cubicBezTo>
                      <a:pt x="3477" y="763"/>
                      <a:pt x="3108" y="394"/>
                      <a:pt x="2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0"/>
              <p:cNvSpPr/>
              <p:nvPr/>
            </p:nvSpPr>
            <p:spPr>
              <a:xfrm>
                <a:off x="1693986" y="3112580"/>
                <a:ext cx="128872" cy="143561"/>
              </a:xfrm>
              <a:custGeom>
                <a:avLst/>
                <a:gdLst/>
                <a:ahLst/>
                <a:cxnLst/>
                <a:rect l="l" t="t" r="r" b="b"/>
                <a:pathLst>
                  <a:path w="3358" h="3741" extrusionOk="0">
                    <a:moveTo>
                      <a:pt x="1619" y="1"/>
                    </a:moveTo>
                    <a:lnTo>
                      <a:pt x="1131" y="1799"/>
                    </a:lnTo>
                    <a:lnTo>
                      <a:pt x="1072" y="1775"/>
                    </a:lnTo>
                    <a:cubicBezTo>
                      <a:pt x="1005" y="1758"/>
                      <a:pt x="938" y="1751"/>
                      <a:pt x="873" y="1751"/>
                    </a:cubicBezTo>
                    <a:cubicBezTo>
                      <a:pt x="515" y="1751"/>
                      <a:pt x="210" y="1989"/>
                      <a:pt x="119" y="2322"/>
                    </a:cubicBezTo>
                    <a:cubicBezTo>
                      <a:pt x="0" y="2739"/>
                      <a:pt x="250" y="3168"/>
                      <a:pt x="667" y="3275"/>
                    </a:cubicBezTo>
                    <a:lnTo>
                      <a:pt x="2298" y="3715"/>
                    </a:lnTo>
                    <a:cubicBezTo>
                      <a:pt x="2365" y="3733"/>
                      <a:pt x="2433" y="3741"/>
                      <a:pt x="2499" y="3741"/>
                    </a:cubicBezTo>
                    <a:cubicBezTo>
                      <a:pt x="2842" y="3741"/>
                      <a:pt x="3151" y="3517"/>
                      <a:pt x="3251" y="3168"/>
                    </a:cubicBezTo>
                    <a:cubicBezTo>
                      <a:pt x="3358" y="2751"/>
                      <a:pt x="3108" y="2322"/>
                      <a:pt x="2703" y="2215"/>
                    </a:cubicBezTo>
                    <a:lnTo>
                      <a:pt x="2632" y="2203"/>
                    </a:lnTo>
                    <a:lnTo>
                      <a:pt x="3108" y="405"/>
                    </a:lnTo>
                    <a:cubicBezTo>
                      <a:pt x="2596" y="310"/>
                      <a:pt x="2096" y="167"/>
                      <a:pt x="1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0"/>
              <p:cNvSpPr/>
              <p:nvPr/>
            </p:nvSpPr>
            <p:spPr>
              <a:xfrm>
                <a:off x="1946204" y="3112580"/>
                <a:ext cx="128449" cy="143561"/>
              </a:xfrm>
              <a:custGeom>
                <a:avLst/>
                <a:gdLst/>
                <a:ahLst/>
                <a:cxnLst/>
                <a:rect l="l" t="t" r="r" b="b"/>
                <a:pathLst>
                  <a:path w="3347" h="3741" extrusionOk="0">
                    <a:moveTo>
                      <a:pt x="1739" y="1"/>
                    </a:moveTo>
                    <a:cubicBezTo>
                      <a:pt x="1263" y="167"/>
                      <a:pt x="751" y="310"/>
                      <a:pt x="239" y="405"/>
                    </a:cubicBezTo>
                    <a:lnTo>
                      <a:pt x="727" y="2203"/>
                    </a:lnTo>
                    <a:lnTo>
                      <a:pt x="655" y="2215"/>
                    </a:lnTo>
                    <a:cubicBezTo>
                      <a:pt x="239" y="2322"/>
                      <a:pt x="0" y="2751"/>
                      <a:pt x="108" y="3168"/>
                    </a:cubicBezTo>
                    <a:cubicBezTo>
                      <a:pt x="197" y="3517"/>
                      <a:pt x="513" y="3741"/>
                      <a:pt x="859" y="3741"/>
                    </a:cubicBezTo>
                    <a:cubicBezTo>
                      <a:pt x="925" y="3741"/>
                      <a:pt x="993" y="3733"/>
                      <a:pt x="1060" y="3715"/>
                    </a:cubicBezTo>
                    <a:lnTo>
                      <a:pt x="2691" y="3275"/>
                    </a:lnTo>
                    <a:cubicBezTo>
                      <a:pt x="3108" y="3168"/>
                      <a:pt x="3346" y="2739"/>
                      <a:pt x="3239" y="2322"/>
                    </a:cubicBezTo>
                    <a:cubicBezTo>
                      <a:pt x="3148" y="1989"/>
                      <a:pt x="2835" y="1751"/>
                      <a:pt x="2481" y="1751"/>
                    </a:cubicBezTo>
                    <a:cubicBezTo>
                      <a:pt x="2417" y="1751"/>
                      <a:pt x="2352" y="1758"/>
                      <a:pt x="2286" y="1775"/>
                    </a:cubicBezTo>
                    <a:lnTo>
                      <a:pt x="2227" y="1799"/>
                    </a:lnTo>
                    <a:lnTo>
                      <a:pt x="1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0"/>
              <p:cNvSpPr/>
              <p:nvPr/>
            </p:nvSpPr>
            <p:spPr>
              <a:xfrm>
                <a:off x="2135827" y="2999260"/>
                <a:ext cx="148559" cy="145595"/>
              </a:xfrm>
              <a:custGeom>
                <a:avLst/>
                <a:gdLst/>
                <a:ahLst/>
                <a:cxnLst/>
                <a:rect l="l" t="t" r="r" b="b"/>
                <a:pathLst>
                  <a:path w="3871" h="3794" extrusionOk="0">
                    <a:moveTo>
                      <a:pt x="1096" y="1"/>
                    </a:moveTo>
                    <a:cubicBezTo>
                      <a:pt x="763" y="394"/>
                      <a:pt x="393" y="763"/>
                      <a:pt x="1" y="1096"/>
                    </a:cubicBezTo>
                    <a:lnTo>
                      <a:pt x="1322" y="2418"/>
                    </a:lnTo>
                    <a:lnTo>
                      <a:pt x="1275" y="2466"/>
                    </a:lnTo>
                    <a:cubicBezTo>
                      <a:pt x="965" y="2775"/>
                      <a:pt x="965" y="3263"/>
                      <a:pt x="1275" y="3561"/>
                    </a:cubicBezTo>
                    <a:cubicBezTo>
                      <a:pt x="1423" y="3716"/>
                      <a:pt x="1620" y="3793"/>
                      <a:pt x="1818" y="3793"/>
                    </a:cubicBezTo>
                    <a:cubicBezTo>
                      <a:pt x="2016" y="3793"/>
                      <a:pt x="2215" y="3716"/>
                      <a:pt x="2370" y="3561"/>
                    </a:cubicBezTo>
                    <a:lnTo>
                      <a:pt x="3561" y="2370"/>
                    </a:lnTo>
                    <a:cubicBezTo>
                      <a:pt x="3870" y="2073"/>
                      <a:pt x="3870" y="1573"/>
                      <a:pt x="3561" y="1275"/>
                    </a:cubicBezTo>
                    <a:cubicBezTo>
                      <a:pt x="3412" y="1120"/>
                      <a:pt x="3212" y="1043"/>
                      <a:pt x="3013" y="1043"/>
                    </a:cubicBezTo>
                    <a:cubicBezTo>
                      <a:pt x="2813" y="1043"/>
                      <a:pt x="2614" y="1120"/>
                      <a:pt x="2465" y="1275"/>
                    </a:cubicBezTo>
                    <a:lnTo>
                      <a:pt x="2418" y="1323"/>
                    </a:lnTo>
                    <a:lnTo>
                      <a:pt x="1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0"/>
              <p:cNvSpPr/>
              <p:nvPr/>
            </p:nvSpPr>
            <p:spPr>
              <a:xfrm>
                <a:off x="2249157" y="2812760"/>
                <a:ext cx="146717" cy="122378"/>
              </a:xfrm>
              <a:custGeom>
                <a:avLst/>
                <a:gdLst/>
                <a:ahLst/>
                <a:cxnLst/>
                <a:rect l="l" t="t" r="r" b="b"/>
                <a:pathLst>
                  <a:path w="3823" h="3189" extrusionOk="0">
                    <a:moveTo>
                      <a:pt x="2965" y="1"/>
                    </a:moveTo>
                    <a:cubicBezTo>
                      <a:pt x="2629" y="1"/>
                      <a:pt x="2314" y="217"/>
                      <a:pt x="2215" y="575"/>
                    </a:cubicBezTo>
                    <a:lnTo>
                      <a:pt x="2191" y="646"/>
                    </a:lnTo>
                    <a:lnTo>
                      <a:pt x="405" y="158"/>
                    </a:lnTo>
                    <a:cubicBezTo>
                      <a:pt x="310" y="682"/>
                      <a:pt x="167" y="1182"/>
                      <a:pt x="0" y="1658"/>
                    </a:cubicBezTo>
                    <a:lnTo>
                      <a:pt x="1798" y="2146"/>
                    </a:lnTo>
                    <a:lnTo>
                      <a:pt x="1774" y="2206"/>
                    </a:lnTo>
                    <a:cubicBezTo>
                      <a:pt x="1667" y="2623"/>
                      <a:pt x="1917" y="3051"/>
                      <a:pt x="2322" y="3158"/>
                    </a:cubicBezTo>
                    <a:cubicBezTo>
                      <a:pt x="2393" y="3178"/>
                      <a:pt x="2463" y="3188"/>
                      <a:pt x="2533" y="3188"/>
                    </a:cubicBezTo>
                    <a:cubicBezTo>
                      <a:pt x="2875" y="3188"/>
                      <a:pt x="3186" y="2957"/>
                      <a:pt x="3275" y="2611"/>
                    </a:cubicBezTo>
                    <a:lnTo>
                      <a:pt x="3715" y="979"/>
                    </a:lnTo>
                    <a:cubicBezTo>
                      <a:pt x="3822" y="563"/>
                      <a:pt x="3584" y="134"/>
                      <a:pt x="3167" y="27"/>
                    </a:cubicBezTo>
                    <a:cubicBezTo>
                      <a:pt x="3100" y="9"/>
                      <a:pt x="3032" y="1"/>
                      <a:pt x="2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0"/>
              <p:cNvSpPr/>
              <p:nvPr/>
            </p:nvSpPr>
            <p:spPr>
              <a:xfrm>
                <a:off x="2249157" y="2561063"/>
                <a:ext cx="146717" cy="122186"/>
              </a:xfrm>
              <a:custGeom>
                <a:avLst/>
                <a:gdLst/>
                <a:ahLst/>
                <a:cxnLst/>
                <a:rect l="l" t="t" r="r" b="b"/>
                <a:pathLst>
                  <a:path w="3823" h="3184" extrusionOk="0">
                    <a:moveTo>
                      <a:pt x="2523" y="0"/>
                    </a:moveTo>
                    <a:cubicBezTo>
                      <a:pt x="2457" y="0"/>
                      <a:pt x="2389" y="8"/>
                      <a:pt x="2322" y="26"/>
                    </a:cubicBezTo>
                    <a:cubicBezTo>
                      <a:pt x="1917" y="133"/>
                      <a:pt x="1667" y="561"/>
                      <a:pt x="1774" y="978"/>
                    </a:cubicBezTo>
                    <a:lnTo>
                      <a:pt x="1798" y="1038"/>
                    </a:lnTo>
                    <a:lnTo>
                      <a:pt x="0" y="1526"/>
                    </a:lnTo>
                    <a:cubicBezTo>
                      <a:pt x="167" y="2002"/>
                      <a:pt x="310" y="2502"/>
                      <a:pt x="405" y="3026"/>
                    </a:cubicBezTo>
                    <a:lnTo>
                      <a:pt x="2191" y="2538"/>
                    </a:lnTo>
                    <a:lnTo>
                      <a:pt x="2215" y="2609"/>
                    </a:lnTo>
                    <a:cubicBezTo>
                      <a:pt x="2314" y="2967"/>
                      <a:pt x="2629" y="3183"/>
                      <a:pt x="2965" y="3183"/>
                    </a:cubicBezTo>
                    <a:cubicBezTo>
                      <a:pt x="3032" y="3183"/>
                      <a:pt x="3100" y="3175"/>
                      <a:pt x="3167" y="3157"/>
                    </a:cubicBezTo>
                    <a:cubicBezTo>
                      <a:pt x="3584" y="3050"/>
                      <a:pt x="3822" y="2621"/>
                      <a:pt x="3715" y="2205"/>
                    </a:cubicBezTo>
                    <a:lnTo>
                      <a:pt x="3275" y="573"/>
                    </a:lnTo>
                    <a:cubicBezTo>
                      <a:pt x="3185" y="224"/>
                      <a:pt x="2869" y="0"/>
                      <a:pt x="2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0"/>
              <p:cNvSpPr/>
              <p:nvPr/>
            </p:nvSpPr>
            <p:spPr>
              <a:xfrm>
                <a:off x="2135827" y="2351155"/>
                <a:ext cx="148559" cy="145595"/>
              </a:xfrm>
              <a:custGeom>
                <a:avLst/>
                <a:gdLst/>
                <a:ahLst/>
                <a:cxnLst/>
                <a:rect l="l" t="t" r="r" b="b"/>
                <a:pathLst>
                  <a:path w="3871" h="3794" extrusionOk="0">
                    <a:moveTo>
                      <a:pt x="1818" y="1"/>
                    </a:moveTo>
                    <a:cubicBezTo>
                      <a:pt x="1620" y="1"/>
                      <a:pt x="1423" y="78"/>
                      <a:pt x="1275" y="233"/>
                    </a:cubicBezTo>
                    <a:cubicBezTo>
                      <a:pt x="965" y="531"/>
                      <a:pt x="965" y="1019"/>
                      <a:pt x="1275" y="1328"/>
                    </a:cubicBezTo>
                    <a:lnTo>
                      <a:pt x="1322" y="1376"/>
                    </a:lnTo>
                    <a:lnTo>
                      <a:pt x="1" y="2698"/>
                    </a:lnTo>
                    <a:cubicBezTo>
                      <a:pt x="393" y="3031"/>
                      <a:pt x="763" y="3400"/>
                      <a:pt x="1096" y="3793"/>
                    </a:cubicBezTo>
                    <a:lnTo>
                      <a:pt x="2418" y="2471"/>
                    </a:lnTo>
                    <a:lnTo>
                      <a:pt x="2465" y="2519"/>
                    </a:lnTo>
                    <a:cubicBezTo>
                      <a:pt x="2614" y="2674"/>
                      <a:pt x="2813" y="2751"/>
                      <a:pt x="3013" y="2751"/>
                    </a:cubicBezTo>
                    <a:cubicBezTo>
                      <a:pt x="3212" y="2751"/>
                      <a:pt x="3412" y="2674"/>
                      <a:pt x="3561" y="2519"/>
                    </a:cubicBezTo>
                    <a:cubicBezTo>
                      <a:pt x="3870" y="2221"/>
                      <a:pt x="3870" y="1733"/>
                      <a:pt x="3561" y="1424"/>
                    </a:cubicBezTo>
                    <a:lnTo>
                      <a:pt x="2370" y="233"/>
                    </a:lnTo>
                    <a:cubicBezTo>
                      <a:pt x="2215" y="78"/>
                      <a:pt x="2016" y="1"/>
                      <a:pt x="1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0"/>
              <p:cNvSpPr/>
              <p:nvPr/>
            </p:nvSpPr>
            <p:spPr>
              <a:xfrm>
                <a:off x="1946204" y="2239831"/>
                <a:ext cx="128449" cy="143599"/>
              </a:xfrm>
              <a:custGeom>
                <a:avLst/>
                <a:gdLst/>
                <a:ahLst/>
                <a:cxnLst/>
                <a:rect l="l" t="t" r="r" b="b"/>
                <a:pathLst>
                  <a:path w="3347" h="3742" extrusionOk="0">
                    <a:moveTo>
                      <a:pt x="859" y="1"/>
                    </a:moveTo>
                    <a:cubicBezTo>
                      <a:pt x="513" y="1"/>
                      <a:pt x="197" y="225"/>
                      <a:pt x="108" y="574"/>
                    </a:cubicBezTo>
                    <a:cubicBezTo>
                      <a:pt x="0" y="991"/>
                      <a:pt x="239" y="1420"/>
                      <a:pt x="655" y="1527"/>
                    </a:cubicBezTo>
                    <a:lnTo>
                      <a:pt x="727" y="1539"/>
                    </a:lnTo>
                    <a:lnTo>
                      <a:pt x="239" y="3337"/>
                    </a:lnTo>
                    <a:cubicBezTo>
                      <a:pt x="751" y="3432"/>
                      <a:pt x="1263" y="3575"/>
                      <a:pt x="1739" y="3741"/>
                    </a:cubicBezTo>
                    <a:lnTo>
                      <a:pt x="2227" y="1943"/>
                    </a:lnTo>
                    <a:lnTo>
                      <a:pt x="2286" y="1967"/>
                    </a:lnTo>
                    <a:cubicBezTo>
                      <a:pt x="2352" y="1984"/>
                      <a:pt x="2417" y="1991"/>
                      <a:pt x="2481" y="1991"/>
                    </a:cubicBezTo>
                    <a:cubicBezTo>
                      <a:pt x="2835" y="1991"/>
                      <a:pt x="3148" y="1753"/>
                      <a:pt x="3239" y="1420"/>
                    </a:cubicBezTo>
                    <a:cubicBezTo>
                      <a:pt x="3346" y="1003"/>
                      <a:pt x="3108" y="574"/>
                      <a:pt x="2691" y="467"/>
                    </a:cubicBezTo>
                    <a:lnTo>
                      <a:pt x="1060" y="27"/>
                    </a:lnTo>
                    <a:cubicBezTo>
                      <a:pt x="993" y="9"/>
                      <a:pt x="925" y="1"/>
                      <a:pt x="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9" name="Google Shape;659;p50"/>
          <p:cNvGrpSpPr/>
          <p:nvPr/>
        </p:nvGrpSpPr>
        <p:grpSpPr>
          <a:xfrm>
            <a:off x="3976098" y="1789048"/>
            <a:ext cx="1191793" cy="1184408"/>
            <a:chOff x="-1975344" y="1371594"/>
            <a:chExt cx="1022648" cy="1016310"/>
          </a:xfrm>
        </p:grpSpPr>
        <p:sp>
          <p:nvSpPr>
            <p:cNvPr id="660" name="Google Shape;660;p50"/>
            <p:cNvSpPr/>
            <p:nvPr/>
          </p:nvSpPr>
          <p:spPr>
            <a:xfrm>
              <a:off x="-1791170" y="1552598"/>
              <a:ext cx="654300" cy="65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 name="Google Shape;661;p50"/>
            <p:cNvGrpSpPr/>
            <p:nvPr/>
          </p:nvGrpSpPr>
          <p:grpSpPr>
            <a:xfrm>
              <a:off x="-1975344" y="1371594"/>
              <a:ext cx="1022648" cy="1016310"/>
              <a:chOff x="1373226" y="2239831"/>
              <a:chExt cx="1022648" cy="1016310"/>
            </a:xfrm>
          </p:grpSpPr>
          <p:sp>
            <p:nvSpPr>
              <p:cNvPr id="662" name="Google Shape;662;p50"/>
              <p:cNvSpPr/>
              <p:nvPr/>
            </p:nvSpPr>
            <p:spPr>
              <a:xfrm>
                <a:off x="1693986" y="2239831"/>
                <a:ext cx="128872" cy="143599"/>
              </a:xfrm>
              <a:custGeom>
                <a:avLst/>
                <a:gdLst/>
                <a:ahLst/>
                <a:cxnLst/>
                <a:rect l="l" t="t" r="r" b="b"/>
                <a:pathLst>
                  <a:path w="3358" h="3742" extrusionOk="0">
                    <a:moveTo>
                      <a:pt x="2499" y="1"/>
                    </a:moveTo>
                    <a:cubicBezTo>
                      <a:pt x="2433" y="1"/>
                      <a:pt x="2365" y="9"/>
                      <a:pt x="2298" y="27"/>
                    </a:cubicBezTo>
                    <a:lnTo>
                      <a:pt x="667" y="467"/>
                    </a:lnTo>
                    <a:cubicBezTo>
                      <a:pt x="250" y="574"/>
                      <a:pt x="0" y="1003"/>
                      <a:pt x="119" y="1420"/>
                    </a:cubicBezTo>
                    <a:cubicBezTo>
                      <a:pt x="210" y="1753"/>
                      <a:pt x="515" y="1991"/>
                      <a:pt x="873" y="1991"/>
                    </a:cubicBezTo>
                    <a:cubicBezTo>
                      <a:pt x="938" y="1991"/>
                      <a:pt x="1005" y="1984"/>
                      <a:pt x="1072" y="1967"/>
                    </a:cubicBezTo>
                    <a:lnTo>
                      <a:pt x="1131" y="1943"/>
                    </a:lnTo>
                    <a:lnTo>
                      <a:pt x="1619" y="3741"/>
                    </a:lnTo>
                    <a:cubicBezTo>
                      <a:pt x="2096" y="3575"/>
                      <a:pt x="2596" y="3432"/>
                      <a:pt x="3108" y="3337"/>
                    </a:cubicBezTo>
                    <a:lnTo>
                      <a:pt x="2632" y="1539"/>
                    </a:lnTo>
                    <a:lnTo>
                      <a:pt x="2703" y="1527"/>
                    </a:lnTo>
                    <a:cubicBezTo>
                      <a:pt x="3108" y="1420"/>
                      <a:pt x="3358" y="991"/>
                      <a:pt x="3251" y="574"/>
                    </a:cubicBezTo>
                    <a:cubicBezTo>
                      <a:pt x="3151" y="225"/>
                      <a:pt x="2842" y="1"/>
                      <a:pt x="2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0"/>
              <p:cNvSpPr/>
              <p:nvPr/>
            </p:nvSpPr>
            <p:spPr>
              <a:xfrm>
                <a:off x="1484713" y="2351155"/>
                <a:ext cx="148521" cy="145595"/>
              </a:xfrm>
              <a:custGeom>
                <a:avLst/>
                <a:gdLst/>
                <a:ahLst/>
                <a:cxnLst/>
                <a:rect l="l" t="t" r="r" b="b"/>
                <a:pathLst>
                  <a:path w="3870" h="3794" extrusionOk="0">
                    <a:moveTo>
                      <a:pt x="2048" y="1"/>
                    </a:moveTo>
                    <a:cubicBezTo>
                      <a:pt x="1849" y="1"/>
                      <a:pt x="1649" y="78"/>
                      <a:pt x="1500" y="233"/>
                    </a:cubicBezTo>
                    <a:lnTo>
                      <a:pt x="310" y="1424"/>
                    </a:lnTo>
                    <a:cubicBezTo>
                      <a:pt x="0" y="1733"/>
                      <a:pt x="0" y="2221"/>
                      <a:pt x="310" y="2519"/>
                    </a:cubicBezTo>
                    <a:cubicBezTo>
                      <a:pt x="459" y="2674"/>
                      <a:pt x="655" y="2751"/>
                      <a:pt x="853" y="2751"/>
                    </a:cubicBezTo>
                    <a:cubicBezTo>
                      <a:pt x="1051" y="2751"/>
                      <a:pt x="1250" y="2674"/>
                      <a:pt x="1405" y="2519"/>
                    </a:cubicBezTo>
                    <a:lnTo>
                      <a:pt x="1453" y="2471"/>
                    </a:lnTo>
                    <a:lnTo>
                      <a:pt x="2774" y="3793"/>
                    </a:lnTo>
                    <a:cubicBezTo>
                      <a:pt x="3108" y="3400"/>
                      <a:pt x="3477" y="3031"/>
                      <a:pt x="3870" y="2698"/>
                    </a:cubicBezTo>
                    <a:lnTo>
                      <a:pt x="2548" y="1376"/>
                    </a:lnTo>
                    <a:lnTo>
                      <a:pt x="2596" y="1328"/>
                    </a:lnTo>
                    <a:cubicBezTo>
                      <a:pt x="2905" y="1019"/>
                      <a:pt x="2905" y="531"/>
                      <a:pt x="2596" y="233"/>
                    </a:cubicBezTo>
                    <a:cubicBezTo>
                      <a:pt x="2447" y="78"/>
                      <a:pt x="224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0"/>
              <p:cNvSpPr/>
              <p:nvPr/>
            </p:nvSpPr>
            <p:spPr>
              <a:xfrm>
                <a:off x="1373226" y="2561063"/>
                <a:ext cx="146679" cy="122186"/>
              </a:xfrm>
              <a:custGeom>
                <a:avLst/>
                <a:gdLst/>
                <a:ahLst/>
                <a:cxnLst/>
                <a:rect l="l" t="t" r="r" b="b"/>
                <a:pathLst>
                  <a:path w="3822" h="3184" extrusionOk="0">
                    <a:moveTo>
                      <a:pt x="1292" y="0"/>
                    </a:moveTo>
                    <a:cubicBezTo>
                      <a:pt x="953" y="0"/>
                      <a:pt x="638" y="224"/>
                      <a:pt x="548" y="573"/>
                    </a:cubicBezTo>
                    <a:lnTo>
                      <a:pt x="107" y="2205"/>
                    </a:lnTo>
                    <a:cubicBezTo>
                      <a:pt x="0" y="2621"/>
                      <a:pt x="238" y="3050"/>
                      <a:pt x="655" y="3157"/>
                    </a:cubicBezTo>
                    <a:cubicBezTo>
                      <a:pt x="720" y="3175"/>
                      <a:pt x="787" y="3183"/>
                      <a:pt x="853" y="3183"/>
                    </a:cubicBezTo>
                    <a:cubicBezTo>
                      <a:pt x="1185" y="3183"/>
                      <a:pt x="1508" y="2967"/>
                      <a:pt x="1607" y="2609"/>
                    </a:cubicBezTo>
                    <a:lnTo>
                      <a:pt x="1619" y="2538"/>
                    </a:lnTo>
                    <a:lnTo>
                      <a:pt x="3417" y="3026"/>
                    </a:lnTo>
                    <a:cubicBezTo>
                      <a:pt x="3512" y="2502"/>
                      <a:pt x="3643" y="2002"/>
                      <a:pt x="3822" y="1526"/>
                    </a:cubicBezTo>
                    <a:lnTo>
                      <a:pt x="2024" y="1038"/>
                    </a:lnTo>
                    <a:lnTo>
                      <a:pt x="2048" y="978"/>
                    </a:lnTo>
                    <a:cubicBezTo>
                      <a:pt x="2155" y="561"/>
                      <a:pt x="1905" y="133"/>
                      <a:pt x="1488" y="26"/>
                    </a:cubicBezTo>
                    <a:cubicBezTo>
                      <a:pt x="1423" y="8"/>
                      <a:pt x="1357" y="0"/>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0"/>
              <p:cNvSpPr/>
              <p:nvPr/>
            </p:nvSpPr>
            <p:spPr>
              <a:xfrm>
                <a:off x="1373226" y="2812760"/>
                <a:ext cx="146679" cy="122378"/>
              </a:xfrm>
              <a:custGeom>
                <a:avLst/>
                <a:gdLst/>
                <a:ahLst/>
                <a:cxnLst/>
                <a:rect l="l" t="t" r="r" b="b"/>
                <a:pathLst>
                  <a:path w="3822" h="3189" extrusionOk="0">
                    <a:moveTo>
                      <a:pt x="853" y="1"/>
                    </a:moveTo>
                    <a:cubicBezTo>
                      <a:pt x="787" y="1"/>
                      <a:pt x="720" y="9"/>
                      <a:pt x="655" y="27"/>
                    </a:cubicBezTo>
                    <a:cubicBezTo>
                      <a:pt x="238" y="134"/>
                      <a:pt x="0" y="563"/>
                      <a:pt x="107" y="979"/>
                    </a:cubicBezTo>
                    <a:lnTo>
                      <a:pt x="548" y="2611"/>
                    </a:lnTo>
                    <a:cubicBezTo>
                      <a:pt x="637" y="2957"/>
                      <a:pt x="948" y="3188"/>
                      <a:pt x="1283" y="3188"/>
                    </a:cubicBezTo>
                    <a:cubicBezTo>
                      <a:pt x="1351" y="3188"/>
                      <a:pt x="1420" y="3178"/>
                      <a:pt x="1488" y="3158"/>
                    </a:cubicBezTo>
                    <a:cubicBezTo>
                      <a:pt x="1905" y="3051"/>
                      <a:pt x="2155" y="2623"/>
                      <a:pt x="2048" y="2206"/>
                    </a:cubicBezTo>
                    <a:lnTo>
                      <a:pt x="2024" y="2146"/>
                    </a:lnTo>
                    <a:lnTo>
                      <a:pt x="3822" y="1658"/>
                    </a:lnTo>
                    <a:cubicBezTo>
                      <a:pt x="3643" y="1182"/>
                      <a:pt x="3512" y="682"/>
                      <a:pt x="3417" y="158"/>
                    </a:cubicBezTo>
                    <a:lnTo>
                      <a:pt x="1619" y="646"/>
                    </a:lnTo>
                    <a:lnTo>
                      <a:pt x="1607" y="575"/>
                    </a:lnTo>
                    <a:cubicBezTo>
                      <a:pt x="1508" y="217"/>
                      <a:pt x="1185"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0"/>
              <p:cNvSpPr/>
              <p:nvPr/>
            </p:nvSpPr>
            <p:spPr>
              <a:xfrm>
                <a:off x="1484713" y="2999260"/>
                <a:ext cx="148521" cy="145595"/>
              </a:xfrm>
              <a:custGeom>
                <a:avLst/>
                <a:gdLst/>
                <a:ahLst/>
                <a:cxnLst/>
                <a:rect l="l" t="t" r="r" b="b"/>
                <a:pathLst>
                  <a:path w="3870" h="3794" extrusionOk="0">
                    <a:moveTo>
                      <a:pt x="2774" y="1"/>
                    </a:moveTo>
                    <a:lnTo>
                      <a:pt x="1453" y="1323"/>
                    </a:lnTo>
                    <a:lnTo>
                      <a:pt x="1405" y="1275"/>
                    </a:lnTo>
                    <a:cubicBezTo>
                      <a:pt x="1250" y="1120"/>
                      <a:pt x="1051" y="1043"/>
                      <a:pt x="853" y="1043"/>
                    </a:cubicBezTo>
                    <a:cubicBezTo>
                      <a:pt x="655" y="1043"/>
                      <a:pt x="459" y="1120"/>
                      <a:pt x="310" y="1275"/>
                    </a:cubicBezTo>
                    <a:cubicBezTo>
                      <a:pt x="0" y="1573"/>
                      <a:pt x="0" y="2073"/>
                      <a:pt x="310" y="2370"/>
                    </a:cubicBezTo>
                    <a:lnTo>
                      <a:pt x="1500" y="3561"/>
                    </a:lnTo>
                    <a:cubicBezTo>
                      <a:pt x="1649" y="3716"/>
                      <a:pt x="1849" y="3793"/>
                      <a:pt x="2048" y="3793"/>
                    </a:cubicBezTo>
                    <a:cubicBezTo>
                      <a:pt x="2247" y="3793"/>
                      <a:pt x="2447" y="3716"/>
                      <a:pt x="2596" y="3561"/>
                    </a:cubicBezTo>
                    <a:cubicBezTo>
                      <a:pt x="2905" y="3263"/>
                      <a:pt x="2905" y="2775"/>
                      <a:pt x="2596" y="2466"/>
                    </a:cubicBezTo>
                    <a:lnTo>
                      <a:pt x="2548" y="2418"/>
                    </a:lnTo>
                    <a:lnTo>
                      <a:pt x="3870" y="1096"/>
                    </a:lnTo>
                    <a:cubicBezTo>
                      <a:pt x="3477" y="763"/>
                      <a:pt x="3108" y="394"/>
                      <a:pt x="2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0"/>
              <p:cNvSpPr/>
              <p:nvPr/>
            </p:nvSpPr>
            <p:spPr>
              <a:xfrm>
                <a:off x="1693986" y="3112580"/>
                <a:ext cx="128872" cy="143561"/>
              </a:xfrm>
              <a:custGeom>
                <a:avLst/>
                <a:gdLst/>
                <a:ahLst/>
                <a:cxnLst/>
                <a:rect l="l" t="t" r="r" b="b"/>
                <a:pathLst>
                  <a:path w="3358" h="3741" extrusionOk="0">
                    <a:moveTo>
                      <a:pt x="1619" y="1"/>
                    </a:moveTo>
                    <a:lnTo>
                      <a:pt x="1131" y="1799"/>
                    </a:lnTo>
                    <a:lnTo>
                      <a:pt x="1072" y="1775"/>
                    </a:lnTo>
                    <a:cubicBezTo>
                      <a:pt x="1005" y="1758"/>
                      <a:pt x="938" y="1751"/>
                      <a:pt x="873" y="1751"/>
                    </a:cubicBezTo>
                    <a:cubicBezTo>
                      <a:pt x="515" y="1751"/>
                      <a:pt x="210" y="1989"/>
                      <a:pt x="119" y="2322"/>
                    </a:cubicBezTo>
                    <a:cubicBezTo>
                      <a:pt x="0" y="2739"/>
                      <a:pt x="250" y="3168"/>
                      <a:pt x="667" y="3275"/>
                    </a:cubicBezTo>
                    <a:lnTo>
                      <a:pt x="2298" y="3715"/>
                    </a:lnTo>
                    <a:cubicBezTo>
                      <a:pt x="2365" y="3733"/>
                      <a:pt x="2433" y="3741"/>
                      <a:pt x="2499" y="3741"/>
                    </a:cubicBezTo>
                    <a:cubicBezTo>
                      <a:pt x="2842" y="3741"/>
                      <a:pt x="3151" y="3517"/>
                      <a:pt x="3251" y="3168"/>
                    </a:cubicBezTo>
                    <a:cubicBezTo>
                      <a:pt x="3358" y="2751"/>
                      <a:pt x="3108" y="2322"/>
                      <a:pt x="2703" y="2215"/>
                    </a:cubicBezTo>
                    <a:lnTo>
                      <a:pt x="2632" y="2203"/>
                    </a:lnTo>
                    <a:lnTo>
                      <a:pt x="3108" y="405"/>
                    </a:lnTo>
                    <a:cubicBezTo>
                      <a:pt x="2596" y="310"/>
                      <a:pt x="2096" y="167"/>
                      <a:pt x="1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0"/>
              <p:cNvSpPr/>
              <p:nvPr/>
            </p:nvSpPr>
            <p:spPr>
              <a:xfrm>
                <a:off x="1946204" y="3112580"/>
                <a:ext cx="128449" cy="143561"/>
              </a:xfrm>
              <a:custGeom>
                <a:avLst/>
                <a:gdLst/>
                <a:ahLst/>
                <a:cxnLst/>
                <a:rect l="l" t="t" r="r" b="b"/>
                <a:pathLst>
                  <a:path w="3347" h="3741" extrusionOk="0">
                    <a:moveTo>
                      <a:pt x="1739" y="1"/>
                    </a:moveTo>
                    <a:cubicBezTo>
                      <a:pt x="1263" y="167"/>
                      <a:pt x="751" y="310"/>
                      <a:pt x="239" y="405"/>
                    </a:cubicBezTo>
                    <a:lnTo>
                      <a:pt x="727" y="2203"/>
                    </a:lnTo>
                    <a:lnTo>
                      <a:pt x="655" y="2215"/>
                    </a:lnTo>
                    <a:cubicBezTo>
                      <a:pt x="239" y="2322"/>
                      <a:pt x="0" y="2751"/>
                      <a:pt x="108" y="3168"/>
                    </a:cubicBezTo>
                    <a:cubicBezTo>
                      <a:pt x="197" y="3517"/>
                      <a:pt x="513" y="3741"/>
                      <a:pt x="859" y="3741"/>
                    </a:cubicBezTo>
                    <a:cubicBezTo>
                      <a:pt x="925" y="3741"/>
                      <a:pt x="993" y="3733"/>
                      <a:pt x="1060" y="3715"/>
                    </a:cubicBezTo>
                    <a:lnTo>
                      <a:pt x="2691" y="3275"/>
                    </a:lnTo>
                    <a:cubicBezTo>
                      <a:pt x="3108" y="3168"/>
                      <a:pt x="3346" y="2739"/>
                      <a:pt x="3239" y="2322"/>
                    </a:cubicBezTo>
                    <a:cubicBezTo>
                      <a:pt x="3148" y="1989"/>
                      <a:pt x="2835" y="1751"/>
                      <a:pt x="2481" y="1751"/>
                    </a:cubicBezTo>
                    <a:cubicBezTo>
                      <a:pt x="2417" y="1751"/>
                      <a:pt x="2352" y="1758"/>
                      <a:pt x="2286" y="1775"/>
                    </a:cubicBezTo>
                    <a:lnTo>
                      <a:pt x="2227" y="1799"/>
                    </a:lnTo>
                    <a:lnTo>
                      <a:pt x="1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0"/>
              <p:cNvSpPr/>
              <p:nvPr/>
            </p:nvSpPr>
            <p:spPr>
              <a:xfrm>
                <a:off x="2135827" y="2999260"/>
                <a:ext cx="148559" cy="145595"/>
              </a:xfrm>
              <a:custGeom>
                <a:avLst/>
                <a:gdLst/>
                <a:ahLst/>
                <a:cxnLst/>
                <a:rect l="l" t="t" r="r" b="b"/>
                <a:pathLst>
                  <a:path w="3871" h="3794" extrusionOk="0">
                    <a:moveTo>
                      <a:pt x="1096" y="1"/>
                    </a:moveTo>
                    <a:cubicBezTo>
                      <a:pt x="763" y="394"/>
                      <a:pt x="393" y="763"/>
                      <a:pt x="1" y="1096"/>
                    </a:cubicBezTo>
                    <a:lnTo>
                      <a:pt x="1322" y="2418"/>
                    </a:lnTo>
                    <a:lnTo>
                      <a:pt x="1275" y="2466"/>
                    </a:lnTo>
                    <a:cubicBezTo>
                      <a:pt x="965" y="2775"/>
                      <a:pt x="965" y="3263"/>
                      <a:pt x="1275" y="3561"/>
                    </a:cubicBezTo>
                    <a:cubicBezTo>
                      <a:pt x="1423" y="3716"/>
                      <a:pt x="1620" y="3793"/>
                      <a:pt x="1818" y="3793"/>
                    </a:cubicBezTo>
                    <a:cubicBezTo>
                      <a:pt x="2016" y="3793"/>
                      <a:pt x="2215" y="3716"/>
                      <a:pt x="2370" y="3561"/>
                    </a:cubicBezTo>
                    <a:lnTo>
                      <a:pt x="3561" y="2370"/>
                    </a:lnTo>
                    <a:cubicBezTo>
                      <a:pt x="3870" y="2073"/>
                      <a:pt x="3870" y="1573"/>
                      <a:pt x="3561" y="1275"/>
                    </a:cubicBezTo>
                    <a:cubicBezTo>
                      <a:pt x="3412" y="1120"/>
                      <a:pt x="3212" y="1043"/>
                      <a:pt x="3013" y="1043"/>
                    </a:cubicBezTo>
                    <a:cubicBezTo>
                      <a:pt x="2813" y="1043"/>
                      <a:pt x="2614" y="1120"/>
                      <a:pt x="2465" y="1275"/>
                    </a:cubicBezTo>
                    <a:lnTo>
                      <a:pt x="2418" y="1323"/>
                    </a:lnTo>
                    <a:lnTo>
                      <a:pt x="1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0"/>
              <p:cNvSpPr/>
              <p:nvPr/>
            </p:nvSpPr>
            <p:spPr>
              <a:xfrm>
                <a:off x="2249157" y="2812760"/>
                <a:ext cx="146717" cy="122378"/>
              </a:xfrm>
              <a:custGeom>
                <a:avLst/>
                <a:gdLst/>
                <a:ahLst/>
                <a:cxnLst/>
                <a:rect l="l" t="t" r="r" b="b"/>
                <a:pathLst>
                  <a:path w="3823" h="3189" extrusionOk="0">
                    <a:moveTo>
                      <a:pt x="2965" y="1"/>
                    </a:moveTo>
                    <a:cubicBezTo>
                      <a:pt x="2629" y="1"/>
                      <a:pt x="2314" y="217"/>
                      <a:pt x="2215" y="575"/>
                    </a:cubicBezTo>
                    <a:lnTo>
                      <a:pt x="2191" y="646"/>
                    </a:lnTo>
                    <a:lnTo>
                      <a:pt x="405" y="158"/>
                    </a:lnTo>
                    <a:cubicBezTo>
                      <a:pt x="310" y="682"/>
                      <a:pt x="167" y="1182"/>
                      <a:pt x="0" y="1658"/>
                    </a:cubicBezTo>
                    <a:lnTo>
                      <a:pt x="1798" y="2146"/>
                    </a:lnTo>
                    <a:lnTo>
                      <a:pt x="1774" y="2206"/>
                    </a:lnTo>
                    <a:cubicBezTo>
                      <a:pt x="1667" y="2623"/>
                      <a:pt x="1917" y="3051"/>
                      <a:pt x="2322" y="3158"/>
                    </a:cubicBezTo>
                    <a:cubicBezTo>
                      <a:pt x="2393" y="3178"/>
                      <a:pt x="2463" y="3188"/>
                      <a:pt x="2533" y="3188"/>
                    </a:cubicBezTo>
                    <a:cubicBezTo>
                      <a:pt x="2875" y="3188"/>
                      <a:pt x="3186" y="2957"/>
                      <a:pt x="3275" y="2611"/>
                    </a:cubicBezTo>
                    <a:lnTo>
                      <a:pt x="3715" y="979"/>
                    </a:lnTo>
                    <a:cubicBezTo>
                      <a:pt x="3822" y="563"/>
                      <a:pt x="3584" y="134"/>
                      <a:pt x="3167" y="27"/>
                    </a:cubicBezTo>
                    <a:cubicBezTo>
                      <a:pt x="3100" y="9"/>
                      <a:pt x="3032" y="1"/>
                      <a:pt x="2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0"/>
              <p:cNvSpPr/>
              <p:nvPr/>
            </p:nvSpPr>
            <p:spPr>
              <a:xfrm>
                <a:off x="2249157" y="2561063"/>
                <a:ext cx="146717" cy="122186"/>
              </a:xfrm>
              <a:custGeom>
                <a:avLst/>
                <a:gdLst/>
                <a:ahLst/>
                <a:cxnLst/>
                <a:rect l="l" t="t" r="r" b="b"/>
                <a:pathLst>
                  <a:path w="3823" h="3184" extrusionOk="0">
                    <a:moveTo>
                      <a:pt x="2523" y="0"/>
                    </a:moveTo>
                    <a:cubicBezTo>
                      <a:pt x="2457" y="0"/>
                      <a:pt x="2389" y="8"/>
                      <a:pt x="2322" y="26"/>
                    </a:cubicBezTo>
                    <a:cubicBezTo>
                      <a:pt x="1917" y="133"/>
                      <a:pt x="1667" y="561"/>
                      <a:pt x="1774" y="978"/>
                    </a:cubicBezTo>
                    <a:lnTo>
                      <a:pt x="1798" y="1038"/>
                    </a:lnTo>
                    <a:lnTo>
                      <a:pt x="0" y="1526"/>
                    </a:lnTo>
                    <a:cubicBezTo>
                      <a:pt x="167" y="2002"/>
                      <a:pt x="310" y="2502"/>
                      <a:pt x="405" y="3026"/>
                    </a:cubicBezTo>
                    <a:lnTo>
                      <a:pt x="2191" y="2538"/>
                    </a:lnTo>
                    <a:lnTo>
                      <a:pt x="2215" y="2609"/>
                    </a:lnTo>
                    <a:cubicBezTo>
                      <a:pt x="2314" y="2967"/>
                      <a:pt x="2629" y="3183"/>
                      <a:pt x="2965" y="3183"/>
                    </a:cubicBezTo>
                    <a:cubicBezTo>
                      <a:pt x="3032" y="3183"/>
                      <a:pt x="3100" y="3175"/>
                      <a:pt x="3167" y="3157"/>
                    </a:cubicBezTo>
                    <a:cubicBezTo>
                      <a:pt x="3584" y="3050"/>
                      <a:pt x="3822" y="2621"/>
                      <a:pt x="3715" y="2205"/>
                    </a:cubicBezTo>
                    <a:lnTo>
                      <a:pt x="3275" y="573"/>
                    </a:lnTo>
                    <a:cubicBezTo>
                      <a:pt x="3185" y="224"/>
                      <a:pt x="2869" y="0"/>
                      <a:pt x="2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0"/>
              <p:cNvSpPr/>
              <p:nvPr/>
            </p:nvSpPr>
            <p:spPr>
              <a:xfrm>
                <a:off x="2135827" y="2351155"/>
                <a:ext cx="148559" cy="145595"/>
              </a:xfrm>
              <a:custGeom>
                <a:avLst/>
                <a:gdLst/>
                <a:ahLst/>
                <a:cxnLst/>
                <a:rect l="l" t="t" r="r" b="b"/>
                <a:pathLst>
                  <a:path w="3871" h="3794" extrusionOk="0">
                    <a:moveTo>
                      <a:pt x="1818" y="1"/>
                    </a:moveTo>
                    <a:cubicBezTo>
                      <a:pt x="1620" y="1"/>
                      <a:pt x="1423" y="78"/>
                      <a:pt x="1275" y="233"/>
                    </a:cubicBezTo>
                    <a:cubicBezTo>
                      <a:pt x="965" y="531"/>
                      <a:pt x="965" y="1019"/>
                      <a:pt x="1275" y="1328"/>
                    </a:cubicBezTo>
                    <a:lnTo>
                      <a:pt x="1322" y="1376"/>
                    </a:lnTo>
                    <a:lnTo>
                      <a:pt x="1" y="2698"/>
                    </a:lnTo>
                    <a:cubicBezTo>
                      <a:pt x="393" y="3031"/>
                      <a:pt x="763" y="3400"/>
                      <a:pt x="1096" y="3793"/>
                    </a:cubicBezTo>
                    <a:lnTo>
                      <a:pt x="2418" y="2471"/>
                    </a:lnTo>
                    <a:lnTo>
                      <a:pt x="2465" y="2519"/>
                    </a:lnTo>
                    <a:cubicBezTo>
                      <a:pt x="2614" y="2674"/>
                      <a:pt x="2813" y="2751"/>
                      <a:pt x="3013" y="2751"/>
                    </a:cubicBezTo>
                    <a:cubicBezTo>
                      <a:pt x="3212" y="2751"/>
                      <a:pt x="3412" y="2674"/>
                      <a:pt x="3561" y="2519"/>
                    </a:cubicBezTo>
                    <a:cubicBezTo>
                      <a:pt x="3870" y="2221"/>
                      <a:pt x="3870" y="1733"/>
                      <a:pt x="3561" y="1424"/>
                    </a:cubicBezTo>
                    <a:lnTo>
                      <a:pt x="2370" y="233"/>
                    </a:lnTo>
                    <a:cubicBezTo>
                      <a:pt x="2215" y="78"/>
                      <a:pt x="2016" y="1"/>
                      <a:pt x="1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0"/>
              <p:cNvSpPr/>
              <p:nvPr/>
            </p:nvSpPr>
            <p:spPr>
              <a:xfrm>
                <a:off x="1946204" y="2239831"/>
                <a:ext cx="128449" cy="143599"/>
              </a:xfrm>
              <a:custGeom>
                <a:avLst/>
                <a:gdLst/>
                <a:ahLst/>
                <a:cxnLst/>
                <a:rect l="l" t="t" r="r" b="b"/>
                <a:pathLst>
                  <a:path w="3347" h="3742" extrusionOk="0">
                    <a:moveTo>
                      <a:pt x="859" y="1"/>
                    </a:moveTo>
                    <a:cubicBezTo>
                      <a:pt x="513" y="1"/>
                      <a:pt x="197" y="225"/>
                      <a:pt x="108" y="574"/>
                    </a:cubicBezTo>
                    <a:cubicBezTo>
                      <a:pt x="0" y="991"/>
                      <a:pt x="239" y="1420"/>
                      <a:pt x="655" y="1527"/>
                    </a:cubicBezTo>
                    <a:lnTo>
                      <a:pt x="727" y="1539"/>
                    </a:lnTo>
                    <a:lnTo>
                      <a:pt x="239" y="3337"/>
                    </a:lnTo>
                    <a:cubicBezTo>
                      <a:pt x="751" y="3432"/>
                      <a:pt x="1263" y="3575"/>
                      <a:pt x="1739" y="3741"/>
                    </a:cubicBezTo>
                    <a:lnTo>
                      <a:pt x="2227" y="1943"/>
                    </a:lnTo>
                    <a:lnTo>
                      <a:pt x="2286" y="1967"/>
                    </a:lnTo>
                    <a:cubicBezTo>
                      <a:pt x="2352" y="1984"/>
                      <a:pt x="2417" y="1991"/>
                      <a:pt x="2481" y="1991"/>
                    </a:cubicBezTo>
                    <a:cubicBezTo>
                      <a:pt x="2835" y="1991"/>
                      <a:pt x="3148" y="1753"/>
                      <a:pt x="3239" y="1420"/>
                    </a:cubicBezTo>
                    <a:cubicBezTo>
                      <a:pt x="3346" y="1003"/>
                      <a:pt x="3108" y="574"/>
                      <a:pt x="2691" y="467"/>
                    </a:cubicBezTo>
                    <a:lnTo>
                      <a:pt x="1060" y="27"/>
                    </a:lnTo>
                    <a:cubicBezTo>
                      <a:pt x="993" y="9"/>
                      <a:pt x="925" y="1"/>
                      <a:pt x="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4" name="Google Shape;674;p50"/>
          <p:cNvGrpSpPr/>
          <p:nvPr/>
        </p:nvGrpSpPr>
        <p:grpSpPr>
          <a:xfrm>
            <a:off x="1376953" y="1789048"/>
            <a:ext cx="1191793" cy="1184408"/>
            <a:chOff x="-1975344" y="1371594"/>
            <a:chExt cx="1022648" cy="1016310"/>
          </a:xfrm>
        </p:grpSpPr>
        <p:sp>
          <p:nvSpPr>
            <p:cNvPr id="675" name="Google Shape;675;p50"/>
            <p:cNvSpPr/>
            <p:nvPr/>
          </p:nvSpPr>
          <p:spPr>
            <a:xfrm>
              <a:off x="-1791170" y="1552598"/>
              <a:ext cx="654300" cy="65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50"/>
            <p:cNvGrpSpPr/>
            <p:nvPr/>
          </p:nvGrpSpPr>
          <p:grpSpPr>
            <a:xfrm>
              <a:off x="-1975344" y="1371594"/>
              <a:ext cx="1022648" cy="1016310"/>
              <a:chOff x="1373226" y="2239831"/>
              <a:chExt cx="1022648" cy="1016310"/>
            </a:xfrm>
          </p:grpSpPr>
          <p:sp>
            <p:nvSpPr>
              <p:cNvPr id="677" name="Google Shape;677;p50"/>
              <p:cNvSpPr/>
              <p:nvPr/>
            </p:nvSpPr>
            <p:spPr>
              <a:xfrm>
                <a:off x="1693986" y="2239831"/>
                <a:ext cx="128872" cy="143599"/>
              </a:xfrm>
              <a:custGeom>
                <a:avLst/>
                <a:gdLst/>
                <a:ahLst/>
                <a:cxnLst/>
                <a:rect l="l" t="t" r="r" b="b"/>
                <a:pathLst>
                  <a:path w="3358" h="3742" extrusionOk="0">
                    <a:moveTo>
                      <a:pt x="2499" y="1"/>
                    </a:moveTo>
                    <a:cubicBezTo>
                      <a:pt x="2433" y="1"/>
                      <a:pt x="2365" y="9"/>
                      <a:pt x="2298" y="27"/>
                    </a:cubicBezTo>
                    <a:lnTo>
                      <a:pt x="667" y="467"/>
                    </a:lnTo>
                    <a:cubicBezTo>
                      <a:pt x="250" y="574"/>
                      <a:pt x="0" y="1003"/>
                      <a:pt x="119" y="1420"/>
                    </a:cubicBezTo>
                    <a:cubicBezTo>
                      <a:pt x="210" y="1753"/>
                      <a:pt x="515" y="1991"/>
                      <a:pt x="873" y="1991"/>
                    </a:cubicBezTo>
                    <a:cubicBezTo>
                      <a:pt x="938" y="1991"/>
                      <a:pt x="1005" y="1984"/>
                      <a:pt x="1072" y="1967"/>
                    </a:cubicBezTo>
                    <a:lnTo>
                      <a:pt x="1131" y="1943"/>
                    </a:lnTo>
                    <a:lnTo>
                      <a:pt x="1619" y="3741"/>
                    </a:lnTo>
                    <a:cubicBezTo>
                      <a:pt x="2096" y="3575"/>
                      <a:pt x="2596" y="3432"/>
                      <a:pt x="3108" y="3337"/>
                    </a:cubicBezTo>
                    <a:lnTo>
                      <a:pt x="2632" y="1539"/>
                    </a:lnTo>
                    <a:lnTo>
                      <a:pt x="2703" y="1527"/>
                    </a:lnTo>
                    <a:cubicBezTo>
                      <a:pt x="3108" y="1420"/>
                      <a:pt x="3358" y="991"/>
                      <a:pt x="3251" y="574"/>
                    </a:cubicBezTo>
                    <a:cubicBezTo>
                      <a:pt x="3151" y="225"/>
                      <a:pt x="2842" y="1"/>
                      <a:pt x="2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0"/>
              <p:cNvSpPr/>
              <p:nvPr/>
            </p:nvSpPr>
            <p:spPr>
              <a:xfrm>
                <a:off x="1484713" y="2351155"/>
                <a:ext cx="148521" cy="145595"/>
              </a:xfrm>
              <a:custGeom>
                <a:avLst/>
                <a:gdLst/>
                <a:ahLst/>
                <a:cxnLst/>
                <a:rect l="l" t="t" r="r" b="b"/>
                <a:pathLst>
                  <a:path w="3870" h="3794" extrusionOk="0">
                    <a:moveTo>
                      <a:pt x="2048" y="1"/>
                    </a:moveTo>
                    <a:cubicBezTo>
                      <a:pt x="1849" y="1"/>
                      <a:pt x="1649" y="78"/>
                      <a:pt x="1500" y="233"/>
                    </a:cubicBezTo>
                    <a:lnTo>
                      <a:pt x="310" y="1424"/>
                    </a:lnTo>
                    <a:cubicBezTo>
                      <a:pt x="0" y="1733"/>
                      <a:pt x="0" y="2221"/>
                      <a:pt x="310" y="2519"/>
                    </a:cubicBezTo>
                    <a:cubicBezTo>
                      <a:pt x="459" y="2674"/>
                      <a:pt x="655" y="2751"/>
                      <a:pt x="853" y="2751"/>
                    </a:cubicBezTo>
                    <a:cubicBezTo>
                      <a:pt x="1051" y="2751"/>
                      <a:pt x="1250" y="2674"/>
                      <a:pt x="1405" y="2519"/>
                    </a:cubicBezTo>
                    <a:lnTo>
                      <a:pt x="1453" y="2471"/>
                    </a:lnTo>
                    <a:lnTo>
                      <a:pt x="2774" y="3793"/>
                    </a:lnTo>
                    <a:cubicBezTo>
                      <a:pt x="3108" y="3400"/>
                      <a:pt x="3477" y="3031"/>
                      <a:pt x="3870" y="2698"/>
                    </a:cubicBezTo>
                    <a:lnTo>
                      <a:pt x="2548" y="1376"/>
                    </a:lnTo>
                    <a:lnTo>
                      <a:pt x="2596" y="1328"/>
                    </a:lnTo>
                    <a:cubicBezTo>
                      <a:pt x="2905" y="1019"/>
                      <a:pt x="2905" y="531"/>
                      <a:pt x="2596" y="233"/>
                    </a:cubicBezTo>
                    <a:cubicBezTo>
                      <a:pt x="2447" y="78"/>
                      <a:pt x="224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0"/>
              <p:cNvSpPr/>
              <p:nvPr/>
            </p:nvSpPr>
            <p:spPr>
              <a:xfrm>
                <a:off x="1373226" y="2561063"/>
                <a:ext cx="146679" cy="122186"/>
              </a:xfrm>
              <a:custGeom>
                <a:avLst/>
                <a:gdLst/>
                <a:ahLst/>
                <a:cxnLst/>
                <a:rect l="l" t="t" r="r" b="b"/>
                <a:pathLst>
                  <a:path w="3822" h="3184" extrusionOk="0">
                    <a:moveTo>
                      <a:pt x="1292" y="0"/>
                    </a:moveTo>
                    <a:cubicBezTo>
                      <a:pt x="953" y="0"/>
                      <a:pt x="638" y="224"/>
                      <a:pt x="548" y="573"/>
                    </a:cubicBezTo>
                    <a:lnTo>
                      <a:pt x="107" y="2205"/>
                    </a:lnTo>
                    <a:cubicBezTo>
                      <a:pt x="0" y="2621"/>
                      <a:pt x="238" y="3050"/>
                      <a:pt x="655" y="3157"/>
                    </a:cubicBezTo>
                    <a:cubicBezTo>
                      <a:pt x="720" y="3175"/>
                      <a:pt x="787" y="3183"/>
                      <a:pt x="853" y="3183"/>
                    </a:cubicBezTo>
                    <a:cubicBezTo>
                      <a:pt x="1185" y="3183"/>
                      <a:pt x="1508" y="2967"/>
                      <a:pt x="1607" y="2609"/>
                    </a:cubicBezTo>
                    <a:lnTo>
                      <a:pt x="1619" y="2538"/>
                    </a:lnTo>
                    <a:lnTo>
                      <a:pt x="3417" y="3026"/>
                    </a:lnTo>
                    <a:cubicBezTo>
                      <a:pt x="3512" y="2502"/>
                      <a:pt x="3643" y="2002"/>
                      <a:pt x="3822" y="1526"/>
                    </a:cubicBezTo>
                    <a:lnTo>
                      <a:pt x="2024" y="1038"/>
                    </a:lnTo>
                    <a:lnTo>
                      <a:pt x="2048" y="978"/>
                    </a:lnTo>
                    <a:cubicBezTo>
                      <a:pt x="2155" y="561"/>
                      <a:pt x="1905" y="133"/>
                      <a:pt x="1488" y="26"/>
                    </a:cubicBezTo>
                    <a:cubicBezTo>
                      <a:pt x="1423" y="8"/>
                      <a:pt x="1357" y="0"/>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0"/>
              <p:cNvSpPr/>
              <p:nvPr/>
            </p:nvSpPr>
            <p:spPr>
              <a:xfrm>
                <a:off x="1373226" y="2812760"/>
                <a:ext cx="146679" cy="122378"/>
              </a:xfrm>
              <a:custGeom>
                <a:avLst/>
                <a:gdLst/>
                <a:ahLst/>
                <a:cxnLst/>
                <a:rect l="l" t="t" r="r" b="b"/>
                <a:pathLst>
                  <a:path w="3822" h="3189" extrusionOk="0">
                    <a:moveTo>
                      <a:pt x="853" y="1"/>
                    </a:moveTo>
                    <a:cubicBezTo>
                      <a:pt x="787" y="1"/>
                      <a:pt x="720" y="9"/>
                      <a:pt x="655" y="27"/>
                    </a:cubicBezTo>
                    <a:cubicBezTo>
                      <a:pt x="238" y="134"/>
                      <a:pt x="0" y="563"/>
                      <a:pt x="107" y="979"/>
                    </a:cubicBezTo>
                    <a:lnTo>
                      <a:pt x="548" y="2611"/>
                    </a:lnTo>
                    <a:cubicBezTo>
                      <a:pt x="637" y="2957"/>
                      <a:pt x="948" y="3188"/>
                      <a:pt x="1283" y="3188"/>
                    </a:cubicBezTo>
                    <a:cubicBezTo>
                      <a:pt x="1351" y="3188"/>
                      <a:pt x="1420" y="3178"/>
                      <a:pt x="1488" y="3158"/>
                    </a:cubicBezTo>
                    <a:cubicBezTo>
                      <a:pt x="1905" y="3051"/>
                      <a:pt x="2155" y="2623"/>
                      <a:pt x="2048" y="2206"/>
                    </a:cubicBezTo>
                    <a:lnTo>
                      <a:pt x="2024" y="2146"/>
                    </a:lnTo>
                    <a:lnTo>
                      <a:pt x="3822" y="1658"/>
                    </a:lnTo>
                    <a:cubicBezTo>
                      <a:pt x="3643" y="1182"/>
                      <a:pt x="3512" y="682"/>
                      <a:pt x="3417" y="158"/>
                    </a:cubicBezTo>
                    <a:lnTo>
                      <a:pt x="1619" y="646"/>
                    </a:lnTo>
                    <a:lnTo>
                      <a:pt x="1607" y="575"/>
                    </a:lnTo>
                    <a:cubicBezTo>
                      <a:pt x="1508" y="217"/>
                      <a:pt x="1185"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0"/>
              <p:cNvSpPr/>
              <p:nvPr/>
            </p:nvSpPr>
            <p:spPr>
              <a:xfrm>
                <a:off x="1484713" y="2999260"/>
                <a:ext cx="148521" cy="145595"/>
              </a:xfrm>
              <a:custGeom>
                <a:avLst/>
                <a:gdLst/>
                <a:ahLst/>
                <a:cxnLst/>
                <a:rect l="l" t="t" r="r" b="b"/>
                <a:pathLst>
                  <a:path w="3870" h="3794" extrusionOk="0">
                    <a:moveTo>
                      <a:pt x="2774" y="1"/>
                    </a:moveTo>
                    <a:lnTo>
                      <a:pt x="1453" y="1323"/>
                    </a:lnTo>
                    <a:lnTo>
                      <a:pt x="1405" y="1275"/>
                    </a:lnTo>
                    <a:cubicBezTo>
                      <a:pt x="1250" y="1120"/>
                      <a:pt x="1051" y="1043"/>
                      <a:pt x="853" y="1043"/>
                    </a:cubicBezTo>
                    <a:cubicBezTo>
                      <a:pt x="655" y="1043"/>
                      <a:pt x="459" y="1120"/>
                      <a:pt x="310" y="1275"/>
                    </a:cubicBezTo>
                    <a:cubicBezTo>
                      <a:pt x="0" y="1573"/>
                      <a:pt x="0" y="2073"/>
                      <a:pt x="310" y="2370"/>
                    </a:cubicBezTo>
                    <a:lnTo>
                      <a:pt x="1500" y="3561"/>
                    </a:lnTo>
                    <a:cubicBezTo>
                      <a:pt x="1649" y="3716"/>
                      <a:pt x="1849" y="3793"/>
                      <a:pt x="2048" y="3793"/>
                    </a:cubicBezTo>
                    <a:cubicBezTo>
                      <a:pt x="2247" y="3793"/>
                      <a:pt x="2447" y="3716"/>
                      <a:pt x="2596" y="3561"/>
                    </a:cubicBezTo>
                    <a:cubicBezTo>
                      <a:pt x="2905" y="3263"/>
                      <a:pt x="2905" y="2775"/>
                      <a:pt x="2596" y="2466"/>
                    </a:cubicBezTo>
                    <a:lnTo>
                      <a:pt x="2548" y="2418"/>
                    </a:lnTo>
                    <a:lnTo>
                      <a:pt x="3870" y="1096"/>
                    </a:lnTo>
                    <a:cubicBezTo>
                      <a:pt x="3477" y="763"/>
                      <a:pt x="3108" y="394"/>
                      <a:pt x="2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0"/>
              <p:cNvSpPr/>
              <p:nvPr/>
            </p:nvSpPr>
            <p:spPr>
              <a:xfrm>
                <a:off x="1693986" y="3112580"/>
                <a:ext cx="128872" cy="143561"/>
              </a:xfrm>
              <a:custGeom>
                <a:avLst/>
                <a:gdLst/>
                <a:ahLst/>
                <a:cxnLst/>
                <a:rect l="l" t="t" r="r" b="b"/>
                <a:pathLst>
                  <a:path w="3358" h="3741" extrusionOk="0">
                    <a:moveTo>
                      <a:pt x="1619" y="1"/>
                    </a:moveTo>
                    <a:lnTo>
                      <a:pt x="1131" y="1799"/>
                    </a:lnTo>
                    <a:lnTo>
                      <a:pt x="1072" y="1775"/>
                    </a:lnTo>
                    <a:cubicBezTo>
                      <a:pt x="1005" y="1758"/>
                      <a:pt x="938" y="1751"/>
                      <a:pt x="873" y="1751"/>
                    </a:cubicBezTo>
                    <a:cubicBezTo>
                      <a:pt x="515" y="1751"/>
                      <a:pt x="210" y="1989"/>
                      <a:pt x="119" y="2322"/>
                    </a:cubicBezTo>
                    <a:cubicBezTo>
                      <a:pt x="0" y="2739"/>
                      <a:pt x="250" y="3168"/>
                      <a:pt x="667" y="3275"/>
                    </a:cubicBezTo>
                    <a:lnTo>
                      <a:pt x="2298" y="3715"/>
                    </a:lnTo>
                    <a:cubicBezTo>
                      <a:pt x="2365" y="3733"/>
                      <a:pt x="2433" y="3741"/>
                      <a:pt x="2499" y="3741"/>
                    </a:cubicBezTo>
                    <a:cubicBezTo>
                      <a:pt x="2842" y="3741"/>
                      <a:pt x="3151" y="3517"/>
                      <a:pt x="3251" y="3168"/>
                    </a:cubicBezTo>
                    <a:cubicBezTo>
                      <a:pt x="3358" y="2751"/>
                      <a:pt x="3108" y="2322"/>
                      <a:pt x="2703" y="2215"/>
                    </a:cubicBezTo>
                    <a:lnTo>
                      <a:pt x="2632" y="2203"/>
                    </a:lnTo>
                    <a:lnTo>
                      <a:pt x="3108" y="405"/>
                    </a:lnTo>
                    <a:cubicBezTo>
                      <a:pt x="2596" y="310"/>
                      <a:pt x="2096" y="167"/>
                      <a:pt x="1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0"/>
              <p:cNvSpPr/>
              <p:nvPr/>
            </p:nvSpPr>
            <p:spPr>
              <a:xfrm>
                <a:off x="1946204" y="3112580"/>
                <a:ext cx="128449" cy="143561"/>
              </a:xfrm>
              <a:custGeom>
                <a:avLst/>
                <a:gdLst/>
                <a:ahLst/>
                <a:cxnLst/>
                <a:rect l="l" t="t" r="r" b="b"/>
                <a:pathLst>
                  <a:path w="3347" h="3741" extrusionOk="0">
                    <a:moveTo>
                      <a:pt x="1739" y="1"/>
                    </a:moveTo>
                    <a:cubicBezTo>
                      <a:pt x="1263" y="167"/>
                      <a:pt x="751" y="310"/>
                      <a:pt x="239" y="405"/>
                    </a:cubicBezTo>
                    <a:lnTo>
                      <a:pt x="727" y="2203"/>
                    </a:lnTo>
                    <a:lnTo>
                      <a:pt x="655" y="2215"/>
                    </a:lnTo>
                    <a:cubicBezTo>
                      <a:pt x="239" y="2322"/>
                      <a:pt x="0" y="2751"/>
                      <a:pt x="108" y="3168"/>
                    </a:cubicBezTo>
                    <a:cubicBezTo>
                      <a:pt x="197" y="3517"/>
                      <a:pt x="513" y="3741"/>
                      <a:pt x="859" y="3741"/>
                    </a:cubicBezTo>
                    <a:cubicBezTo>
                      <a:pt x="925" y="3741"/>
                      <a:pt x="993" y="3733"/>
                      <a:pt x="1060" y="3715"/>
                    </a:cubicBezTo>
                    <a:lnTo>
                      <a:pt x="2691" y="3275"/>
                    </a:lnTo>
                    <a:cubicBezTo>
                      <a:pt x="3108" y="3168"/>
                      <a:pt x="3346" y="2739"/>
                      <a:pt x="3239" y="2322"/>
                    </a:cubicBezTo>
                    <a:cubicBezTo>
                      <a:pt x="3148" y="1989"/>
                      <a:pt x="2835" y="1751"/>
                      <a:pt x="2481" y="1751"/>
                    </a:cubicBezTo>
                    <a:cubicBezTo>
                      <a:pt x="2417" y="1751"/>
                      <a:pt x="2352" y="1758"/>
                      <a:pt x="2286" y="1775"/>
                    </a:cubicBezTo>
                    <a:lnTo>
                      <a:pt x="2227" y="1799"/>
                    </a:lnTo>
                    <a:lnTo>
                      <a:pt x="1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0"/>
              <p:cNvSpPr/>
              <p:nvPr/>
            </p:nvSpPr>
            <p:spPr>
              <a:xfrm>
                <a:off x="2135827" y="2999260"/>
                <a:ext cx="148559" cy="145595"/>
              </a:xfrm>
              <a:custGeom>
                <a:avLst/>
                <a:gdLst/>
                <a:ahLst/>
                <a:cxnLst/>
                <a:rect l="l" t="t" r="r" b="b"/>
                <a:pathLst>
                  <a:path w="3871" h="3794" extrusionOk="0">
                    <a:moveTo>
                      <a:pt x="1096" y="1"/>
                    </a:moveTo>
                    <a:cubicBezTo>
                      <a:pt x="763" y="394"/>
                      <a:pt x="393" y="763"/>
                      <a:pt x="1" y="1096"/>
                    </a:cubicBezTo>
                    <a:lnTo>
                      <a:pt x="1322" y="2418"/>
                    </a:lnTo>
                    <a:lnTo>
                      <a:pt x="1275" y="2466"/>
                    </a:lnTo>
                    <a:cubicBezTo>
                      <a:pt x="965" y="2775"/>
                      <a:pt x="965" y="3263"/>
                      <a:pt x="1275" y="3561"/>
                    </a:cubicBezTo>
                    <a:cubicBezTo>
                      <a:pt x="1423" y="3716"/>
                      <a:pt x="1620" y="3793"/>
                      <a:pt x="1818" y="3793"/>
                    </a:cubicBezTo>
                    <a:cubicBezTo>
                      <a:pt x="2016" y="3793"/>
                      <a:pt x="2215" y="3716"/>
                      <a:pt x="2370" y="3561"/>
                    </a:cubicBezTo>
                    <a:lnTo>
                      <a:pt x="3561" y="2370"/>
                    </a:lnTo>
                    <a:cubicBezTo>
                      <a:pt x="3870" y="2073"/>
                      <a:pt x="3870" y="1573"/>
                      <a:pt x="3561" y="1275"/>
                    </a:cubicBezTo>
                    <a:cubicBezTo>
                      <a:pt x="3412" y="1120"/>
                      <a:pt x="3212" y="1043"/>
                      <a:pt x="3013" y="1043"/>
                    </a:cubicBezTo>
                    <a:cubicBezTo>
                      <a:pt x="2813" y="1043"/>
                      <a:pt x="2614" y="1120"/>
                      <a:pt x="2465" y="1275"/>
                    </a:cubicBezTo>
                    <a:lnTo>
                      <a:pt x="2418" y="1323"/>
                    </a:lnTo>
                    <a:lnTo>
                      <a:pt x="1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0"/>
              <p:cNvSpPr/>
              <p:nvPr/>
            </p:nvSpPr>
            <p:spPr>
              <a:xfrm>
                <a:off x="2249157" y="2812760"/>
                <a:ext cx="146717" cy="122378"/>
              </a:xfrm>
              <a:custGeom>
                <a:avLst/>
                <a:gdLst/>
                <a:ahLst/>
                <a:cxnLst/>
                <a:rect l="l" t="t" r="r" b="b"/>
                <a:pathLst>
                  <a:path w="3823" h="3189" extrusionOk="0">
                    <a:moveTo>
                      <a:pt x="2965" y="1"/>
                    </a:moveTo>
                    <a:cubicBezTo>
                      <a:pt x="2629" y="1"/>
                      <a:pt x="2314" y="217"/>
                      <a:pt x="2215" y="575"/>
                    </a:cubicBezTo>
                    <a:lnTo>
                      <a:pt x="2191" y="646"/>
                    </a:lnTo>
                    <a:lnTo>
                      <a:pt x="405" y="158"/>
                    </a:lnTo>
                    <a:cubicBezTo>
                      <a:pt x="310" y="682"/>
                      <a:pt x="167" y="1182"/>
                      <a:pt x="0" y="1658"/>
                    </a:cubicBezTo>
                    <a:lnTo>
                      <a:pt x="1798" y="2146"/>
                    </a:lnTo>
                    <a:lnTo>
                      <a:pt x="1774" y="2206"/>
                    </a:lnTo>
                    <a:cubicBezTo>
                      <a:pt x="1667" y="2623"/>
                      <a:pt x="1917" y="3051"/>
                      <a:pt x="2322" y="3158"/>
                    </a:cubicBezTo>
                    <a:cubicBezTo>
                      <a:pt x="2393" y="3178"/>
                      <a:pt x="2463" y="3188"/>
                      <a:pt x="2533" y="3188"/>
                    </a:cubicBezTo>
                    <a:cubicBezTo>
                      <a:pt x="2875" y="3188"/>
                      <a:pt x="3186" y="2957"/>
                      <a:pt x="3275" y="2611"/>
                    </a:cubicBezTo>
                    <a:lnTo>
                      <a:pt x="3715" y="979"/>
                    </a:lnTo>
                    <a:cubicBezTo>
                      <a:pt x="3822" y="563"/>
                      <a:pt x="3584" y="134"/>
                      <a:pt x="3167" y="27"/>
                    </a:cubicBezTo>
                    <a:cubicBezTo>
                      <a:pt x="3100" y="9"/>
                      <a:pt x="3032" y="1"/>
                      <a:pt x="2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0"/>
              <p:cNvSpPr/>
              <p:nvPr/>
            </p:nvSpPr>
            <p:spPr>
              <a:xfrm>
                <a:off x="2249157" y="2561063"/>
                <a:ext cx="146717" cy="122186"/>
              </a:xfrm>
              <a:custGeom>
                <a:avLst/>
                <a:gdLst/>
                <a:ahLst/>
                <a:cxnLst/>
                <a:rect l="l" t="t" r="r" b="b"/>
                <a:pathLst>
                  <a:path w="3823" h="3184" extrusionOk="0">
                    <a:moveTo>
                      <a:pt x="2523" y="0"/>
                    </a:moveTo>
                    <a:cubicBezTo>
                      <a:pt x="2457" y="0"/>
                      <a:pt x="2389" y="8"/>
                      <a:pt x="2322" y="26"/>
                    </a:cubicBezTo>
                    <a:cubicBezTo>
                      <a:pt x="1917" y="133"/>
                      <a:pt x="1667" y="561"/>
                      <a:pt x="1774" y="978"/>
                    </a:cubicBezTo>
                    <a:lnTo>
                      <a:pt x="1798" y="1038"/>
                    </a:lnTo>
                    <a:lnTo>
                      <a:pt x="0" y="1526"/>
                    </a:lnTo>
                    <a:cubicBezTo>
                      <a:pt x="167" y="2002"/>
                      <a:pt x="310" y="2502"/>
                      <a:pt x="405" y="3026"/>
                    </a:cubicBezTo>
                    <a:lnTo>
                      <a:pt x="2191" y="2538"/>
                    </a:lnTo>
                    <a:lnTo>
                      <a:pt x="2215" y="2609"/>
                    </a:lnTo>
                    <a:cubicBezTo>
                      <a:pt x="2314" y="2967"/>
                      <a:pt x="2629" y="3183"/>
                      <a:pt x="2965" y="3183"/>
                    </a:cubicBezTo>
                    <a:cubicBezTo>
                      <a:pt x="3032" y="3183"/>
                      <a:pt x="3100" y="3175"/>
                      <a:pt x="3167" y="3157"/>
                    </a:cubicBezTo>
                    <a:cubicBezTo>
                      <a:pt x="3584" y="3050"/>
                      <a:pt x="3822" y="2621"/>
                      <a:pt x="3715" y="2205"/>
                    </a:cubicBezTo>
                    <a:lnTo>
                      <a:pt x="3275" y="573"/>
                    </a:lnTo>
                    <a:cubicBezTo>
                      <a:pt x="3185" y="224"/>
                      <a:pt x="2869" y="0"/>
                      <a:pt x="2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0"/>
              <p:cNvSpPr/>
              <p:nvPr/>
            </p:nvSpPr>
            <p:spPr>
              <a:xfrm>
                <a:off x="2135827" y="2351155"/>
                <a:ext cx="148559" cy="145595"/>
              </a:xfrm>
              <a:custGeom>
                <a:avLst/>
                <a:gdLst/>
                <a:ahLst/>
                <a:cxnLst/>
                <a:rect l="l" t="t" r="r" b="b"/>
                <a:pathLst>
                  <a:path w="3871" h="3794" extrusionOk="0">
                    <a:moveTo>
                      <a:pt x="1818" y="1"/>
                    </a:moveTo>
                    <a:cubicBezTo>
                      <a:pt x="1620" y="1"/>
                      <a:pt x="1423" y="78"/>
                      <a:pt x="1275" y="233"/>
                    </a:cubicBezTo>
                    <a:cubicBezTo>
                      <a:pt x="965" y="531"/>
                      <a:pt x="965" y="1019"/>
                      <a:pt x="1275" y="1328"/>
                    </a:cubicBezTo>
                    <a:lnTo>
                      <a:pt x="1322" y="1376"/>
                    </a:lnTo>
                    <a:lnTo>
                      <a:pt x="1" y="2698"/>
                    </a:lnTo>
                    <a:cubicBezTo>
                      <a:pt x="393" y="3031"/>
                      <a:pt x="763" y="3400"/>
                      <a:pt x="1096" y="3793"/>
                    </a:cubicBezTo>
                    <a:lnTo>
                      <a:pt x="2418" y="2471"/>
                    </a:lnTo>
                    <a:lnTo>
                      <a:pt x="2465" y="2519"/>
                    </a:lnTo>
                    <a:cubicBezTo>
                      <a:pt x="2614" y="2674"/>
                      <a:pt x="2813" y="2751"/>
                      <a:pt x="3013" y="2751"/>
                    </a:cubicBezTo>
                    <a:cubicBezTo>
                      <a:pt x="3212" y="2751"/>
                      <a:pt x="3412" y="2674"/>
                      <a:pt x="3561" y="2519"/>
                    </a:cubicBezTo>
                    <a:cubicBezTo>
                      <a:pt x="3870" y="2221"/>
                      <a:pt x="3870" y="1733"/>
                      <a:pt x="3561" y="1424"/>
                    </a:cubicBezTo>
                    <a:lnTo>
                      <a:pt x="2370" y="233"/>
                    </a:lnTo>
                    <a:cubicBezTo>
                      <a:pt x="2215" y="78"/>
                      <a:pt x="2016" y="1"/>
                      <a:pt x="1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0"/>
              <p:cNvSpPr/>
              <p:nvPr/>
            </p:nvSpPr>
            <p:spPr>
              <a:xfrm>
                <a:off x="1946204" y="2239831"/>
                <a:ext cx="128449" cy="143599"/>
              </a:xfrm>
              <a:custGeom>
                <a:avLst/>
                <a:gdLst/>
                <a:ahLst/>
                <a:cxnLst/>
                <a:rect l="l" t="t" r="r" b="b"/>
                <a:pathLst>
                  <a:path w="3347" h="3742" extrusionOk="0">
                    <a:moveTo>
                      <a:pt x="859" y="1"/>
                    </a:moveTo>
                    <a:cubicBezTo>
                      <a:pt x="513" y="1"/>
                      <a:pt x="197" y="225"/>
                      <a:pt x="108" y="574"/>
                    </a:cubicBezTo>
                    <a:cubicBezTo>
                      <a:pt x="0" y="991"/>
                      <a:pt x="239" y="1420"/>
                      <a:pt x="655" y="1527"/>
                    </a:cubicBezTo>
                    <a:lnTo>
                      <a:pt x="727" y="1539"/>
                    </a:lnTo>
                    <a:lnTo>
                      <a:pt x="239" y="3337"/>
                    </a:lnTo>
                    <a:cubicBezTo>
                      <a:pt x="751" y="3432"/>
                      <a:pt x="1263" y="3575"/>
                      <a:pt x="1739" y="3741"/>
                    </a:cubicBezTo>
                    <a:lnTo>
                      <a:pt x="2227" y="1943"/>
                    </a:lnTo>
                    <a:lnTo>
                      <a:pt x="2286" y="1967"/>
                    </a:lnTo>
                    <a:cubicBezTo>
                      <a:pt x="2352" y="1984"/>
                      <a:pt x="2417" y="1991"/>
                      <a:pt x="2481" y="1991"/>
                    </a:cubicBezTo>
                    <a:cubicBezTo>
                      <a:pt x="2835" y="1991"/>
                      <a:pt x="3148" y="1753"/>
                      <a:pt x="3239" y="1420"/>
                    </a:cubicBezTo>
                    <a:cubicBezTo>
                      <a:pt x="3346" y="1003"/>
                      <a:pt x="3108" y="574"/>
                      <a:pt x="2691" y="467"/>
                    </a:cubicBezTo>
                    <a:lnTo>
                      <a:pt x="1060" y="27"/>
                    </a:lnTo>
                    <a:cubicBezTo>
                      <a:pt x="993" y="9"/>
                      <a:pt x="925" y="1"/>
                      <a:pt x="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9" name="Google Shape;689;p50"/>
          <p:cNvSpPr/>
          <p:nvPr/>
        </p:nvSpPr>
        <p:spPr>
          <a:xfrm>
            <a:off x="6949635" y="2215623"/>
            <a:ext cx="443008" cy="331257"/>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50"/>
          <p:cNvGrpSpPr/>
          <p:nvPr/>
        </p:nvGrpSpPr>
        <p:grpSpPr>
          <a:xfrm>
            <a:off x="1765586" y="2177560"/>
            <a:ext cx="414528" cy="407383"/>
            <a:chOff x="4882170" y="3349841"/>
            <a:chExt cx="358464" cy="352316"/>
          </a:xfrm>
        </p:grpSpPr>
        <p:sp>
          <p:nvSpPr>
            <p:cNvPr id="691" name="Google Shape;691;p50"/>
            <p:cNvSpPr/>
            <p:nvPr/>
          </p:nvSpPr>
          <p:spPr>
            <a:xfrm>
              <a:off x="5024403" y="3395521"/>
              <a:ext cx="174119" cy="166156"/>
            </a:xfrm>
            <a:custGeom>
              <a:avLst/>
              <a:gdLst/>
              <a:ahLst/>
              <a:cxnLst/>
              <a:rect l="l" t="t" r="r" b="b"/>
              <a:pathLst>
                <a:path w="5466" h="5216" extrusionOk="0">
                  <a:moveTo>
                    <a:pt x="4647" y="1"/>
                  </a:moveTo>
                  <a:cubicBezTo>
                    <a:pt x="4489" y="1"/>
                    <a:pt x="4335" y="60"/>
                    <a:pt x="4215" y="179"/>
                  </a:cubicBezTo>
                  <a:lnTo>
                    <a:pt x="239" y="4156"/>
                  </a:lnTo>
                  <a:cubicBezTo>
                    <a:pt x="1" y="4394"/>
                    <a:pt x="1" y="4799"/>
                    <a:pt x="239" y="5037"/>
                  </a:cubicBezTo>
                  <a:cubicBezTo>
                    <a:pt x="358" y="5156"/>
                    <a:pt x="519" y="5216"/>
                    <a:pt x="679" y="5216"/>
                  </a:cubicBezTo>
                  <a:cubicBezTo>
                    <a:pt x="840" y="5216"/>
                    <a:pt x="1001" y="5156"/>
                    <a:pt x="1120" y="5037"/>
                  </a:cubicBezTo>
                  <a:lnTo>
                    <a:pt x="4501" y="1656"/>
                  </a:lnTo>
                  <a:cubicBezTo>
                    <a:pt x="4561" y="1596"/>
                    <a:pt x="4561" y="1489"/>
                    <a:pt x="4501" y="1430"/>
                  </a:cubicBezTo>
                  <a:cubicBezTo>
                    <a:pt x="4471" y="1400"/>
                    <a:pt x="4430" y="1385"/>
                    <a:pt x="4388" y="1385"/>
                  </a:cubicBezTo>
                  <a:cubicBezTo>
                    <a:pt x="4346" y="1385"/>
                    <a:pt x="4305" y="1400"/>
                    <a:pt x="4275" y="1430"/>
                  </a:cubicBezTo>
                  <a:lnTo>
                    <a:pt x="894" y="4811"/>
                  </a:lnTo>
                  <a:cubicBezTo>
                    <a:pt x="834" y="4870"/>
                    <a:pt x="757" y="4900"/>
                    <a:pt x="681" y="4900"/>
                  </a:cubicBezTo>
                  <a:cubicBezTo>
                    <a:pt x="605" y="4900"/>
                    <a:pt x="530" y="4870"/>
                    <a:pt x="477" y="4811"/>
                  </a:cubicBezTo>
                  <a:cubicBezTo>
                    <a:pt x="358" y="4692"/>
                    <a:pt x="358" y="4501"/>
                    <a:pt x="477" y="4394"/>
                  </a:cubicBezTo>
                  <a:lnTo>
                    <a:pt x="4454" y="417"/>
                  </a:lnTo>
                  <a:cubicBezTo>
                    <a:pt x="4512" y="359"/>
                    <a:pt x="4585" y="333"/>
                    <a:pt x="4657" y="333"/>
                  </a:cubicBezTo>
                  <a:cubicBezTo>
                    <a:pt x="4807" y="333"/>
                    <a:pt x="4954" y="447"/>
                    <a:pt x="4954" y="632"/>
                  </a:cubicBezTo>
                  <a:cubicBezTo>
                    <a:pt x="4954" y="703"/>
                    <a:pt x="4930" y="775"/>
                    <a:pt x="4870" y="834"/>
                  </a:cubicBezTo>
                  <a:cubicBezTo>
                    <a:pt x="4811" y="894"/>
                    <a:pt x="4811" y="1001"/>
                    <a:pt x="4870" y="1060"/>
                  </a:cubicBezTo>
                  <a:cubicBezTo>
                    <a:pt x="4903" y="1094"/>
                    <a:pt x="4940" y="1108"/>
                    <a:pt x="4977" y="1108"/>
                  </a:cubicBezTo>
                  <a:cubicBezTo>
                    <a:pt x="5208" y="1108"/>
                    <a:pt x="5465" y="538"/>
                    <a:pt x="5097" y="179"/>
                  </a:cubicBezTo>
                  <a:cubicBezTo>
                    <a:pt x="4966" y="60"/>
                    <a:pt x="4805" y="1"/>
                    <a:pt x="46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0"/>
            <p:cNvSpPr/>
            <p:nvPr/>
          </p:nvSpPr>
          <p:spPr>
            <a:xfrm>
              <a:off x="4882170" y="3349841"/>
              <a:ext cx="358464" cy="352316"/>
            </a:xfrm>
            <a:custGeom>
              <a:avLst/>
              <a:gdLst/>
              <a:ahLst/>
              <a:cxnLst/>
              <a:rect l="l" t="t" r="r" b="b"/>
              <a:pathLst>
                <a:path w="11253" h="11060" extrusionOk="0">
                  <a:moveTo>
                    <a:pt x="8809" y="364"/>
                  </a:moveTo>
                  <a:cubicBezTo>
                    <a:pt x="8973" y="364"/>
                    <a:pt x="9138" y="421"/>
                    <a:pt x="9276" y="530"/>
                  </a:cubicBezTo>
                  <a:lnTo>
                    <a:pt x="10585" y="1840"/>
                  </a:lnTo>
                  <a:cubicBezTo>
                    <a:pt x="10895" y="2078"/>
                    <a:pt x="10895" y="2518"/>
                    <a:pt x="10633" y="2804"/>
                  </a:cubicBezTo>
                  <a:cubicBezTo>
                    <a:pt x="7276" y="6150"/>
                    <a:pt x="7395" y="6054"/>
                    <a:pt x="7192" y="6233"/>
                  </a:cubicBezTo>
                  <a:cubicBezTo>
                    <a:pt x="6609" y="6745"/>
                    <a:pt x="6002" y="7102"/>
                    <a:pt x="5287" y="7376"/>
                  </a:cubicBezTo>
                  <a:cubicBezTo>
                    <a:pt x="5144" y="7432"/>
                    <a:pt x="5001" y="7458"/>
                    <a:pt x="4863" y="7458"/>
                  </a:cubicBezTo>
                  <a:cubicBezTo>
                    <a:pt x="4096" y="7458"/>
                    <a:pt x="3484" y="6663"/>
                    <a:pt x="3787" y="5876"/>
                  </a:cubicBezTo>
                  <a:cubicBezTo>
                    <a:pt x="3799" y="5828"/>
                    <a:pt x="4061" y="5042"/>
                    <a:pt x="4704" y="4233"/>
                  </a:cubicBezTo>
                  <a:lnTo>
                    <a:pt x="4978" y="4507"/>
                  </a:lnTo>
                  <a:cubicBezTo>
                    <a:pt x="5007" y="4536"/>
                    <a:pt x="5046" y="4551"/>
                    <a:pt x="5085" y="4551"/>
                  </a:cubicBezTo>
                  <a:cubicBezTo>
                    <a:pt x="5123" y="4551"/>
                    <a:pt x="5162" y="4536"/>
                    <a:pt x="5192" y="4507"/>
                  </a:cubicBezTo>
                  <a:cubicBezTo>
                    <a:pt x="5251" y="4447"/>
                    <a:pt x="5251" y="4340"/>
                    <a:pt x="5192" y="4280"/>
                  </a:cubicBezTo>
                  <a:lnTo>
                    <a:pt x="4918" y="3995"/>
                  </a:lnTo>
                  <a:cubicBezTo>
                    <a:pt x="5073" y="3816"/>
                    <a:pt x="5180" y="3709"/>
                    <a:pt x="5287" y="3614"/>
                  </a:cubicBezTo>
                  <a:lnTo>
                    <a:pt x="5573" y="3887"/>
                  </a:lnTo>
                  <a:cubicBezTo>
                    <a:pt x="5603" y="3917"/>
                    <a:pt x="5641" y="3932"/>
                    <a:pt x="5680" y="3932"/>
                  </a:cubicBezTo>
                  <a:cubicBezTo>
                    <a:pt x="5719" y="3932"/>
                    <a:pt x="5757" y="3917"/>
                    <a:pt x="5787" y="3887"/>
                  </a:cubicBezTo>
                  <a:cubicBezTo>
                    <a:pt x="5847" y="3828"/>
                    <a:pt x="5847" y="3733"/>
                    <a:pt x="5787" y="3673"/>
                  </a:cubicBezTo>
                  <a:lnTo>
                    <a:pt x="5513" y="3387"/>
                  </a:lnTo>
                  <a:lnTo>
                    <a:pt x="5894" y="2994"/>
                  </a:lnTo>
                  <a:lnTo>
                    <a:pt x="6180" y="3280"/>
                  </a:lnTo>
                  <a:cubicBezTo>
                    <a:pt x="6210" y="3310"/>
                    <a:pt x="6252" y="3325"/>
                    <a:pt x="6293" y="3325"/>
                  </a:cubicBezTo>
                  <a:cubicBezTo>
                    <a:pt x="6335" y="3325"/>
                    <a:pt x="6377" y="3310"/>
                    <a:pt x="6406" y="3280"/>
                  </a:cubicBezTo>
                  <a:cubicBezTo>
                    <a:pt x="6466" y="3221"/>
                    <a:pt x="6466" y="3114"/>
                    <a:pt x="6406" y="3054"/>
                  </a:cubicBezTo>
                  <a:lnTo>
                    <a:pt x="6121" y="2780"/>
                  </a:lnTo>
                  <a:lnTo>
                    <a:pt x="6502" y="2387"/>
                  </a:lnTo>
                  <a:lnTo>
                    <a:pt x="6787" y="2673"/>
                  </a:lnTo>
                  <a:cubicBezTo>
                    <a:pt x="6817" y="2703"/>
                    <a:pt x="6859" y="2718"/>
                    <a:pt x="6900" y="2718"/>
                  </a:cubicBezTo>
                  <a:cubicBezTo>
                    <a:pt x="6942" y="2718"/>
                    <a:pt x="6984" y="2703"/>
                    <a:pt x="7014" y="2673"/>
                  </a:cubicBezTo>
                  <a:cubicBezTo>
                    <a:pt x="7073" y="2613"/>
                    <a:pt x="7073" y="2506"/>
                    <a:pt x="7014" y="2447"/>
                  </a:cubicBezTo>
                  <a:lnTo>
                    <a:pt x="6728" y="2161"/>
                  </a:lnTo>
                  <a:lnTo>
                    <a:pt x="7109" y="1780"/>
                  </a:lnTo>
                  <a:lnTo>
                    <a:pt x="7395" y="2054"/>
                  </a:lnTo>
                  <a:cubicBezTo>
                    <a:pt x="7424" y="2084"/>
                    <a:pt x="7466" y="2099"/>
                    <a:pt x="7508" y="2099"/>
                  </a:cubicBezTo>
                  <a:cubicBezTo>
                    <a:pt x="7549" y="2099"/>
                    <a:pt x="7591" y="2084"/>
                    <a:pt x="7621" y="2054"/>
                  </a:cubicBezTo>
                  <a:cubicBezTo>
                    <a:pt x="7680" y="1994"/>
                    <a:pt x="7680" y="1899"/>
                    <a:pt x="7621" y="1840"/>
                  </a:cubicBezTo>
                  <a:lnTo>
                    <a:pt x="7335" y="1554"/>
                  </a:lnTo>
                  <a:lnTo>
                    <a:pt x="7728" y="1161"/>
                  </a:lnTo>
                  <a:lnTo>
                    <a:pt x="8002" y="1447"/>
                  </a:lnTo>
                  <a:cubicBezTo>
                    <a:pt x="8038" y="1476"/>
                    <a:pt x="8079" y="1491"/>
                    <a:pt x="8119" y="1491"/>
                  </a:cubicBezTo>
                  <a:cubicBezTo>
                    <a:pt x="8160" y="1491"/>
                    <a:pt x="8198" y="1476"/>
                    <a:pt x="8228" y="1447"/>
                  </a:cubicBezTo>
                  <a:cubicBezTo>
                    <a:pt x="8288" y="1387"/>
                    <a:pt x="8288" y="1280"/>
                    <a:pt x="8228" y="1220"/>
                  </a:cubicBezTo>
                  <a:lnTo>
                    <a:pt x="7942" y="947"/>
                  </a:lnTo>
                  <a:lnTo>
                    <a:pt x="8323" y="566"/>
                  </a:lnTo>
                  <a:cubicBezTo>
                    <a:pt x="8459" y="430"/>
                    <a:pt x="8633" y="364"/>
                    <a:pt x="8809" y="364"/>
                  </a:cubicBezTo>
                  <a:close/>
                  <a:moveTo>
                    <a:pt x="1180" y="9245"/>
                  </a:moveTo>
                  <a:lnTo>
                    <a:pt x="1918" y="9995"/>
                  </a:lnTo>
                  <a:lnTo>
                    <a:pt x="1322" y="10591"/>
                  </a:lnTo>
                  <a:cubicBezTo>
                    <a:pt x="1227" y="10698"/>
                    <a:pt x="1108" y="10734"/>
                    <a:pt x="953" y="10734"/>
                  </a:cubicBezTo>
                  <a:cubicBezTo>
                    <a:pt x="477" y="10734"/>
                    <a:pt x="251" y="10174"/>
                    <a:pt x="584" y="9841"/>
                  </a:cubicBezTo>
                  <a:lnTo>
                    <a:pt x="1180" y="9245"/>
                  </a:lnTo>
                  <a:close/>
                  <a:moveTo>
                    <a:pt x="8855" y="0"/>
                  </a:moveTo>
                  <a:cubicBezTo>
                    <a:pt x="8591" y="0"/>
                    <a:pt x="8329" y="101"/>
                    <a:pt x="8133" y="304"/>
                  </a:cubicBezTo>
                  <a:cubicBezTo>
                    <a:pt x="4716" y="3709"/>
                    <a:pt x="4882" y="3530"/>
                    <a:pt x="4692" y="3756"/>
                  </a:cubicBezTo>
                  <a:cubicBezTo>
                    <a:pt x="3394" y="5185"/>
                    <a:pt x="3692" y="5876"/>
                    <a:pt x="2656" y="7221"/>
                  </a:cubicBezTo>
                  <a:cubicBezTo>
                    <a:pt x="2596" y="7305"/>
                    <a:pt x="2608" y="7400"/>
                    <a:pt x="2680" y="7447"/>
                  </a:cubicBezTo>
                  <a:cubicBezTo>
                    <a:pt x="2711" y="7473"/>
                    <a:pt x="2748" y="7486"/>
                    <a:pt x="2785" y="7486"/>
                  </a:cubicBezTo>
                  <a:cubicBezTo>
                    <a:pt x="2833" y="7486"/>
                    <a:pt x="2879" y="7464"/>
                    <a:pt x="2906" y="7424"/>
                  </a:cubicBezTo>
                  <a:cubicBezTo>
                    <a:pt x="3096" y="7162"/>
                    <a:pt x="3263" y="6912"/>
                    <a:pt x="3406" y="6638"/>
                  </a:cubicBezTo>
                  <a:cubicBezTo>
                    <a:pt x="3549" y="7174"/>
                    <a:pt x="3966" y="7614"/>
                    <a:pt x="4501" y="7733"/>
                  </a:cubicBezTo>
                  <a:cubicBezTo>
                    <a:pt x="3382" y="8352"/>
                    <a:pt x="2894" y="9043"/>
                    <a:pt x="2120" y="9757"/>
                  </a:cubicBezTo>
                  <a:lnTo>
                    <a:pt x="1370" y="9007"/>
                  </a:lnTo>
                  <a:lnTo>
                    <a:pt x="2334" y="8043"/>
                  </a:lnTo>
                  <a:cubicBezTo>
                    <a:pt x="2394" y="7983"/>
                    <a:pt x="2394" y="7876"/>
                    <a:pt x="2334" y="7817"/>
                  </a:cubicBezTo>
                  <a:cubicBezTo>
                    <a:pt x="2305" y="7787"/>
                    <a:pt x="2266" y="7772"/>
                    <a:pt x="2227" y="7772"/>
                  </a:cubicBezTo>
                  <a:cubicBezTo>
                    <a:pt x="2189" y="7772"/>
                    <a:pt x="2150" y="7787"/>
                    <a:pt x="2120" y="7817"/>
                  </a:cubicBezTo>
                  <a:lnTo>
                    <a:pt x="334" y="9602"/>
                  </a:lnTo>
                  <a:cubicBezTo>
                    <a:pt x="1" y="9936"/>
                    <a:pt x="1" y="10472"/>
                    <a:pt x="334" y="10805"/>
                  </a:cubicBezTo>
                  <a:cubicBezTo>
                    <a:pt x="494" y="10976"/>
                    <a:pt x="705" y="11059"/>
                    <a:pt x="921" y="11059"/>
                  </a:cubicBezTo>
                  <a:cubicBezTo>
                    <a:pt x="1140" y="11059"/>
                    <a:pt x="1363" y="10973"/>
                    <a:pt x="1537" y="10805"/>
                  </a:cubicBezTo>
                  <a:lnTo>
                    <a:pt x="3323" y="9019"/>
                  </a:lnTo>
                  <a:cubicBezTo>
                    <a:pt x="4335" y="8019"/>
                    <a:pt x="5287" y="7745"/>
                    <a:pt x="5716" y="7531"/>
                  </a:cubicBezTo>
                  <a:cubicBezTo>
                    <a:pt x="6430" y="7221"/>
                    <a:pt x="7061" y="6793"/>
                    <a:pt x="7621" y="6233"/>
                  </a:cubicBezTo>
                  <a:lnTo>
                    <a:pt x="10824" y="3030"/>
                  </a:lnTo>
                  <a:cubicBezTo>
                    <a:pt x="11252" y="2625"/>
                    <a:pt x="11252" y="1971"/>
                    <a:pt x="10847" y="1566"/>
                  </a:cubicBezTo>
                  <a:lnTo>
                    <a:pt x="9585" y="304"/>
                  </a:lnTo>
                  <a:cubicBezTo>
                    <a:pt x="9383" y="101"/>
                    <a:pt x="9118" y="0"/>
                    <a:pt x="885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50"/>
          <p:cNvGrpSpPr/>
          <p:nvPr/>
        </p:nvGrpSpPr>
        <p:grpSpPr>
          <a:xfrm>
            <a:off x="4358597" y="2169977"/>
            <a:ext cx="426795" cy="367087"/>
            <a:chOff x="6196730" y="1525346"/>
            <a:chExt cx="369072" cy="317467"/>
          </a:xfrm>
        </p:grpSpPr>
        <p:sp>
          <p:nvSpPr>
            <p:cNvPr id="694" name="Google Shape;694;p50"/>
            <p:cNvSpPr/>
            <p:nvPr/>
          </p:nvSpPr>
          <p:spPr>
            <a:xfrm>
              <a:off x="6285478" y="1697140"/>
              <a:ext cx="193870" cy="145673"/>
            </a:xfrm>
            <a:custGeom>
              <a:avLst/>
              <a:gdLst/>
              <a:ahLst/>
              <a:cxnLst/>
              <a:rect l="l" t="t" r="r" b="b"/>
              <a:pathLst>
                <a:path w="6086" h="4573" extrusionOk="0">
                  <a:moveTo>
                    <a:pt x="2972" y="1"/>
                  </a:moveTo>
                  <a:cubicBezTo>
                    <a:pt x="2790" y="1"/>
                    <a:pt x="2608" y="72"/>
                    <a:pt x="2477" y="215"/>
                  </a:cubicBezTo>
                  <a:cubicBezTo>
                    <a:pt x="1580" y="1144"/>
                    <a:pt x="674" y="1192"/>
                    <a:pt x="471" y="1192"/>
                  </a:cubicBezTo>
                  <a:cubicBezTo>
                    <a:pt x="447" y="1192"/>
                    <a:pt x="433" y="1191"/>
                    <a:pt x="430" y="1191"/>
                  </a:cubicBezTo>
                  <a:cubicBezTo>
                    <a:pt x="346" y="1191"/>
                    <a:pt x="275" y="1275"/>
                    <a:pt x="275" y="1358"/>
                  </a:cubicBezTo>
                  <a:cubicBezTo>
                    <a:pt x="275" y="1453"/>
                    <a:pt x="346" y="1525"/>
                    <a:pt x="430" y="1525"/>
                  </a:cubicBezTo>
                  <a:cubicBezTo>
                    <a:pt x="430" y="1525"/>
                    <a:pt x="608" y="1525"/>
                    <a:pt x="846" y="1501"/>
                  </a:cubicBezTo>
                  <a:lnTo>
                    <a:pt x="846" y="1501"/>
                  </a:lnTo>
                  <a:cubicBezTo>
                    <a:pt x="822" y="1691"/>
                    <a:pt x="751" y="1953"/>
                    <a:pt x="465" y="2037"/>
                  </a:cubicBezTo>
                  <a:cubicBezTo>
                    <a:pt x="268" y="2070"/>
                    <a:pt x="303" y="2365"/>
                    <a:pt x="486" y="2365"/>
                  </a:cubicBezTo>
                  <a:cubicBezTo>
                    <a:pt x="502" y="2365"/>
                    <a:pt x="519" y="2363"/>
                    <a:pt x="537" y="2358"/>
                  </a:cubicBezTo>
                  <a:cubicBezTo>
                    <a:pt x="1025" y="2239"/>
                    <a:pt x="1180" y="1751"/>
                    <a:pt x="1203" y="1418"/>
                  </a:cubicBezTo>
                  <a:cubicBezTo>
                    <a:pt x="1346" y="1382"/>
                    <a:pt x="1489" y="1334"/>
                    <a:pt x="1620" y="1275"/>
                  </a:cubicBezTo>
                  <a:cubicBezTo>
                    <a:pt x="1620" y="1275"/>
                    <a:pt x="1906" y="1120"/>
                    <a:pt x="1954" y="1096"/>
                  </a:cubicBezTo>
                  <a:cubicBezTo>
                    <a:pt x="2044" y="2566"/>
                    <a:pt x="2059" y="2743"/>
                    <a:pt x="2061" y="2760"/>
                  </a:cubicBezTo>
                  <a:lnTo>
                    <a:pt x="2061" y="2760"/>
                  </a:lnTo>
                  <a:cubicBezTo>
                    <a:pt x="2061" y="2760"/>
                    <a:pt x="2061" y="2761"/>
                    <a:pt x="2061" y="2763"/>
                  </a:cubicBezTo>
                  <a:cubicBezTo>
                    <a:pt x="2120" y="3549"/>
                    <a:pt x="1501" y="4239"/>
                    <a:pt x="703" y="4239"/>
                  </a:cubicBezTo>
                  <a:lnTo>
                    <a:pt x="168" y="4239"/>
                  </a:lnTo>
                  <a:cubicBezTo>
                    <a:pt x="72" y="4239"/>
                    <a:pt x="1" y="4311"/>
                    <a:pt x="1" y="4394"/>
                  </a:cubicBezTo>
                  <a:cubicBezTo>
                    <a:pt x="1" y="4489"/>
                    <a:pt x="72" y="4561"/>
                    <a:pt x="168" y="4561"/>
                  </a:cubicBezTo>
                  <a:lnTo>
                    <a:pt x="703" y="4561"/>
                  </a:lnTo>
                  <a:cubicBezTo>
                    <a:pt x="1680" y="4561"/>
                    <a:pt x="2477" y="3715"/>
                    <a:pt x="2394" y="2727"/>
                  </a:cubicBezTo>
                  <a:lnTo>
                    <a:pt x="2275" y="858"/>
                  </a:lnTo>
                  <a:cubicBezTo>
                    <a:pt x="2442" y="739"/>
                    <a:pt x="2597" y="608"/>
                    <a:pt x="2739" y="441"/>
                  </a:cubicBezTo>
                  <a:cubicBezTo>
                    <a:pt x="2799" y="370"/>
                    <a:pt x="2906" y="334"/>
                    <a:pt x="2989" y="334"/>
                  </a:cubicBezTo>
                  <a:cubicBezTo>
                    <a:pt x="3228" y="334"/>
                    <a:pt x="3216" y="489"/>
                    <a:pt x="3740" y="882"/>
                  </a:cubicBezTo>
                  <a:lnTo>
                    <a:pt x="3620" y="2751"/>
                  </a:lnTo>
                  <a:cubicBezTo>
                    <a:pt x="3573" y="3215"/>
                    <a:pt x="3740" y="3680"/>
                    <a:pt x="4061" y="4025"/>
                  </a:cubicBezTo>
                  <a:cubicBezTo>
                    <a:pt x="4382" y="4370"/>
                    <a:pt x="4835" y="4573"/>
                    <a:pt x="5311" y="4573"/>
                  </a:cubicBezTo>
                  <a:lnTo>
                    <a:pt x="5930" y="4573"/>
                  </a:lnTo>
                  <a:cubicBezTo>
                    <a:pt x="6014" y="4573"/>
                    <a:pt x="6085" y="4501"/>
                    <a:pt x="6085" y="4406"/>
                  </a:cubicBezTo>
                  <a:cubicBezTo>
                    <a:pt x="6049" y="4311"/>
                    <a:pt x="5966" y="4239"/>
                    <a:pt x="5883" y="4239"/>
                  </a:cubicBezTo>
                  <a:lnTo>
                    <a:pt x="5275" y="4239"/>
                  </a:lnTo>
                  <a:cubicBezTo>
                    <a:pt x="4883" y="4239"/>
                    <a:pt x="4525" y="4085"/>
                    <a:pt x="4275" y="3799"/>
                  </a:cubicBezTo>
                  <a:cubicBezTo>
                    <a:pt x="4025" y="3537"/>
                    <a:pt x="3906" y="3192"/>
                    <a:pt x="3918" y="2763"/>
                  </a:cubicBezTo>
                  <a:lnTo>
                    <a:pt x="4025" y="1108"/>
                  </a:lnTo>
                  <a:lnTo>
                    <a:pt x="4204" y="1203"/>
                  </a:lnTo>
                  <a:cubicBezTo>
                    <a:pt x="4335" y="1275"/>
                    <a:pt x="4478" y="1346"/>
                    <a:pt x="4716" y="1406"/>
                  </a:cubicBezTo>
                  <a:cubicBezTo>
                    <a:pt x="4740" y="1727"/>
                    <a:pt x="4883" y="2239"/>
                    <a:pt x="5394" y="2346"/>
                  </a:cubicBezTo>
                  <a:cubicBezTo>
                    <a:pt x="5409" y="2349"/>
                    <a:pt x="5422" y="2351"/>
                    <a:pt x="5435" y="2351"/>
                  </a:cubicBezTo>
                  <a:cubicBezTo>
                    <a:pt x="5616" y="2351"/>
                    <a:pt x="5655" y="2057"/>
                    <a:pt x="5466" y="2013"/>
                  </a:cubicBezTo>
                  <a:cubicBezTo>
                    <a:pt x="5180" y="1953"/>
                    <a:pt x="5097" y="1679"/>
                    <a:pt x="5073" y="1477"/>
                  </a:cubicBezTo>
                  <a:lnTo>
                    <a:pt x="5073" y="1477"/>
                  </a:lnTo>
                  <a:cubicBezTo>
                    <a:pt x="5311" y="1525"/>
                    <a:pt x="5514" y="1525"/>
                    <a:pt x="5514" y="1525"/>
                  </a:cubicBezTo>
                  <a:cubicBezTo>
                    <a:pt x="5597" y="1525"/>
                    <a:pt x="5668" y="1453"/>
                    <a:pt x="5668" y="1358"/>
                  </a:cubicBezTo>
                  <a:cubicBezTo>
                    <a:pt x="5668" y="1275"/>
                    <a:pt x="5597" y="1191"/>
                    <a:pt x="5514" y="1191"/>
                  </a:cubicBezTo>
                  <a:cubicBezTo>
                    <a:pt x="4752" y="1179"/>
                    <a:pt x="4025" y="798"/>
                    <a:pt x="3466" y="215"/>
                  </a:cubicBezTo>
                  <a:cubicBezTo>
                    <a:pt x="3335" y="72"/>
                    <a:pt x="3153" y="1"/>
                    <a:pt x="29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0"/>
            <p:cNvSpPr/>
            <p:nvPr/>
          </p:nvSpPr>
          <p:spPr>
            <a:xfrm>
              <a:off x="6391301" y="1525346"/>
              <a:ext cx="174502" cy="317467"/>
            </a:xfrm>
            <a:custGeom>
              <a:avLst/>
              <a:gdLst/>
              <a:ahLst/>
              <a:cxnLst/>
              <a:rect l="l" t="t" r="r" b="b"/>
              <a:pathLst>
                <a:path w="5478" h="9966" extrusionOk="0">
                  <a:moveTo>
                    <a:pt x="156" y="0"/>
                  </a:moveTo>
                  <a:cubicBezTo>
                    <a:pt x="72" y="0"/>
                    <a:pt x="1" y="72"/>
                    <a:pt x="1" y="167"/>
                  </a:cubicBezTo>
                  <a:lnTo>
                    <a:pt x="1" y="3941"/>
                  </a:lnTo>
                  <a:cubicBezTo>
                    <a:pt x="1" y="4120"/>
                    <a:pt x="37" y="4310"/>
                    <a:pt x="144" y="4465"/>
                  </a:cubicBezTo>
                  <a:cubicBezTo>
                    <a:pt x="263" y="4656"/>
                    <a:pt x="441" y="4894"/>
                    <a:pt x="560" y="5025"/>
                  </a:cubicBezTo>
                  <a:cubicBezTo>
                    <a:pt x="822" y="5322"/>
                    <a:pt x="1072" y="5501"/>
                    <a:pt x="1322" y="5656"/>
                  </a:cubicBezTo>
                  <a:cubicBezTo>
                    <a:pt x="1334" y="5656"/>
                    <a:pt x="1334" y="5668"/>
                    <a:pt x="1346" y="5668"/>
                  </a:cubicBezTo>
                  <a:cubicBezTo>
                    <a:pt x="1346" y="5668"/>
                    <a:pt x="1394" y="5679"/>
                    <a:pt x="1418" y="5703"/>
                  </a:cubicBezTo>
                  <a:cubicBezTo>
                    <a:pt x="1644" y="5822"/>
                    <a:pt x="1965" y="5906"/>
                    <a:pt x="2227" y="5906"/>
                  </a:cubicBezTo>
                  <a:cubicBezTo>
                    <a:pt x="2263" y="5906"/>
                    <a:pt x="2275" y="5894"/>
                    <a:pt x="2287" y="5882"/>
                  </a:cubicBezTo>
                  <a:cubicBezTo>
                    <a:pt x="2311" y="5882"/>
                    <a:pt x="2334" y="5882"/>
                    <a:pt x="2346" y="5858"/>
                  </a:cubicBezTo>
                  <a:cubicBezTo>
                    <a:pt x="2453" y="5763"/>
                    <a:pt x="2382" y="5584"/>
                    <a:pt x="2227" y="5584"/>
                  </a:cubicBezTo>
                  <a:cubicBezTo>
                    <a:pt x="2156" y="5584"/>
                    <a:pt x="2072" y="5560"/>
                    <a:pt x="1989" y="5548"/>
                  </a:cubicBezTo>
                  <a:cubicBezTo>
                    <a:pt x="2144" y="5441"/>
                    <a:pt x="2311" y="5263"/>
                    <a:pt x="2382" y="4989"/>
                  </a:cubicBezTo>
                  <a:cubicBezTo>
                    <a:pt x="2406" y="4894"/>
                    <a:pt x="2346" y="4810"/>
                    <a:pt x="2263" y="4775"/>
                  </a:cubicBezTo>
                  <a:cubicBezTo>
                    <a:pt x="2249" y="4771"/>
                    <a:pt x="2234" y="4769"/>
                    <a:pt x="2221" y="4769"/>
                  </a:cubicBezTo>
                  <a:cubicBezTo>
                    <a:pt x="2144" y="4769"/>
                    <a:pt x="2079" y="4823"/>
                    <a:pt x="2049" y="4894"/>
                  </a:cubicBezTo>
                  <a:cubicBezTo>
                    <a:pt x="1953" y="5310"/>
                    <a:pt x="1608" y="5370"/>
                    <a:pt x="1513" y="5382"/>
                  </a:cubicBezTo>
                  <a:cubicBezTo>
                    <a:pt x="1275" y="5251"/>
                    <a:pt x="1060" y="5072"/>
                    <a:pt x="882" y="4882"/>
                  </a:cubicBezTo>
                  <a:lnTo>
                    <a:pt x="941" y="4072"/>
                  </a:lnTo>
                  <a:cubicBezTo>
                    <a:pt x="977" y="3584"/>
                    <a:pt x="1846" y="3167"/>
                    <a:pt x="2382" y="3167"/>
                  </a:cubicBezTo>
                  <a:cubicBezTo>
                    <a:pt x="2573" y="3167"/>
                    <a:pt x="2763" y="3227"/>
                    <a:pt x="2930" y="3334"/>
                  </a:cubicBezTo>
                  <a:cubicBezTo>
                    <a:pt x="4430" y="4334"/>
                    <a:pt x="4763" y="6739"/>
                    <a:pt x="5109" y="9299"/>
                  </a:cubicBezTo>
                  <a:lnTo>
                    <a:pt x="5109" y="9347"/>
                  </a:lnTo>
                  <a:cubicBezTo>
                    <a:pt x="5120" y="9418"/>
                    <a:pt x="5085" y="9489"/>
                    <a:pt x="5049" y="9549"/>
                  </a:cubicBezTo>
                  <a:cubicBezTo>
                    <a:pt x="5001" y="9608"/>
                    <a:pt x="4930" y="9644"/>
                    <a:pt x="4847" y="9644"/>
                  </a:cubicBezTo>
                  <a:lnTo>
                    <a:pt x="3346" y="9644"/>
                  </a:lnTo>
                  <a:cubicBezTo>
                    <a:pt x="3263" y="9644"/>
                    <a:pt x="3180" y="9716"/>
                    <a:pt x="3180" y="9811"/>
                  </a:cubicBezTo>
                  <a:cubicBezTo>
                    <a:pt x="3180" y="9894"/>
                    <a:pt x="3263" y="9966"/>
                    <a:pt x="3346" y="9966"/>
                  </a:cubicBezTo>
                  <a:lnTo>
                    <a:pt x="4847" y="9966"/>
                  </a:lnTo>
                  <a:cubicBezTo>
                    <a:pt x="5025" y="9966"/>
                    <a:pt x="5192" y="9894"/>
                    <a:pt x="5311" y="9763"/>
                  </a:cubicBezTo>
                  <a:cubicBezTo>
                    <a:pt x="5430" y="9632"/>
                    <a:pt x="5478" y="9454"/>
                    <a:pt x="5466" y="9287"/>
                  </a:cubicBezTo>
                  <a:lnTo>
                    <a:pt x="5382" y="9239"/>
                  </a:lnTo>
                  <a:cubicBezTo>
                    <a:pt x="5025" y="6608"/>
                    <a:pt x="4704" y="4120"/>
                    <a:pt x="3061" y="3036"/>
                  </a:cubicBezTo>
                  <a:cubicBezTo>
                    <a:pt x="2846" y="2881"/>
                    <a:pt x="2584" y="2810"/>
                    <a:pt x="2334" y="2810"/>
                  </a:cubicBezTo>
                  <a:cubicBezTo>
                    <a:pt x="1668" y="2810"/>
                    <a:pt x="620" y="3322"/>
                    <a:pt x="560" y="4036"/>
                  </a:cubicBezTo>
                  <a:lnTo>
                    <a:pt x="537" y="4477"/>
                  </a:lnTo>
                  <a:cubicBezTo>
                    <a:pt x="418" y="4298"/>
                    <a:pt x="322" y="4167"/>
                    <a:pt x="322" y="3953"/>
                  </a:cubicBezTo>
                  <a:lnTo>
                    <a:pt x="322" y="167"/>
                  </a:lnTo>
                  <a:cubicBezTo>
                    <a:pt x="322" y="72"/>
                    <a:pt x="251" y="0"/>
                    <a:pt x="15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0"/>
            <p:cNvSpPr/>
            <p:nvPr/>
          </p:nvSpPr>
          <p:spPr>
            <a:xfrm>
              <a:off x="6196730" y="1525346"/>
              <a:ext cx="172622" cy="317467"/>
            </a:xfrm>
            <a:custGeom>
              <a:avLst/>
              <a:gdLst/>
              <a:ahLst/>
              <a:cxnLst/>
              <a:rect l="l" t="t" r="r" b="b"/>
              <a:pathLst>
                <a:path w="5419" h="9966" extrusionOk="0">
                  <a:moveTo>
                    <a:pt x="5252" y="0"/>
                  </a:moveTo>
                  <a:cubicBezTo>
                    <a:pt x="5168" y="0"/>
                    <a:pt x="5097" y="72"/>
                    <a:pt x="5097" y="155"/>
                  </a:cubicBezTo>
                  <a:lnTo>
                    <a:pt x="5097" y="3953"/>
                  </a:lnTo>
                  <a:cubicBezTo>
                    <a:pt x="5097" y="4227"/>
                    <a:pt x="4942" y="4370"/>
                    <a:pt x="4906" y="4429"/>
                  </a:cubicBezTo>
                  <a:lnTo>
                    <a:pt x="4871" y="4024"/>
                  </a:lnTo>
                  <a:cubicBezTo>
                    <a:pt x="4811" y="3310"/>
                    <a:pt x="3763" y="2810"/>
                    <a:pt x="3097" y="2810"/>
                  </a:cubicBezTo>
                  <a:cubicBezTo>
                    <a:pt x="2835" y="2810"/>
                    <a:pt x="2573" y="2881"/>
                    <a:pt x="2370" y="3036"/>
                  </a:cubicBezTo>
                  <a:cubicBezTo>
                    <a:pt x="632" y="4179"/>
                    <a:pt x="346" y="7037"/>
                    <a:pt x="49" y="9287"/>
                  </a:cubicBezTo>
                  <a:cubicBezTo>
                    <a:pt x="1" y="9644"/>
                    <a:pt x="287" y="9966"/>
                    <a:pt x="644" y="9966"/>
                  </a:cubicBezTo>
                  <a:lnTo>
                    <a:pt x="1977" y="9966"/>
                  </a:lnTo>
                  <a:cubicBezTo>
                    <a:pt x="2073" y="9966"/>
                    <a:pt x="2144" y="9894"/>
                    <a:pt x="2144" y="9799"/>
                  </a:cubicBezTo>
                  <a:cubicBezTo>
                    <a:pt x="2144" y="9716"/>
                    <a:pt x="2073" y="9644"/>
                    <a:pt x="1977" y="9644"/>
                  </a:cubicBezTo>
                  <a:lnTo>
                    <a:pt x="644" y="9644"/>
                  </a:lnTo>
                  <a:cubicBezTo>
                    <a:pt x="572" y="9644"/>
                    <a:pt x="489" y="9608"/>
                    <a:pt x="453" y="9549"/>
                  </a:cubicBezTo>
                  <a:cubicBezTo>
                    <a:pt x="346" y="9442"/>
                    <a:pt x="394" y="9311"/>
                    <a:pt x="394" y="9299"/>
                  </a:cubicBezTo>
                  <a:cubicBezTo>
                    <a:pt x="691" y="6727"/>
                    <a:pt x="1013" y="4310"/>
                    <a:pt x="2525" y="3322"/>
                  </a:cubicBezTo>
                  <a:cubicBezTo>
                    <a:pt x="2680" y="3215"/>
                    <a:pt x="2858" y="3155"/>
                    <a:pt x="3073" y="3155"/>
                  </a:cubicBezTo>
                  <a:cubicBezTo>
                    <a:pt x="3597" y="3155"/>
                    <a:pt x="4466" y="3572"/>
                    <a:pt x="4513" y="4060"/>
                  </a:cubicBezTo>
                  <a:lnTo>
                    <a:pt x="4573" y="4846"/>
                  </a:lnTo>
                  <a:lnTo>
                    <a:pt x="4394" y="5025"/>
                  </a:lnTo>
                  <a:cubicBezTo>
                    <a:pt x="4251" y="5167"/>
                    <a:pt x="4323" y="5132"/>
                    <a:pt x="4049" y="5310"/>
                  </a:cubicBezTo>
                  <a:lnTo>
                    <a:pt x="3918" y="5406"/>
                  </a:lnTo>
                  <a:cubicBezTo>
                    <a:pt x="3859" y="5406"/>
                    <a:pt x="3489" y="5346"/>
                    <a:pt x="3370" y="4906"/>
                  </a:cubicBezTo>
                  <a:cubicBezTo>
                    <a:pt x="3340" y="4835"/>
                    <a:pt x="3275" y="4781"/>
                    <a:pt x="3198" y="4781"/>
                  </a:cubicBezTo>
                  <a:cubicBezTo>
                    <a:pt x="3185" y="4781"/>
                    <a:pt x="3170" y="4783"/>
                    <a:pt x="3156" y="4786"/>
                  </a:cubicBezTo>
                  <a:cubicBezTo>
                    <a:pt x="3073" y="4822"/>
                    <a:pt x="3013" y="4906"/>
                    <a:pt x="3037" y="5001"/>
                  </a:cubicBezTo>
                  <a:cubicBezTo>
                    <a:pt x="3120" y="5275"/>
                    <a:pt x="3275" y="5465"/>
                    <a:pt x="3430" y="5560"/>
                  </a:cubicBezTo>
                  <a:cubicBezTo>
                    <a:pt x="3358" y="5584"/>
                    <a:pt x="3275" y="5596"/>
                    <a:pt x="3204" y="5596"/>
                  </a:cubicBezTo>
                  <a:cubicBezTo>
                    <a:pt x="3061" y="5596"/>
                    <a:pt x="2977" y="5775"/>
                    <a:pt x="3085" y="5870"/>
                  </a:cubicBezTo>
                  <a:cubicBezTo>
                    <a:pt x="3097" y="5894"/>
                    <a:pt x="3120" y="5894"/>
                    <a:pt x="3132" y="5894"/>
                  </a:cubicBezTo>
                  <a:cubicBezTo>
                    <a:pt x="3156" y="5906"/>
                    <a:pt x="3168" y="5918"/>
                    <a:pt x="3204" y="5918"/>
                  </a:cubicBezTo>
                  <a:cubicBezTo>
                    <a:pt x="3454" y="5918"/>
                    <a:pt x="3859" y="5799"/>
                    <a:pt x="4061" y="5691"/>
                  </a:cubicBezTo>
                  <a:cubicBezTo>
                    <a:pt x="4573" y="5429"/>
                    <a:pt x="5002" y="4917"/>
                    <a:pt x="5275" y="4477"/>
                  </a:cubicBezTo>
                  <a:cubicBezTo>
                    <a:pt x="5359" y="4322"/>
                    <a:pt x="5418" y="4132"/>
                    <a:pt x="5418" y="3953"/>
                  </a:cubicBezTo>
                  <a:lnTo>
                    <a:pt x="5418" y="155"/>
                  </a:lnTo>
                  <a:cubicBezTo>
                    <a:pt x="5418" y="72"/>
                    <a:pt x="5347" y="0"/>
                    <a:pt x="525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50"/>
          <p:cNvSpPr txBox="1">
            <a:spLocks noGrp="1"/>
          </p:cNvSpPr>
          <p:nvPr>
            <p:ph type="title" idx="6"/>
          </p:nvPr>
        </p:nvSpPr>
        <p:spPr>
          <a:xfrm>
            <a:off x="733600" y="377725"/>
            <a:ext cx="815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SYMPTOMS OF THE DISEASE</a:t>
            </a:r>
            <a:endParaRPr/>
          </a:p>
        </p:txBody>
      </p:sp>
      <p:sp>
        <p:nvSpPr>
          <p:cNvPr id="698" name="Google Shape;698;p50"/>
          <p:cNvSpPr txBox="1">
            <a:spLocks noGrp="1"/>
          </p:cNvSpPr>
          <p:nvPr>
            <p:ph type="title"/>
          </p:nvPr>
        </p:nvSpPr>
        <p:spPr>
          <a:xfrm>
            <a:off x="1056200" y="3356975"/>
            <a:ext cx="1833300" cy="2325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HIGH FEVER</a:t>
            </a:r>
            <a:endParaRPr/>
          </a:p>
        </p:txBody>
      </p:sp>
      <p:sp>
        <p:nvSpPr>
          <p:cNvPr id="699" name="Google Shape;699;p50"/>
          <p:cNvSpPr txBox="1">
            <a:spLocks noGrp="1"/>
          </p:cNvSpPr>
          <p:nvPr>
            <p:ph type="subTitle" idx="1"/>
          </p:nvPr>
        </p:nvSpPr>
        <p:spPr>
          <a:xfrm>
            <a:off x="951500" y="3690300"/>
            <a:ext cx="2042700" cy="625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700" name="Google Shape;700;p50"/>
          <p:cNvSpPr txBox="1">
            <a:spLocks noGrp="1"/>
          </p:cNvSpPr>
          <p:nvPr>
            <p:ph type="title" idx="2"/>
          </p:nvPr>
        </p:nvSpPr>
        <p:spPr>
          <a:xfrm>
            <a:off x="3655344" y="3356975"/>
            <a:ext cx="1833300" cy="2325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DRY COUGH</a:t>
            </a:r>
            <a:endParaRPr/>
          </a:p>
        </p:txBody>
      </p:sp>
      <p:sp>
        <p:nvSpPr>
          <p:cNvPr id="701" name="Google Shape;701;p50"/>
          <p:cNvSpPr txBox="1">
            <a:spLocks noGrp="1"/>
          </p:cNvSpPr>
          <p:nvPr>
            <p:ph type="subTitle" idx="3"/>
          </p:nvPr>
        </p:nvSpPr>
        <p:spPr>
          <a:xfrm>
            <a:off x="3550644" y="3690300"/>
            <a:ext cx="2042700" cy="625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a very small planet</a:t>
            </a:r>
            <a:endParaRPr/>
          </a:p>
        </p:txBody>
      </p:sp>
      <p:sp>
        <p:nvSpPr>
          <p:cNvPr id="702" name="Google Shape;702;p50"/>
          <p:cNvSpPr txBox="1">
            <a:spLocks noGrp="1"/>
          </p:cNvSpPr>
          <p:nvPr>
            <p:ph type="title" idx="4"/>
          </p:nvPr>
        </p:nvSpPr>
        <p:spPr>
          <a:xfrm>
            <a:off x="6254489" y="3356975"/>
            <a:ext cx="1833300" cy="2325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TIREDNESS</a:t>
            </a:r>
            <a:endParaRPr/>
          </a:p>
        </p:txBody>
      </p:sp>
      <p:sp>
        <p:nvSpPr>
          <p:cNvPr id="703" name="Google Shape;703;p50"/>
          <p:cNvSpPr txBox="1">
            <a:spLocks noGrp="1"/>
          </p:cNvSpPr>
          <p:nvPr>
            <p:ph type="subTitle" idx="5"/>
          </p:nvPr>
        </p:nvSpPr>
        <p:spPr>
          <a:xfrm>
            <a:off x="6149789" y="3690300"/>
            <a:ext cx="2042700" cy="625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Jupiter is the biggest planet of them all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7"/>
        <p:cNvGrpSpPr/>
        <p:nvPr/>
      </p:nvGrpSpPr>
      <p:grpSpPr>
        <a:xfrm>
          <a:off x="0" y="0"/>
          <a:ext cx="0" cy="0"/>
          <a:chOff x="0" y="0"/>
          <a:chExt cx="0" cy="0"/>
        </a:xfrm>
      </p:grpSpPr>
      <p:sp>
        <p:nvSpPr>
          <p:cNvPr id="708" name="Google Shape;708;p51">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709" name="Google Shape;709;p51">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2"/>
          <p:cNvSpPr txBox="1">
            <a:spLocks noGrp="1"/>
          </p:cNvSpPr>
          <p:nvPr>
            <p:ph type="title"/>
          </p:nvPr>
        </p:nvSpPr>
        <p:spPr>
          <a:xfrm flipH="1">
            <a:off x="2628892" y="2388374"/>
            <a:ext cx="3886200" cy="6504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PREVENTION</a:t>
            </a:r>
            <a:endParaRPr/>
          </a:p>
        </p:txBody>
      </p:sp>
      <p:sp>
        <p:nvSpPr>
          <p:cNvPr id="715" name="Google Shape;715;p52"/>
          <p:cNvSpPr txBox="1">
            <a:spLocks noGrp="1"/>
          </p:cNvSpPr>
          <p:nvPr>
            <p:ph type="subTitle" idx="1"/>
          </p:nvPr>
        </p:nvSpPr>
        <p:spPr>
          <a:xfrm flipH="1">
            <a:off x="2628892" y="3129697"/>
            <a:ext cx="3886200" cy="792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716" name="Google Shape;716;p52"/>
          <p:cNvSpPr txBox="1">
            <a:spLocks noGrp="1"/>
          </p:cNvSpPr>
          <p:nvPr>
            <p:ph type="title" idx="2"/>
          </p:nvPr>
        </p:nvSpPr>
        <p:spPr>
          <a:xfrm flipH="1">
            <a:off x="2628892" y="1221200"/>
            <a:ext cx="3886200" cy="10965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02</a:t>
            </a:r>
            <a:endParaRPr/>
          </a:p>
        </p:txBody>
      </p:sp>
      <p:grpSp>
        <p:nvGrpSpPr>
          <p:cNvPr id="717" name="Google Shape;717;p52"/>
          <p:cNvGrpSpPr/>
          <p:nvPr/>
        </p:nvGrpSpPr>
        <p:grpSpPr>
          <a:xfrm flipH="1">
            <a:off x="8371236" y="2454113"/>
            <a:ext cx="461054" cy="458142"/>
            <a:chOff x="7098372" y="986300"/>
            <a:chExt cx="461054" cy="458142"/>
          </a:xfrm>
        </p:grpSpPr>
        <p:sp>
          <p:nvSpPr>
            <p:cNvPr id="718" name="Google Shape;718;p52"/>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2"/>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2"/>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2"/>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2"/>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2"/>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2"/>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2"/>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2"/>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2"/>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2"/>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2"/>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2"/>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52"/>
          <p:cNvGrpSpPr/>
          <p:nvPr/>
        </p:nvGrpSpPr>
        <p:grpSpPr>
          <a:xfrm>
            <a:off x="-22203" y="586534"/>
            <a:ext cx="7757220" cy="3964736"/>
            <a:chOff x="-22203" y="586534"/>
            <a:chExt cx="7757220" cy="3964736"/>
          </a:xfrm>
        </p:grpSpPr>
        <p:grpSp>
          <p:nvGrpSpPr>
            <p:cNvPr id="732" name="Google Shape;732;p52"/>
            <p:cNvGrpSpPr/>
            <p:nvPr/>
          </p:nvGrpSpPr>
          <p:grpSpPr>
            <a:xfrm flipH="1">
              <a:off x="-22203" y="3217042"/>
              <a:ext cx="561797" cy="1334228"/>
              <a:chOff x="8620867" y="3217042"/>
              <a:chExt cx="561797" cy="1334228"/>
            </a:xfrm>
          </p:grpSpPr>
          <p:sp>
            <p:nvSpPr>
              <p:cNvPr id="733" name="Google Shape;733;p52"/>
              <p:cNvSpPr/>
              <p:nvPr/>
            </p:nvSpPr>
            <p:spPr>
              <a:xfrm>
                <a:off x="8767374" y="3363325"/>
                <a:ext cx="194906" cy="190718"/>
              </a:xfrm>
              <a:custGeom>
                <a:avLst/>
                <a:gdLst/>
                <a:ahLst/>
                <a:cxnLst/>
                <a:rect l="l" t="t" r="r" b="b"/>
                <a:pathLst>
                  <a:path w="6097" h="5966" extrusionOk="0">
                    <a:moveTo>
                      <a:pt x="3232" y="1"/>
                    </a:moveTo>
                    <a:cubicBezTo>
                      <a:pt x="2918" y="1"/>
                      <a:pt x="2602" y="120"/>
                      <a:pt x="2358" y="358"/>
                    </a:cubicBezTo>
                    <a:lnTo>
                      <a:pt x="477" y="2239"/>
                    </a:lnTo>
                    <a:cubicBezTo>
                      <a:pt x="1" y="2715"/>
                      <a:pt x="1" y="3489"/>
                      <a:pt x="477" y="3965"/>
                    </a:cubicBezTo>
                    <a:cubicBezTo>
                      <a:pt x="715" y="4204"/>
                      <a:pt x="1028" y="4323"/>
                      <a:pt x="1340" y="4323"/>
                    </a:cubicBezTo>
                    <a:cubicBezTo>
                      <a:pt x="1653" y="4323"/>
                      <a:pt x="1965" y="4204"/>
                      <a:pt x="2204" y="3965"/>
                    </a:cubicBezTo>
                    <a:lnTo>
                      <a:pt x="2287" y="3894"/>
                    </a:lnTo>
                    <a:lnTo>
                      <a:pt x="4359" y="5966"/>
                    </a:lnTo>
                    <a:cubicBezTo>
                      <a:pt x="4894" y="5347"/>
                      <a:pt x="5478" y="4775"/>
                      <a:pt x="6097" y="4239"/>
                    </a:cubicBezTo>
                    <a:lnTo>
                      <a:pt x="4013" y="2168"/>
                    </a:lnTo>
                    <a:lnTo>
                      <a:pt x="4097" y="2084"/>
                    </a:lnTo>
                    <a:cubicBezTo>
                      <a:pt x="4573" y="1608"/>
                      <a:pt x="4573" y="834"/>
                      <a:pt x="4097" y="358"/>
                    </a:cubicBezTo>
                    <a:cubicBezTo>
                      <a:pt x="3859" y="120"/>
                      <a:pt x="3546" y="1"/>
                      <a:pt x="3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2"/>
              <p:cNvSpPr/>
              <p:nvPr/>
            </p:nvSpPr>
            <p:spPr>
              <a:xfrm>
                <a:off x="8620867" y="3638661"/>
                <a:ext cx="192604" cy="160285"/>
              </a:xfrm>
              <a:custGeom>
                <a:avLst/>
                <a:gdLst/>
                <a:ahLst/>
                <a:cxnLst/>
                <a:rect l="l" t="t" r="r" b="b"/>
                <a:pathLst>
                  <a:path w="6025" h="5014" extrusionOk="0">
                    <a:moveTo>
                      <a:pt x="2037" y="0"/>
                    </a:moveTo>
                    <a:cubicBezTo>
                      <a:pt x="1497" y="0"/>
                      <a:pt x="1007" y="363"/>
                      <a:pt x="857" y="901"/>
                    </a:cubicBezTo>
                    <a:lnTo>
                      <a:pt x="167" y="3472"/>
                    </a:lnTo>
                    <a:cubicBezTo>
                      <a:pt x="0" y="4127"/>
                      <a:pt x="381" y="4806"/>
                      <a:pt x="1036" y="4973"/>
                    </a:cubicBezTo>
                    <a:cubicBezTo>
                      <a:pt x="1140" y="5000"/>
                      <a:pt x="1245" y="5013"/>
                      <a:pt x="1350" y="5013"/>
                    </a:cubicBezTo>
                    <a:cubicBezTo>
                      <a:pt x="1880" y="5013"/>
                      <a:pt x="2387" y="4672"/>
                      <a:pt x="2536" y="4115"/>
                    </a:cubicBezTo>
                    <a:lnTo>
                      <a:pt x="2560" y="4008"/>
                    </a:lnTo>
                    <a:lnTo>
                      <a:pt x="5394" y="4758"/>
                    </a:lnTo>
                    <a:cubicBezTo>
                      <a:pt x="5536" y="3949"/>
                      <a:pt x="5751" y="3163"/>
                      <a:pt x="6025" y="2401"/>
                    </a:cubicBezTo>
                    <a:lnTo>
                      <a:pt x="3191" y="1639"/>
                    </a:lnTo>
                    <a:lnTo>
                      <a:pt x="3227" y="1532"/>
                    </a:lnTo>
                    <a:cubicBezTo>
                      <a:pt x="3393" y="889"/>
                      <a:pt x="3012" y="210"/>
                      <a:pt x="2357" y="43"/>
                    </a:cubicBezTo>
                    <a:cubicBezTo>
                      <a:pt x="2250" y="14"/>
                      <a:pt x="2143" y="0"/>
                      <a:pt x="2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2"/>
              <p:cNvSpPr/>
              <p:nvPr/>
            </p:nvSpPr>
            <p:spPr>
              <a:xfrm>
                <a:off x="8620867" y="3969109"/>
                <a:ext cx="192604" cy="160669"/>
              </a:xfrm>
              <a:custGeom>
                <a:avLst/>
                <a:gdLst/>
                <a:ahLst/>
                <a:cxnLst/>
                <a:rect l="l" t="t" r="r" b="b"/>
                <a:pathLst>
                  <a:path w="6025" h="5026" extrusionOk="0">
                    <a:moveTo>
                      <a:pt x="1349" y="0"/>
                    </a:moveTo>
                    <a:cubicBezTo>
                      <a:pt x="1245" y="0"/>
                      <a:pt x="1140" y="14"/>
                      <a:pt x="1036" y="41"/>
                    </a:cubicBezTo>
                    <a:cubicBezTo>
                      <a:pt x="381" y="220"/>
                      <a:pt x="0" y="886"/>
                      <a:pt x="167" y="1541"/>
                    </a:cubicBezTo>
                    <a:lnTo>
                      <a:pt x="857" y="4113"/>
                    </a:lnTo>
                    <a:cubicBezTo>
                      <a:pt x="1007" y="4661"/>
                      <a:pt x="1498" y="5025"/>
                      <a:pt x="2038" y="5025"/>
                    </a:cubicBezTo>
                    <a:cubicBezTo>
                      <a:pt x="2143" y="5025"/>
                      <a:pt x="2250" y="5011"/>
                      <a:pt x="2357" y="4982"/>
                    </a:cubicBezTo>
                    <a:cubicBezTo>
                      <a:pt x="3012" y="4804"/>
                      <a:pt x="3393" y="4137"/>
                      <a:pt x="3227" y="3482"/>
                    </a:cubicBezTo>
                    <a:lnTo>
                      <a:pt x="3191" y="3375"/>
                    </a:lnTo>
                    <a:lnTo>
                      <a:pt x="6025" y="2625"/>
                    </a:lnTo>
                    <a:cubicBezTo>
                      <a:pt x="5751" y="1863"/>
                      <a:pt x="5548" y="1065"/>
                      <a:pt x="5394" y="255"/>
                    </a:cubicBezTo>
                    <a:lnTo>
                      <a:pt x="2560" y="1017"/>
                    </a:lnTo>
                    <a:lnTo>
                      <a:pt x="2536" y="910"/>
                    </a:lnTo>
                    <a:cubicBezTo>
                      <a:pt x="2387" y="343"/>
                      <a:pt x="1880" y="0"/>
                      <a:pt x="13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2"/>
              <p:cNvSpPr/>
              <p:nvPr/>
            </p:nvSpPr>
            <p:spPr>
              <a:xfrm>
                <a:off x="8767374" y="4214012"/>
                <a:ext cx="194906" cy="191070"/>
              </a:xfrm>
              <a:custGeom>
                <a:avLst/>
                <a:gdLst/>
                <a:ahLst/>
                <a:cxnLst/>
                <a:rect l="l" t="t" r="r" b="b"/>
                <a:pathLst>
                  <a:path w="6097" h="5977" extrusionOk="0">
                    <a:moveTo>
                      <a:pt x="4359" y="0"/>
                    </a:moveTo>
                    <a:lnTo>
                      <a:pt x="2287" y="2084"/>
                    </a:lnTo>
                    <a:lnTo>
                      <a:pt x="2204" y="2000"/>
                    </a:lnTo>
                    <a:cubicBezTo>
                      <a:pt x="1965" y="1762"/>
                      <a:pt x="1653" y="1643"/>
                      <a:pt x="1340" y="1643"/>
                    </a:cubicBezTo>
                    <a:cubicBezTo>
                      <a:pt x="1028" y="1643"/>
                      <a:pt x="715" y="1762"/>
                      <a:pt x="477" y="2000"/>
                    </a:cubicBezTo>
                    <a:cubicBezTo>
                      <a:pt x="1" y="2477"/>
                      <a:pt x="1" y="3262"/>
                      <a:pt x="477" y="3739"/>
                    </a:cubicBezTo>
                    <a:lnTo>
                      <a:pt x="2358" y="5620"/>
                    </a:lnTo>
                    <a:cubicBezTo>
                      <a:pt x="2597" y="5858"/>
                      <a:pt x="2912" y="5977"/>
                      <a:pt x="3228" y="5977"/>
                    </a:cubicBezTo>
                    <a:cubicBezTo>
                      <a:pt x="3543" y="5977"/>
                      <a:pt x="3859" y="5858"/>
                      <a:pt x="4097" y="5620"/>
                    </a:cubicBezTo>
                    <a:cubicBezTo>
                      <a:pt x="4573" y="5144"/>
                      <a:pt x="4573" y="4370"/>
                      <a:pt x="4097" y="3893"/>
                    </a:cubicBezTo>
                    <a:lnTo>
                      <a:pt x="4013" y="3810"/>
                    </a:lnTo>
                    <a:lnTo>
                      <a:pt x="6097" y="1738"/>
                    </a:lnTo>
                    <a:cubicBezTo>
                      <a:pt x="5478" y="1203"/>
                      <a:pt x="4894" y="619"/>
                      <a:pt x="4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2"/>
              <p:cNvSpPr/>
              <p:nvPr/>
            </p:nvSpPr>
            <p:spPr>
              <a:xfrm>
                <a:off x="9174640" y="4443891"/>
                <a:ext cx="8024" cy="31999"/>
              </a:xfrm>
              <a:custGeom>
                <a:avLst/>
                <a:gdLst/>
                <a:ahLst/>
                <a:cxnLst/>
                <a:rect l="l" t="t" r="r" b="b"/>
                <a:pathLst>
                  <a:path w="251" h="1001" extrusionOk="0">
                    <a:moveTo>
                      <a:pt x="251" y="0"/>
                    </a:moveTo>
                    <a:lnTo>
                      <a:pt x="1" y="929"/>
                    </a:lnTo>
                    <a:lnTo>
                      <a:pt x="108" y="953"/>
                    </a:lnTo>
                    <a:cubicBezTo>
                      <a:pt x="155" y="965"/>
                      <a:pt x="203" y="989"/>
                      <a:pt x="251" y="1001"/>
                    </a:cubicBezTo>
                    <a:lnTo>
                      <a:pt x="2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2"/>
              <p:cNvSpPr/>
              <p:nvPr/>
            </p:nvSpPr>
            <p:spPr>
              <a:xfrm>
                <a:off x="9174640" y="3292165"/>
                <a:ext cx="8024" cy="32383"/>
              </a:xfrm>
              <a:custGeom>
                <a:avLst/>
                <a:gdLst/>
                <a:ahLst/>
                <a:cxnLst/>
                <a:rect l="l" t="t" r="r" b="b"/>
                <a:pathLst>
                  <a:path w="251" h="1013" extrusionOk="0">
                    <a:moveTo>
                      <a:pt x="251" y="0"/>
                    </a:moveTo>
                    <a:cubicBezTo>
                      <a:pt x="203" y="24"/>
                      <a:pt x="155" y="36"/>
                      <a:pt x="108" y="48"/>
                    </a:cubicBezTo>
                    <a:lnTo>
                      <a:pt x="1" y="84"/>
                    </a:lnTo>
                    <a:lnTo>
                      <a:pt x="251" y="1012"/>
                    </a:lnTo>
                    <a:lnTo>
                      <a:pt x="2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2"/>
              <p:cNvSpPr/>
              <p:nvPr/>
            </p:nvSpPr>
            <p:spPr>
              <a:xfrm>
                <a:off x="9042199" y="3217042"/>
                <a:ext cx="130939" cy="188576"/>
              </a:xfrm>
              <a:custGeom>
                <a:avLst/>
                <a:gdLst/>
                <a:ahLst/>
                <a:cxnLst/>
                <a:rect l="l" t="t" r="r" b="b"/>
                <a:pathLst>
                  <a:path w="4096" h="5899" extrusionOk="0">
                    <a:moveTo>
                      <a:pt x="3899" y="1"/>
                    </a:moveTo>
                    <a:cubicBezTo>
                      <a:pt x="3805" y="1"/>
                      <a:pt x="3710" y="12"/>
                      <a:pt x="3620" y="40"/>
                    </a:cubicBezTo>
                    <a:lnTo>
                      <a:pt x="1048" y="731"/>
                    </a:lnTo>
                    <a:cubicBezTo>
                      <a:pt x="393" y="910"/>
                      <a:pt x="0" y="1576"/>
                      <a:pt x="179" y="2231"/>
                    </a:cubicBezTo>
                    <a:cubicBezTo>
                      <a:pt x="318" y="2749"/>
                      <a:pt x="800" y="3134"/>
                      <a:pt x="1351" y="3134"/>
                    </a:cubicBezTo>
                    <a:cubicBezTo>
                      <a:pt x="1458" y="3134"/>
                      <a:pt x="1568" y="3119"/>
                      <a:pt x="1679" y="3088"/>
                    </a:cubicBezTo>
                    <a:lnTo>
                      <a:pt x="1786" y="3065"/>
                    </a:lnTo>
                    <a:lnTo>
                      <a:pt x="2536" y="5898"/>
                    </a:lnTo>
                    <a:cubicBezTo>
                      <a:pt x="3048" y="5720"/>
                      <a:pt x="3572" y="5565"/>
                      <a:pt x="4096" y="5434"/>
                    </a:cubicBezTo>
                    <a:lnTo>
                      <a:pt x="4096" y="17"/>
                    </a:lnTo>
                    <a:cubicBezTo>
                      <a:pt x="4032" y="7"/>
                      <a:pt x="3966" y="1"/>
                      <a:pt x="3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2"/>
              <p:cNvSpPr/>
              <p:nvPr/>
            </p:nvSpPr>
            <p:spPr>
              <a:xfrm>
                <a:off x="9042199" y="4362821"/>
                <a:ext cx="130939" cy="188448"/>
              </a:xfrm>
              <a:custGeom>
                <a:avLst/>
                <a:gdLst/>
                <a:ahLst/>
                <a:cxnLst/>
                <a:rect l="l" t="t" r="r" b="b"/>
                <a:pathLst>
                  <a:path w="4096" h="5895" extrusionOk="0">
                    <a:moveTo>
                      <a:pt x="2536" y="0"/>
                    </a:moveTo>
                    <a:lnTo>
                      <a:pt x="1786" y="2834"/>
                    </a:lnTo>
                    <a:lnTo>
                      <a:pt x="1679" y="2798"/>
                    </a:lnTo>
                    <a:cubicBezTo>
                      <a:pt x="1572" y="2770"/>
                      <a:pt x="1465" y="2757"/>
                      <a:pt x="1361" y="2757"/>
                    </a:cubicBezTo>
                    <a:cubicBezTo>
                      <a:pt x="806" y="2757"/>
                      <a:pt x="319" y="3136"/>
                      <a:pt x="179" y="3667"/>
                    </a:cubicBezTo>
                    <a:cubicBezTo>
                      <a:pt x="0" y="4322"/>
                      <a:pt x="393" y="4989"/>
                      <a:pt x="1048" y="5168"/>
                    </a:cubicBezTo>
                    <a:lnTo>
                      <a:pt x="3620" y="5858"/>
                    </a:lnTo>
                    <a:cubicBezTo>
                      <a:pt x="3720" y="5881"/>
                      <a:pt x="3825" y="5894"/>
                      <a:pt x="3928" y="5894"/>
                    </a:cubicBezTo>
                    <a:cubicBezTo>
                      <a:pt x="3985" y="5894"/>
                      <a:pt x="4041" y="5890"/>
                      <a:pt x="4096" y="5882"/>
                    </a:cubicBezTo>
                    <a:lnTo>
                      <a:pt x="4096" y="453"/>
                    </a:lnTo>
                    <a:cubicBezTo>
                      <a:pt x="3572" y="334"/>
                      <a:pt x="3048" y="179"/>
                      <a:pt x="2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2"/>
              <p:cNvSpPr/>
              <p:nvPr/>
            </p:nvSpPr>
            <p:spPr>
              <a:xfrm>
                <a:off x="8862925" y="3471791"/>
                <a:ext cx="310213" cy="824825"/>
              </a:xfrm>
              <a:custGeom>
                <a:avLst/>
                <a:gdLst/>
                <a:ahLst/>
                <a:cxnLst/>
                <a:rect l="l" t="t" r="r" b="b"/>
                <a:pathLst>
                  <a:path w="9704" h="25802" extrusionOk="0">
                    <a:moveTo>
                      <a:pt x="6942" y="5192"/>
                    </a:moveTo>
                    <a:cubicBezTo>
                      <a:pt x="7620" y="5192"/>
                      <a:pt x="8168" y="5740"/>
                      <a:pt x="8168" y="6418"/>
                    </a:cubicBezTo>
                    <a:cubicBezTo>
                      <a:pt x="8168" y="7097"/>
                      <a:pt x="7620" y="7645"/>
                      <a:pt x="6942" y="7645"/>
                    </a:cubicBezTo>
                    <a:cubicBezTo>
                      <a:pt x="6263" y="7645"/>
                      <a:pt x="5715" y="7097"/>
                      <a:pt x="5715" y="6418"/>
                    </a:cubicBezTo>
                    <a:cubicBezTo>
                      <a:pt x="5715" y="5740"/>
                      <a:pt x="6263" y="5192"/>
                      <a:pt x="6942" y="5192"/>
                    </a:cubicBezTo>
                    <a:close/>
                    <a:moveTo>
                      <a:pt x="4263" y="11681"/>
                    </a:moveTo>
                    <a:cubicBezTo>
                      <a:pt x="4930" y="11681"/>
                      <a:pt x="5477" y="12229"/>
                      <a:pt x="5477" y="12895"/>
                    </a:cubicBezTo>
                    <a:cubicBezTo>
                      <a:pt x="5477" y="13574"/>
                      <a:pt x="4930" y="14122"/>
                      <a:pt x="4263" y="14122"/>
                    </a:cubicBezTo>
                    <a:cubicBezTo>
                      <a:pt x="3584" y="14122"/>
                      <a:pt x="3037" y="13574"/>
                      <a:pt x="3037" y="12895"/>
                    </a:cubicBezTo>
                    <a:cubicBezTo>
                      <a:pt x="3037" y="12229"/>
                      <a:pt x="3584" y="11681"/>
                      <a:pt x="4263" y="11681"/>
                    </a:cubicBezTo>
                    <a:close/>
                    <a:moveTo>
                      <a:pt x="6942" y="18158"/>
                    </a:moveTo>
                    <a:cubicBezTo>
                      <a:pt x="7620" y="18158"/>
                      <a:pt x="8168" y="18706"/>
                      <a:pt x="8168" y="19384"/>
                    </a:cubicBezTo>
                    <a:cubicBezTo>
                      <a:pt x="8168" y="20063"/>
                      <a:pt x="7620" y="20611"/>
                      <a:pt x="6942" y="20611"/>
                    </a:cubicBezTo>
                    <a:cubicBezTo>
                      <a:pt x="6263" y="20611"/>
                      <a:pt x="5715" y="20063"/>
                      <a:pt x="5715" y="19384"/>
                    </a:cubicBezTo>
                    <a:cubicBezTo>
                      <a:pt x="5715" y="18706"/>
                      <a:pt x="6263" y="18158"/>
                      <a:pt x="6942" y="18158"/>
                    </a:cubicBezTo>
                    <a:close/>
                    <a:moveTo>
                      <a:pt x="9704" y="1"/>
                    </a:moveTo>
                    <a:cubicBezTo>
                      <a:pt x="4108" y="1620"/>
                      <a:pt x="0" y="6787"/>
                      <a:pt x="0" y="12895"/>
                    </a:cubicBezTo>
                    <a:cubicBezTo>
                      <a:pt x="0" y="19015"/>
                      <a:pt x="4108" y="24182"/>
                      <a:pt x="9704" y="25802"/>
                    </a:cubicBez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52"/>
            <p:cNvGrpSpPr/>
            <p:nvPr/>
          </p:nvGrpSpPr>
          <p:grpSpPr>
            <a:xfrm>
              <a:off x="6773212" y="586534"/>
              <a:ext cx="961806" cy="955777"/>
              <a:chOff x="7098372" y="986300"/>
              <a:chExt cx="461054" cy="458142"/>
            </a:xfrm>
          </p:grpSpPr>
          <p:sp>
            <p:nvSpPr>
              <p:cNvPr id="743" name="Google Shape;743;p52"/>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2"/>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2"/>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2"/>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2"/>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2"/>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2"/>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2"/>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2"/>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2"/>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2"/>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2"/>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2"/>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9"/>
        <p:cNvGrpSpPr/>
        <p:nvPr/>
      </p:nvGrpSpPr>
      <p:grpSpPr>
        <a:xfrm>
          <a:off x="0" y="0"/>
          <a:ext cx="0" cy="0"/>
          <a:chOff x="0" y="0"/>
          <a:chExt cx="0" cy="0"/>
        </a:xfrm>
      </p:grpSpPr>
      <p:sp>
        <p:nvSpPr>
          <p:cNvPr id="760" name="Google Shape;760;p53">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761" name="Google Shape;761;p53">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4"/>
          <p:cNvSpPr txBox="1">
            <a:spLocks noGrp="1"/>
          </p:cNvSpPr>
          <p:nvPr>
            <p:ph type="subTitle" idx="3"/>
          </p:nvPr>
        </p:nvSpPr>
        <p:spPr>
          <a:xfrm>
            <a:off x="5620106" y="1997875"/>
            <a:ext cx="2476500" cy="6231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cold place</a:t>
            </a:r>
            <a:endParaRPr/>
          </a:p>
        </p:txBody>
      </p:sp>
      <p:sp>
        <p:nvSpPr>
          <p:cNvPr id="767" name="Google Shape;767;p54"/>
          <p:cNvSpPr txBox="1">
            <a:spLocks noGrp="1"/>
          </p:cNvSpPr>
          <p:nvPr>
            <p:ph type="subTitle" idx="1"/>
          </p:nvPr>
        </p:nvSpPr>
        <p:spPr>
          <a:xfrm>
            <a:off x="1048100" y="1998420"/>
            <a:ext cx="2476500" cy="6231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Clr>
                <a:schemeClr val="dk1"/>
              </a:buClr>
              <a:buSzPts val="1100"/>
              <a:buFont typeface="Arial"/>
              <a:buNone/>
            </a:pPr>
            <a:r>
              <a:rPr lang="en"/>
              <a:t>Jupiter is a gas giant and the biggest planet</a:t>
            </a:r>
            <a:endParaRPr/>
          </a:p>
        </p:txBody>
      </p:sp>
      <p:sp>
        <p:nvSpPr>
          <p:cNvPr id="768" name="Google Shape;768;p54"/>
          <p:cNvSpPr txBox="1">
            <a:spLocks noGrp="1"/>
          </p:cNvSpPr>
          <p:nvPr>
            <p:ph type="title"/>
          </p:nvPr>
        </p:nvSpPr>
        <p:spPr>
          <a:xfrm>
            <a:off x="1046600" y="1440875"/>
            <a:ext cx="2478000" cy="4497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PROBLEM</a:t>
            </a:r>
            <a:endParaRPr/>
          </a:p>
        </p:txBody>
      </p:sp>
      <p:sp>
        <p:nvSpPr>
          <p:cNvPr id="769" name="Google Shape;769;p54"/>
          <p:cNvSpPr txBox="1">
            <a:spLocks noGrp="1"/>
          </p:cNvSpPr>
          <p:nvPr>
            <p:ph type="title" idx="2"/>
          </p:nvPr>
        </p:nvSpPr>
        <p:spPr>
          <a:xfrm>
            <a:off x="5618601" y="1440875"/>
            <a:ext cx="2478000" cy="4497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SOLUTION</a:t>
            </a:r>
            <a:endParaRPr/>
          </a:p>
        </p:txBody>
      </p:sp>
      <p:grpSp>
        <p:nvGrpSpPr>
          <p:cNvPr id="770" name="Google Shape;770;p54"/>
          <p:cNvGrpSpPr/>
          <p:nvPr/>
        </p:nvGrpSpPr>
        <p:grpSpPr>
          <a:xfrm>
            <a:off x="1223727" y="3084597"/>
            <a:ext cx="2867456" cy="2062752"/>
            <a:chOff x="1223727" y="3084597"/>
            <a:chExt cx="2867456" cy="2062752"/>
          </a:xfrm>
        </p:grpSpPr>
        <p:sp>
          <p:nvSpPr>
            <p:cNvPr id="771" name="Google Shape;771;p54"/>
            <p:cNvSpPr/>
            <p:nvPr/>
          </p:nvSpPr>
          <p:spPr>
            <a:xfrm>
              <a:off x="1577295" y="3374549"/>
              <a:ext cx="427136" cy="694208"/>
            </a:xfrm>
            <a:custGeom>
              <a:avLst/>
              <a:gdLst/>
              <a:ahLst/>
              <a:cxnLst/>
              <a:rect l="l" t="t" r="r" b="b"/>
              <a:pathLst>
                <a:path w="13348" h="21694" extrusionOk="0">
                  <a:moveTo>
                    <a:pt x="810" y="0"/>
                  </a:moveTo>
                  <a:cubicBezTo>
                    <a:pt x="358" y="0"/>
                    <a:pt x="1" y="357"/>
                    <a:pt x="1" y="798"/>
                  </a:cubicBezTo>
                  <a:lnTo>
                    <a:pt x="1" y="20896"/>
                  </a:lnTo>
                  <a:cubicBezTo>
                    <a:pt x="1" y="21336"/>
                    <a:pt x="358" y="21693"/>
                    <a:pt x="810" y="21693"/>
                  </a:cubicBezTo>
                  <a:lnTo>
                    <a:pt x="12550" y="21693"/>
                  </a:lnTo>
                  <a:cubicBezTo>
                    <a:pt x="12990" y="21693"/>
                    <a:pt x="13348" y="21336"/>
                    <a:pt x="13348" y="20896"/>
                  </a:cubicBezTo>
                  <a:lnTo>
                    <a:pt x="13348" y="798"/>
                  </a:lnTo>
                  <a:cubicBezTo>
                    <a:pt x="13348" y="357"/>
                    <a:pt x="12990" y="0"/>
                    <a:pt x="12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4"/>
            <p:cNvSpPr/>
            <p:nvPr/>
          </p:nvSpPr>
          <p:spPr>
            <a:xfrm>
              <a:off x="1574255" y="3371477"/>
              <a:ext cx="433216" cy="700320"/>
            </a:xfrm>
            <a:custGeom>
              <a:avLst/>
              <a:gdLst/>
              <a:ahLst/>
              <a:cxnLst/>
              <a:rect l="l" t="t" r="r" b="b"/>
              <a:pathLst>
                <a:path w="13538" h="21885" extrusionOk="0">
                  <a:moveTo>
                    <a:pt x="12645" y="191"/>
                  </a:moveTo>
                  <a:cubicBezTo>
                    <a:pt x="13026" y="191"/>
                    <a:pt x="13347" y="501"/>
                    <a:pt x="13347" y="894"/>
                  </a:cubicBezTo>
                  <a:lnTo>
                    <a:pt x="13347" y="20992"/>
                  </a:lnTo>
                  <a:cubicBezTo>
                    <a:pt x="13347" y="21384"/>
                    <a:pt x="13026" y="21694"/>
                    <a:pt x="12645" y="21694"/>
                  </a:cubicBezTo>
                  <a:lnTo>
                    <a:pt x="905" y="21694"/>
                  </a:lnTo>
                  <a:cubicBezTo>
                    <a:pt x="512" y="21694"/>
                    <a:pt x="191" y="21384"/>
                    <a:pt x="191" y="20992"/>
                  </a:cubicBezTo>
                  <a:lnTo>
                    <a:pt x="191" y="894"/>
                  </a:lnTo>
                  <a:cubicBezTo>
                    <a:pt x="191" y="501"/>
                    <a:pt x="512" y="191"/>
                    <a:pt x="905" y="191"/>
                  </a:cubicBezTo>
                  <a:close/>
                  <a:moveTo>
                    <a:pt x="905" y="1"/>
                  </a:moveTo>
                  <a:cubicBezTo>
                    <a:pt x="405" y="1"/>
                    <a:pt x="1" y="394"/>
                    <a:pt x="1" y="894"/>
                  </a:cubicBezTo>
                  <a:lnTo>
                    <a:pt x="1" y="20992"/>
                  </a:lnTo>
                  <a:cubicBezTo>
                    <a:pt x="1" y="21480"/>
                    <a:pt x="405" y="21885"/>
                    <a:pt x="905" y="21885"/>
                  </a:cubicBezTo>
                  <a:lnTo>
                    <a:pt x="12645" y="21885"/>
                  </a:lnTo>
                  <a:cubicBezTo>
                    <a:pt x="13133" y="21885"/>
                    <a:pt x="13538" y="21480"/>
                    <a:pt x="13538" y="20992"/>
                  </a:cubicBezTo>
                  <a:lnTo>
                    <a:pt x="13538" y="894"/>
                  </a:lnTo>
                  <a:cubicBezTo>
                    <a:pt x="13538" y="394"/>
                    <a:pt x="13133" y="1"/>
                    <a:pt x="12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4"/>
            <p:cNvSpPr/>
            <p:nvPr/>
          </p:nvSpPr>
          <p:spPr>
            <a:xfrm>
              <a:off x="1603599" y="3400821"/>
              <a:ext cx="374560" cy="641632"/>
            </a:xfrm>
            <a:custGeom>
              <a:avLst/>
              <a:gdLst/>
              <a:ahLst/>
              <a:cxnLst/>
              <a:rect l="l" t="t" r="r" b="b"/>
              <a:pathLst>
                <a:path w="11705" h="20051" extrusionOk="0">
                  <a:moveTo>
                    <a:pt x="393" y="1"/>
                  </a:moveTo>
                  <a:cubicBezTo>
                    <a:pt x="179" y="1"/>
                    <a:pt x="0" y="167"/>
                    <a:pt x="0" y="382"/>
                  </a:cubicBezTo>
                  <a:lnTo>
                    <a:pt x="0" y="19670"/>
                  </a:lnTo>
                  <a:cubicBezTo>
                    <a:pt x="0" y="19884"/>
                    <a:pt x="179" y="20051"/>
                    <a:pt x="393" y="20051"/>
                  </a:cubicBezTo>
                  <a:lnTo>
                    <a:pt x="11311" y="20051"/>
                  </a:lnTo>
                  <a:cubicBezTo>
                    <a:pt x="11526" y="20051"/>
                    <a:pt x="11704" y="19884"/>
                    <a:pt x="11704" y="19670"/>
                  </a:cubicBezTo>
                  <a:lnTo>
                    <a:pt x="11704" y="382"/>
                  </a:lnTo>
                  <a:cubicBezTo>
                    <a:pt x="11704" y="167"/>
                    <a:pt x="11526" y="1"/>
                    <a:pt x="113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4"/>
            <p:cNvSpPr/>
            <p:nvPr/>
          </p:nvSpPr>
          <p:spPr>
            <a:xfrm>
              <a:off x="1621871" y="3863637"/>
              <a:ext cx="162720" cy="162048"/>
            </a:xfrm>
            <a:custGeom>
              <a:avLst/>
              <a:gdLst/>
              <a:ahLst/>
              <a:cxnLst/>
              <a:rect l="l" t="t" r="r" b="b"/>
              <a:pathLst>
                <a:path w="5085" h="5064" extrusionOk="0">
                  <a:moveTo>
                    <a:pt x="108" y="1"/>
                  </a:moveTo>
                  <a:cubicBezTo>
                    <a:pt x="81" y="1"/>
                    <a:pt x="54" y="10"/>
                    <a:pt x="37" y="28"/>
                  </a:cubicBezTo>
                  <a:cubicBezTo>
                    <a:pt x="1" y="63"/>
                    <a:pt x="1" y="123"/>
                    <a:pt x="37" y="170"/>
                  </a:cubicBezTo>
                  <a:lnTo>
                    <a:pt x="4906" y="5040"/>
                  </a:lnTo>
                  <a:cubicBezTo>
                    <a:pt x="4930" y="5052"/>
                    <a:pt x="4954" y="5064"/>
                    <a:pt x="4978" y="5064"/>
                  </a:cubicBezTo>
                  <a:cubicBezTo>
                    <a:pt x="5001" y="5064"/>
                    <a:pt x="5025" y="5052"/>
                    <a:pt x="5049" y="5040"/>
                  </a:cubicBezTo>
                  <a:cubicBezTo>
                    <a:pt x="5085" y="5004"/>
                    <a:pt x="5085" y="4945"/>
                    <a:pt x="5049" y="4897"/>
                  </a:cubicBezTo>
                  <a:lnTo>
                    <a:pt x="179" y="28"/>
                  </a:lnTo>
                  <a:cubicBezTo>
                    <a:pt x="162" y="10"/>
                    <a:pt x="135"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4"/>
            <p:cNvSpPr/>
            <p:nvPr/>
          </p:nvSpPr>
          <p:spPr>
            <a:xfrm>
              <a:off x="1621871" y="3502549"/>
              <a:ext cx="162720" cy="162336"/>
            </a:xfrm>
            <a:custGeom>
              <a:avLst/>
              <a:gdLst/>
              <a:ahLst/>
              <a:cxnLst/>
              <a:rect l="l" t="t" r="r" b="b"/>
              <a:pathLst>
                <a:path w="5085" h="5073" extrusionOk="0">
                  <a:moveTo>
                    <a:pt x="108" y="1"/>
                  </a:moveTo>
                  <a:cubicBezTo>
                    <a:pt x="81" y="1"/>
                    <a:pt x="54" y="13"/>
                    <a:pt x="37" y="36"/>
                  </a:cubicBezTo>
                  <a:cubicBezTo>
                    <a:pt x="1" y="72"/>
                    <a:pt x="1" y="132"/>
                    <a:pt x="37" y="167"/>
                  </a:cubicBezTo>
                  <a:lnTo>
                    <a:pt x="4906" y="5037"/>
                  </a:lnTo>
                  <a:cubicBezTo>
                    <a:pt x="4930" y="5061"/>
                    <a:pt x="4954" y="5073"/>
                    <a:pt x="4978" y="5073"/>
                  </a:cubicBezTo>
                  <a:cubicBezTo>
                    <a:pt x="5001" y="5073"/>
                    <a:pt x="5025" y="5061"/>
                    <a:pt x="5049" y="5037"/>
                  </a:cubicBezTo>
                  <a:cubicBezTo>
                    <a:pt x="5085" y="5001"/>
                    <a:pt x="5085" y="4942"/>
                    <a:pt x="5049" y="4906"/>
                  </a:cubicBezTo>
                  <a:lnTo>
                    <a:pt x="179" y="36"/>
                  </a:lnTo>
                  <a:cubicBezTo>
                    <a:pt x="162" y="13"/>
                    <a:pt x="135"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4"/>
            <p:cNvSpPr/>
            <p:nvPr/>
          </p:nvSpPr>
          <p:spPr>
            <a:xfrm>
              <a:off x="1621871" y="3675445"/>
              <a:ext cx="327328" cy="327008"/>
            </a:xfrm>
            <a:custGeom>
              <a:avLst/>
              <a:gdLst/>
              <a:ahLst/>
              <a:cxnLst/>
              <a:rect l="l" t="t" r="r" b="b"/>
              <a:pathLst>
                <a:path w="10229" h="10219" extrusionOk="0">
                  <a:moveTo>
                    <a:pt x="108" y="0"/>
                  </a:moveTo>
                  <a:cubicBezTo>
                    <a:pt x="81" y="0"/>
                    <a:pt x="54" y="9"/>
                    <a:pt x="37" y="27"/>
                  </a:cubicBezTo>
                  <a:cubicBezTo>
                    <a:pt x="1" y="75"/>
                    <a:pt x="1" y="134"/>
                    <a:pt x="37" y="170"/>
                  </a:cubicBezTo>
                  <a:lnTo>
                    <a:pt x="10062" y="10183"/>
                  </a:lnTo>
                  <a:cubicBezTo>
                    <a:pt x="10073" y="10207"/>
                    <a:pt x="10097" y="10219"/>
                    <a:pt x="10121" y="10219"/>
                  </a:cubicBezTo>
                  <a:cubicBezTo>
                    <a:pt x="10145" y="10219"/>
                    <a:pt x="10181" y="10207"/>
                    <a:pt x="10193" y="10183"/>
                  </a:cubicBezTo>
                  <a:cubicBezTo>
                    <a:pt x="10228" y="10147"/>
                    <a:pt x="10228" y="10088"/>
                    <a:pt x="10193" y="10052"/>
                  </a:cubicBezTo>
                  <a:lnTo>
                    <a:pt x="179" y="27"/>
                  </a:lnTo>
                  <a:cubicBezTo>
                    <a:pt x="162" y="9"/>
                    <a:pt x="135"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4"/>
            <p:cNvSpPr/>
            <p:nvPr/>
          </p:nvSpPr>
          <p:spPr>
            <a:xfrm>
              <a:off x="1717135" y="3422453"/>
              <a:ext cx="222528" cy="222240"/>
            </a:xfrm>
            <a:custGeom>
              <a:avLst/>
              <a:gdLst/>
              <a:ahLst/>
              <a:cxnLst/>
              <a:rect l="l" t="t" r="r" b="b"/>
              <a:pathLst>
                <a:path w="6954" h="6945" extrusionOk="0">
                  <a:moveTo>
                    <a:pt x="103" y="0"/>
                  </a:moveTo>
                  <a:cubicBezTo>
                    <a:pt x="78" y="0"/>
                    <a:pt x="54" y="9"/>
                    <a:pt x="36" y="27"/>
                  </a:cubicBezTo>
                  <a:cubicBezTo>
                    <a:pt x="0" y="63"/>
                    <a:pt x="0" y="122"/>
                    <a:pt x="36" y="158"/>
                  </a:cubicBezTo>
                  <a:lnTo>
                    <a:pt x="6787" y="6909"/>
                  </a:lnTo>
                  <a:cubicBezTo>
                    <a:pt x="6799" y="6933"/>
                    <a:pt x="6823" y="6945"/>
                    <a:pt x="6858" y="6945"/>
                  </a:cubicBezTo>
                  <a:cubicBezTo>
                    <a:pt x="6882" y="6945"/>
                    <a:pt x="6906" y="6933"/>
                    <a:pt x="6918" y="6909"/>
                  </a:cubicBezTo>
                  <a:cubicBezTo>
                    <a:pt x="6954" y="6873"/>
                    <a:pt x="6954" y="6814"/>
                    <a:pt x="6918" y="6778"/>
                  </a:cubicBezTo>
                  <a:lnTo>
                    <a:pt x="179" y="27"/>
                  </a:lnTo>
                  <a:cubicBezTo>
                    <a:pt x="155" y="9"/>
                    <a:pt x="128"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4"/>
            <p:cNvSpPr/>
            <p:nvPr/>
          </p:nvSpPr>
          <p:spPr>
            <a:xfrm>
              <a:off x="2335503" y="3374549"/>
              <a:ext cx="427136" cy="694208"/>
            </a:xfrm>
            <a:custGeom>
              <a:avLst/>
              <a:gdLst/>
              <a:ahLst/>
              <a:cxnLst/>
              <a:rect l="l" t="t" r="r" b="b"/>
              <a:pathLst>
                <a:path w="13348" h="21694" extrusionOk="0">
                  <a:moveTo>
                    <a:pt x="798" y="0"/>
                  </a:moveTo>
                  <a:cubicBezTo>
                    <a:pt x="357" y="0"/>
                    <a:pt x="0" y="357"/>
                    <a:pt x="0" y="798"/>
                  </a:cubicBezTo>
                  <a:lnTo>
                    <a:pt x="0" y="20896"/>
                  </a:lnTo>
                  <a:cubicBezTo>
                    <a:pt x="0" y="21336"/>
                    <a:pt x="357" y="21693"/>
                    <a:pt x="798" y="21693"/>
                  </a:cubicBezTo>
                  <a:lnTo>
                    <a:pt x="12537" y="21693"/>
                  </a:lnTo>
                  <a:cubicBezTo>
                    <a:pt x="12978" y="21693"/>
                    <a:pt x="13347" y="21336"/>
                    <a:pt x="13347" y="20896"/>
                  </a:cubicBezTo>
                  <a:lnTo>
                    <a:pt x="13347" y="798"/>
                  </a:lnTo>
                  <a:cubicBezTo>
                    <a:pt x="13347" y="357"/>
                    <a:pt x="12978" y="0"/>
                    <a:pt x="12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4"/>
            <p:cNvSpPr/>
            <p:nvPr/>
          </p:nvSpPr>
          <p:spPr>
            <a:xfrm>
              <a:off x="2332431" y="3371477"/>
              <a:ext cx="433248" cy="700320"/>
            </a:xfrm>
            <a:custGeom>
              <a:avLst/>
              <a:gdLst/>
              <a:ahLst/>
              <a:cxnLst/>
              <a:rect l="l" t="t" r="r" b="b"/>
              <a:pathLst>
                <a:path w="13539" h="21885" extrusionOk="0">
                  <a:moveTo>
                    <a:pt x="12633" y="191"/>
                  </a:moveTo>
                  <a:cubicBezTo>
                    <a:pt x="13026" y="191"/>
                    <a:pt x="13336" y="501"/>
                    <a:pt x="13336" y="894"/>
                  </a:cubicBezTo>
                  <a:lnTo>
                    <a:pt x="13336" y="20992"/>
                  </a:lnTo>
                  <a:cubicBezTo>
                    <a:pt x="13336" y="21384"/>
                    <a:pt x="13026" y="21694"/>
                    <a:pt x="12633" y="21694"/>
                  </a:cubicBezTo>
                  <a:lnTo>
                    <a:pt x="894" y="21694"/>
                  </a:lnTo>
                  <a:cubicBezTo>
                    <a:pt x="501" y="21694"/>
                    <a:pt x="191" y="21384"/>
                    <a:pt x="191" y="20992"/>
                  </a:cubicBezTo>
                  <a:lnTo>
                    <a:pt x="191" y="894"/>
                  </a:lnTo>
                  <a:cubicBezTo>
                    <a:pt x="191" y="501"/>
                    <a:pt x="501" y="191"/>
                    <a:pt x="894" y="191"/>
                  </a:cubicBezTo>
                  <a:close/>
                  <a:moveTo>
                    <a:pt x="894" y="1"/>
                  </a:moveTo>
                  <a:cubicBezTo>
                    <a:pt x="406" y="1"/>
                    <a:pt x="1" y="394"/>
                    <a:pt x="1" y="894"/>
                  </a:cubicBezTo>
                  <a:lnTo>
                    <a:pt x="1" y="20992"/>
                  </a:lnTo>
                  <a:cubicBezTo>
                    <a:pt x="1" y="21480"/>
                    <a:pt x="406" y="21885"/>
                    <a:pt x="894" y="21885"/>
                  </a:cubicBezTo>
                  <a:lnTo>
                    <a:pt x="12633" y="21885"/>
                  </a:lnTo>
                  <a:cubicBezTo>
                    <a:pt x="13134" y="21885"/>
                    <a:pt x="13538" y="21480"/>
                    <a:pt x="13538" y="20992"/>
                  </a:cubicBezTo>
                  <a:lnTo>
                    <a:pt x="13538" y="894"/>
                  </a:lnTo>
                  <a:cubicBezTo>
                    <a:pt x="13538" y="394"/>
                    <a:pt x="13134" y="1"/>
                    <a:pt x="12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4"/>
            <p:cNvSpPr/>
            <p:nvPr/>
          </p:nvSpPr>
          <p:spPr>
            <a:xfrm>
              <a:off x="2361775" y="3400821"/>
              <a:ext cx="374560" cy="641632"/>
            </a:xfrm>
            <a:custGeom>
              <a:avLst/>
              <a:gdLst/>
              <a:ahLst/>
              <a:cxnLst/>
              <a:rect l="l" t="t" r="r" b="b"/>
              <a:pathLst>
                <a:path w="11705" h="20051" extrusionOk="0">
                  <a:moveTo>
                    <a:pt x="382" y="1"/>
                  </a:moveTo>
                  <a:cubicBezTo>
                    <a:pt x="167" y="1"/>
                    <a:pt x="1" y="167"/>
                    <a:pt x="1" y="382"/>
                  </a:cubicBezTo>
                  <a:lnTo>
                    <a:pt x="1" y="19670"/>
                  </a:lnTo>
                  <a:cubicBezTo>
                    <a:pt x="1" y="19884"/>
                    <a:pt x="167" y="20051"/>
                    <a:pt x="382" y="20051"/>
                  </a:cubicBezTo>
                  <a:lnTo>
                    <a:pt x="11312" y="20051"/>
                  </a:lnTo>
                  <a:cubicBezTo>
                    <a:pt x="11526" y="20051"/>
                    <a:pt x="11705" y="19884"/>
                    <a:pt x="11705" y="19670"/>
                  </a:cubicBezTo>
                  <a:lnTo>
                    <a:pt x="11705" y="382"/>
                  </a:lnTo>
                  <a:cubicBezTo>
                    <a:pt x="11705" y="167"/>
                    <a:pt x="11526" y="1"/>
                    <a:pt x="11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4"/>
            <p:cNvSpPr/>
            <p:nvPr/>
          </p:nvSpPr>
          <p:spPr>
            <a:xfrm>
              <a:off x="2380079" y="3863637"/>
              <a:ext cx="162720" cy="162048"/>
            </a:xfrm>
            <a:custGeom>
              <a:avLst/>
              <a:gdLst/>
              <a:ahLst/>
              <a:cxnLst/>
              <a:rect l="l" t="t" r="r" b="b"/>
              <a:pathLst>
                <a:path w="5085" h="5064" extrusionOk="0">
                  <a:moveTo>
                    <a:pt x="101" y="1"/>
                  </a:moveTo>
                  <a:cubicBezTo>
                    <a:pt x="78" y="1"/>
                    <a:pt x="54" y="10"/>
                    <a:pt x="36" y="28"/>
                  </a:cubicBezTo>
                  <a:cubicBezTo>
                    <a:pt x="0" y="63"/>
                    <a:pt x="0" y="123"/>
                    <a:pt x="36" y="170"/>
                  </a:cubicBezTo>
                  <a:lnTo>
                    <a:pt x="4906" y="5040"/>
                  </a:lnTo>
                  <a:cubicBezTo>
                    <a:pt x="4929" y="5052"/>
                    <a:pt x="4953" y="5064"/>
                    <a:pt x="4977" y="5064"/>
                  </a:cubicBezTo>
                  <a:cubicBezTo>
                    <a:pt x="5001" y="5064"/>
                    <a:pt x="5025" y="5052"/>
                    <a:pt x="5037" y="5040"/>
                  </a:cubicBezTo>
                  <a:cubicBezTo>
                    <a:pt x="5084" y="5004"/>
                    <a:pt x="5084" y="4945"/>
                    <a:pt x="5037" y="4897"/>
                  </a:cubicBezTo>
                  <a:lnTo>
                    <a:pt x="167" y="28"/>
                  </a:lnTo>
                  <a:cubicBezTo>
                    <a:pt x="149" y="10"/>
                    <a:pt x="125"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4"/>
            <p:cNvSpPr/>
            <p:nvPr/>
          </p:nvSpPr>
          <p:spPr>
            <a:xfrm>
              <a:off x="2380079" y="3502549"/>
              <a:ext cx="162720" cy="162336"/>
            </a:xfrm>
            <a:custGeom>
              <a:avLst/>
              <a:gdLst/>
              <a:ahLst/>
              <a:cxnLst/>
              <a:rect l="l" t="t" r="r" b="b"/>
              <a:pathLst>
                <a:path w="5085" h="5073" extrusionOk="0">
                  <a:moveTo>
                    <a:pt x="101" y="1"/>
                  </a:moveTo>
                  <a:cubicBezTo>
                    <a:pt x="78" y="1"/>
                    <a:pt x="54" y="13"/>
                    <a:pt x="36" y="36"/>
                  </a:cubicBezTo>
                  <a:cubicBezTo>
                    <a:pt x="0" y="72"/>
                    <a:pt x="0" y="132"/>
                    <a:pt x="36" y="167"/>
                  </a:cubicBezTo>
                  <a:lnTo>
                    <a:pt x="4906" y="5037"/>
                  </a:lnTo>
                  <a:cubicBezTo>
                    <a:pt x="4929" y="5061"/>
                    <a:pt x="4953" y="5073"/>
                    <a:pt x="4977" y="5073"/>
                  </a:cubicBezTo>
                  <a:cubicBezTo>
                    <a:pt x="5001" y="5073"/>
                    <a:pt x="5025" y="5061"/>
                    <a:pt x="5037" y="5037"/>
                  </a:cubicBezTo>
                  <a:cubicBezTo>
                    <a:pt x="5084" y="5001"/>
                    <a:pt x="5084" y="4942"/>
                    <a:pt x="5037" y="4906"/>
                  </a:cubicBezTo>
                  <a:lnTo>
                    <a:pt x="167" y="36"/>
                  </a:lnTo>
                  <a:cubicBezTo>
                    <a:pt x="149" y="13"/>
                    <a:pt x="125"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4"/>
            <p:cNvSpPr/>
            <p:nvPr/>
          </p:nvSpPr>
          <p:spPr>
            <a:xfrm>
              <a:off x="2380079" y="3675445"/>
              <a:ext cx="327296" cy="327008"/>
            </a:xfrm>
            <a:custGeom>
              <a:avLst/>
              <a:gdLst/>
              <a:ahLst/>
              <a:cxnLst/>
              <a:rect l="l" t="t" r="r" b="b"/>
              <a:pathLst>
                <a:path w="10228" h="10219" extrusionOk="0">
                  <a:moveTo>
                    <a:pt x="101" y="0"/>
                  </a:moveTo>
                  <a:cubicBezTo>
                    <a:pt x="78" y="0"/>
                    <a:pt x="54" y="9"/>
                    <a:pt x="36" y="27"/>
                  </a:cubicBezTo>
                  <a:cubicBezTo>
                    <a:pt x="0" y="75"/>
                    <a:pt x="0" y="134"/>
                    <a:pt x="36" y="170"/>
                  </a:cubicBezTo>
                  <a:lnTo>
                    <a:pt x="10049" y="10183"/>
                  </a:lnTo>
                  <a:cubicBezTo>
                    <a:pt x="10073" y="10207"/>
                    <a:pt x="10097" y="10219"/>
                    <a:pt x="10121" y="10219"/>
                  </a:cubicBezTo>
                  <a:cubicBezTo>
                    <a:pt x="10144" y="10219"/>
                    <a:pt x="10168" y="10207"/>
                    <a:pt x="10192" y="10183"/>
                  </a:cubicBezTo>
                  <a:cubicBezTo>
                    <a:pt x="10228" y="10147"/>
                    <a:pt x="10228" y="10088"/>
                    <a:pt x="10192" y="10052"/>
                  </a:cubicBezTo>
                  <a:lnTo>
                    <a:pt x="167" y="27"/>
                  </a:lnTo>
                  <a:cubicBezTo>
                    <a:pt x="149" y="9"/>
                    <a:pt x="125"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4"/>
            <p:cNvSpPr/>
            <p:nvPr/>
          </p:nvSpPr>
          <p:spPr>
            <a:xfrm>
              <a:off x="2474927" y="3422453"/>
              <a:ext cx="222944" cy="222240"/>
            </a:xfrm>
            <a:custGeom>
              <a:avLst/>
              <a:gdLst/>
              <a:ahLst/>
              <a:cxnLst/>
              <a:rect l="l" t="t" r="r" b="b"/>
              <a:pathLst>
                <a:path w="6967" h="6945" extrusionOk="0">
                  <a:moveTo>
                    <a:pt x="114" y="0"/>
                  </a:moveTo>
                  <a:cubicBezTo>
                    <a:pt x="90" y="0"/>
                    <a:pt x="66" y="9"/>
                    <a:pt x="49" y="27"/>
                  </a:cubicBezTo>
                  <a:cubicBezTo>
                    <a:pt x="1" y="63"/>
                    <a:pt x="1" y="122"/>
                    <a:pt x="49" y="158"/>
                  </a:cubicBezTo>
                  <a:lnTo>
                    <a:pt x="6787" y="6909"/>
                  </a:lnTo>
                  <a:cubicBezTo>
                    <a:pt x="6811" y="6933"/>
                    <a:pt x="6835" y="6945"/>
                    <a:pt x="6859" y="6945"/>
                  </a:cubicBezTo>
                  <a:cubicBezTo>
                    <a:pt x="6883" y="6945"/>
                    <a:pt x="6907" y="6933"/>
                    <a:pt x="6930" y="6909"/>
                  </a:cubicBezTo>
                  <a:cubicBezTo>
                    <a:pt x="6966" y="6873"/>
                    <a:pt x="6966" y="6814"/>
                    <a:pt x="6930" y="6778"/>
                  </a:cubicBezTo>
                  <a:lnTo>
                    <a:pt x="179" y="27"/>
                  </a:lnTo>
                  <a:cubicBezTo>
                    <a:pt x="162" y="9"/>
                    <a:pt x="138"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4"/>
            <p:cNvSpPr/>
            <p:nvPr/>
          </p:nvSpPr>
          <p:spPr>
            <a:xfrm>
              <a:off x="3093295" y="3374549"/>
              <a:ext cx="427136" cy="694208"/>
            </a:xfrm>
            <a:custGeom>
              <a:avLst/>
              <a:gdLst/>
              <a:ahLst/>
              <a:cxnLst/>
              <a:rect l="l" t="t" r="r" b="b"/>
              <a:pathLst>
                <a:path w="13348" h="21694" extrusionOk="0">
                  <a:moveTo>
                    <a:pt x="810" y="0"/>
                  </a:moveTo>
                  <a:cubicBezTo>
                    <a:pt x="358" y="0"/>
                    <a:pt x="1" y="357"/>
                    <a:pt x="1" y="798"/>
                  </a:cubicBezTo>
                  <a:lnTo>
                    <a:pt x="1" y="20896"/>
                  </a:lnTo>
                  <a:cubicBezTo>
                    <a:pt x="1" y="21336"/>
                    <a:pt x="358" y="21693"/>
                    <a:pt x="810" y="21693"/>
                  </a:cubicBezTo>
                  <a:lnTo>
                    <a:pt x="12550" y="21693"/>
                  </a:lnTo>
                  <a:cubicBezTo>
                    <a:pt x="12990" y="21693"/>
                    <a:pt x="13348" y="21336"/>
                    <a:pt x="13348" y="20896"/>
                  </a:cubicBezTo>
                  <a:lnTo>
                    <a:pt x="13348" y="798"/>
                  </a:lnTo>
                  <a:cubicBezTo>
                    <a:pt x="13348" y="357"/>
                    <a:pt x="12990" y="0"/>
                    <a:pt x="12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4"/>
            <p:cNvSpPr/>
            <p:nvPr/>
          </p:nvSpPr>
          <p:spPr>
            <a:xfrm>
              <a:off x="3090255" y="3371477"/>
              <a:ext cx="433216" cy="700320"/>
            </a:xfrm>
            <a:custGeom>
              <a:avLst/>
              <a:gdLst/>
              <a:ahLst/>
              <a:cxnLst/>
              <a:rect l="l" t="t" r="r" b="b"/>
              <a:pathLst>
                <a:path w="13538" h="21885" extrusionOk="0">
                  <a:moveTo>
                    <a:pt x="12645" y="191"/>
                  </a:moveTo>
                  <a:cubicBezTo>
                    <a:pt x="13026" y="191"/>
                    <a:pt x="13347" y="501"/>
                    <a:pt x="13347" y="894"/>
                  </a:cubicBezTo>
                  <a:lnTo>
                    <a:pt x="13347" y="20992"/>
                  </a:lnTo>
                  <a:cubicBezTo>
                    <a:pt x="13347" y="21384"/>
                    <a:pt x="13026" y="21694"/>
                    <a:pt x="12645" y="21694"/>
                  </a:cubicBezTo>
                  <a:lnTo>
                    <a:pt x="905" y="21694"/>
                  </a:lnTo>
                  <a:cubicBezTo>
                    <a:pt x="512" y="21694"/>
                    <a:pt x="191" y="21384"/>
                    <a:pt x="191" y="20992"/>
                  </a:cubicBezTo>
                  <a:lnTo>
                    <a:pt x="191" y="894"/>
                  </a:lnTo>
                  <a:cubicBezTo>
                    <a:pt x="191" y="501"/>
                    <a:pt x="512" y="191"/>
                    <a:pt x="905" y="191"/>
                  </a:cubicBezTo>
                  <a:close/>
                  <a:moveTo>
                    <a:pt x="905" y="1"/>
                  </a:moveTo>
                  <a:cubicBezTo>
                    <a:pt x="405" y="1"/>
                    <a:pt x="0" y="394"/>
                    <a:pt x="0" y="894"/>
                  </a:cubicBezTo>
                  <a:lnTo>
                    <a:pt x="0" y="20992"/>
                  </a:lnTo>
                  <a:cubicBezTo>
                    <a:pt x="0" y="21480"/>
                    <a:pt x="405" y="21885"/>
                    <a:pt x="905" y="21885"/>
                  </a:cubicBezTo>
                  <a:lnTo>
                    <a:pt x="12645" y="21885"/>
                  </a:lnTo>
                  <a:cubicBezTo>
                    <a:pt x="13133" y="21885"/>
                    <a:pt x="13538" y="21480"/>
                    <a:pt x="13538" y="20992"/>
                  </a:cubicBezTo>
                  <a:lnTo>
                    <a:pt x="13538" y="894"/>
                  </a:lnTo>
                  <a:cubicBezTo>
                    <a:pt x="13538" y="394"/>
                    <a:pt x="13133" y="1"/>
                    <a:pt x="12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4"/>
            <p:cNvSpPr/>
            <p:nvPr/>
          </p:nvSpPr>
          <p:spPr>
            <a:xfrm>
              <a:off x="3119599" y="3400821"/>
              <a:ext cx="374560" cy="641632"/>
            </a:xfrm>
            <a:custGeom>
              <a:avLst/>
              <a:gdLst/>
              <a:ahLst/>
              <a:cxnLst/>
              <a:rect l="l" t="t" r="r" b="b"/>
              <a:pathLst>
                <a:path w="11705" h="20051" extrusionOk="0">
                  <a:moveTo>
                    <a:pt x="393" y="1"/>
                  </a:moveTo>
                  <a:cubicBezTo>
                    <a:pt x="179" y="1"/>
                    <a:pt x="0" y="167"/>
                    <a:pt x="0" y="382"/>
                  </a:cubicBezTo>
                  <a:lnTo>
                    <a:pt x="0" y="19670"/>
                  </a:lnTo>
                  <a:cubicBezTo>
                    <a:pt x="0" y="19884"/>
                    <a:pt x="179" y="20051"/>
                    <a:pt x="393" y="20051"/>
                  </a:cubicBezTo>
                  <a:lnTo>
                    <a:pt x="11311" y="20051"/>
                  </a:lnTo>
                  <a:cubicBezTo>
                    <a:pt x="11526" y="20051"/>
                    <a:pt x="11704" y="19884"/>
                    <a:pt x="11704" y="19670"/>
                  </a:cubicBezTo>
                  <a:lnTo>
                    <a:pt x="11704" y="382"/>
                  </a:lnTo>
                  <a:cubicBezTo>
                    <a:pt x="11704" y="167"/>
                    <a:pt x="11526" y="1"/>
                    <a:pt x="113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4"/>
            <p:cNvSpPr/>
            <p:nvPr/>
          </p:nvSpPr>
          <p:spPr>
            <a:xfrm>
              <a:off x="3137871" y="3863637"/>
              <a:ext cx="162720" cy="162048"/>
            </a:xfrm>
            <a:custGeom>
              <a:avLst/>
              <a:gdLst/>
              <a:ahLst/>
              <a:cxnLst/>
              <a:rect l="l" t="t" r="r" b="b"/>
              <a:pathLst>
                <a:path w="5085" h="5064" extrusionOk="0">
                  <a:moveTo>
                    <a:pt x="108" y="1"/>
                  </a:moveTo>
                  <a:cubicBezTo>
                    <a:pt x="81" y="1"/>
                    <a:pt x="54" y="10"/>
                    <a:pt x="36" y="28"/>
                  </a:cubicBezTo>
                  <a:cubicBezTo>
                    <a:pt x="1" y="63"/>
                    <a:pt x="1" y="123"/>
                    <a:pt x="36" y="170"/>
                  </a:cubicBezTo>
                  <a:lnTo>
                    <a:pt x="4906" y="5040"/>
                  </a:lnTo>
                  <a:cubicBezTo>
                    <a:pt x="4930" y="5052"/>
                    <a:pt x="4954" y="5064"/>
                    <a:pt x="4978" y="5064"/>
                  </a:cubicBezTo>
                  <a:cubicBezTo>
                    <a:pt x="5001" y="5064"/>
                    <a:pt x="5025" y="5052"/>
                    <a:pt x="5049" y="5040"/>
                  </a:cubicBezTo>
                  <a:cubicBezTo>
                    <a:pt x="5085" y="5004"/>
                    <a:pt x="5085" y="4945"/>
                    <a:pt x="5049" y="4897"/>
                  </a:cubicBezTo>
                  <a:lnTo>
                    <a:pt x="179" y="28"/>
                  </a:lnTo>
                  <a:cubicBezTo>
                    <a:pt x="161" y="10"/>
                    <a:pt x="135"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4"/>
            <p:cNvSpPr/>
            <p:nvPr/>
          </p:nvSpPr>
          <p:spPr>
            <a:xfrm>
              <a:off x="3137871" y="3502549"/>
              <a:ext cx="162720" cy="162336"/>
            </a:xfrm>
            <a:custGeom>
              <a:avLst/>
              <a:gdLst/>
              <a:ahLst/>
              <a:cxnLst/>
              <a:rect l="l" t="t" r="r" b="b"/>
              <a:pathLst>
                <a:path w="5085" h="5073" extrusionOk="0">
                  <a:moveTo>
                    <a:pt x="108" y="1"/>
                  </a:moveTo>
                  <a:cubicBezTo>
                    <a:pt x="81" y="1"/>
                    <a:pt x="54" y="13"/>
                    <a:pt x="36" y="36"/>
                  </a:cubicBezTo>
                  <a:cubicBezTo>
                    <a:pt x="1" y="72"/>
                    <a:pt x="1" y="132"/>
                    <a:pt x="36" y="167"/>
                  </a:cubicBezTo>
                  <a:lnTo>
                    <a:pt x="4906" y="5037"/>
                  </a:lnTo>
                  <a:cubicBezTo>
                    <a:pt x="4930" y="5061"/>
                    <a:pt x="4954" y="5073"/>
                    <a:pt x="4978" y="5073"/>
                  </a:cubicBezTo>
                  <a:cubicBezTo>
                    <a:pt x="5001" y="5073"/>
                    <a:pt x="5025" y="5061"/>
                    <a:pt x="5049" y="5037"/>
                  </a:cubicBezTo>
                  <a:cubicBezTo>
                    <a:pt x="5085" y="5001"/>
                    <a:pt x="5085" y="4942"/>
                    <a:pt x="5049" y="4906"/>
                  </a:cubicBezTo>
                  <a:lnTo>
                    <a:pt x="179" y="36"/>
                  </a:lnTo>
                  <a:cubicBezTo>
                    <a:pt x="161" y="13"/>
                    <a:pt x="135"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a:off x="3137871" y="3675445"/>
              <a:ext cx="327328" cy="327008"/>
            </a:xfrm>
            <a:custGeom>
              <a:avLst/>
              <a:gdLst/>
              <a:ahLst/>
              <a:cxnLst/>
              <a:rect l="l" t="t" r="r" b="b"/>
              <a:pathLst>
                <a:path w="10229" h="10219" extrusionOk="0">
                  <a:moveTo>
                    <a:pt x="108" y="0"/>
                  </a:moveTo>
                  <a:cubicBezTo>
                    <a:pt x="81" y="0"/>
                    <a:pt x="54" y="9"/>
                    <a:pt x="36" y="27"/>
                  </a:cubicBezTo>
                  <a:cubicBezTo>
                    <a:pt x="1" y="75"/>
                    <a:pt x="1" y="134"/>
                    <a:pt x="36" y="170"/>
                  </a:cubicBezTo>
                  <a:lnTo>
                    <a:pt x="10062" y="10183"/>
                  </a:lnTo>
                  <a:cubicBezTo>
                    <a:pt x="10073" y="10207"/>
                    <a:pt x="10097" y="10219"/>
                    <a:pt x="10121" y="10219"/>
                  </a:cubicBezTo>
                  <a:cubicBezTo>
                    <a:pt x="10145" y="10219"/>
                    <a:pt x="10181" y="10207"/>
                    <a:pt x="10193" y="10183"/>
                  </a:cubicBezTo>
                  <a:cubicBezTo>
                    <a:pt x="10228" y="10147"/>
                    <a:pt x="10228" y="10088"/>
                    <a:pt x="10193" y="10052"/>
                  </a:cubicBezTo>
                  <a:lnTo>
                    <a:pt x="179" y="27"/>
                  </a:lnTo>
                  <a:cubicBezTo>
                    <a:pt x="161" y="9"/>
                    <a:pt x="135"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a:off x="3233135" y="3422453"/>
              <a:ext cx="222528" cy="222240"/>
            </a:xfrm>
            <a:custGeom>
              <a:avLst/>
              <a:gdLst/>
              <a:ahLst/>
              <a:cxnLst/>
              <a:rect l="l" t="t" r="r" b="b"/>
              <a:pathLst>
                <a:path w="6954" h="6945" extrusionOk="0">
                  <a:moveTo>
                    <a:pt x="103" y="0"/>
                  </a:moveTo>
                  <a:cubicBezTo>
                    <a:pt x="78" y="0"/>
                    <a:pt x="54" y="9"/>
                    <a:pt x="36" y="27"/>
                  </a:cubicBezTo>
                  <a:cubicBezTo>
                    <a:pt x="0" y="63"/>
                    <a:pt x="0" y="122"/>
                    <a:pt x="36" y="158"/>
                  </a:cubicBezTo>
                  <a:lnTo>
                    <a:pt x="6787" y="6909"/>
                  </a:lnTo>
                  <a:cubicBezTo>
                    <a:pt x="6799" y="6933"/>
                    <a:pt x="6823" y="6945"/>
                    <a:pt x="6858" y="6945"/>
                  </a:cubicBezTo>
                  <a:cubicBezTo>
                    <a:pt x="6882" y="6945"/>
                    <a:pt x="6906" y="6933"/>
                    <a:pt x="6918" y="6909"/>
                  </a:cubicBezTo>
                  <a:cubicBezTo>
                    <a:pt x="6954" y="6873"/>
                    <a:pt x="6954" y="6814"/>
                    <a:pt x="6918" y="6778"/>
                  </a:cubicBezTo>
                  <a:lnTo>
                    <a:pt x="179" y="27"/>
                  </a:lnTo>
                  <a:cubicBezTo>
                    <a:pt x="155" y="9"/>
                    <a:pt x="128"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a:off x="3561551" y="3087637"/>
              <a:ext cx="49568" cy="2055904"/>
            </a:xfrm>
            <a:custGeom>
              <a:avLst/>
              <a:gdLst/>
              <a:ahLst/>
              <a:cxnLst/>
              <a:rect l="l" t="t" r="r" b="b"/>
              <a:pathLst>
                <a:path w="1549" h="64247" extrusionOk="0">
                  <a:moveTo>
                    <a:pt x="774" y="1"/>
                  </a:moveTo>
                  <a:cubicBezTo>
                    <a:pt x="346" y="1"/>
                    <a:pt x="1" y="346"/>
                    <a:pt x="1" y="775"/>
                  </a:cubicBezTo>
                  <a:lnTo>
                    <a:pt x="1" y="64247"/>
                  </a:lnTo>
                  <a:lnTo>
                    <a:pt x="1548" y="64247"/>
                  </a:lnTo>
                  <a:lnTo>
                    <a:pt x="1548" y="775"/>
                  </a:lnTo>
                  <a:cubicBezTo>
                    <a:pt x="1548" y="346"/>
                    <a:pt x="1203" y="1"/>
                    <a:pt x="7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4"/>
            <p:cNvSpPr/>
            <p:nvPr/>
          </p:nvSpPr>
          <p:spPr>
            <a:xfrm>
              <a:off x="3558511" y="3084597"/>
              <a:ext cx="55648" cy="2061984"/>
            </a:xfrm>
            <a:custGeom>
              <a:avLst/>
              <a:gdLst/>
              <a:ahLst/>
              <a:cxnLst/>
              <a:rect l="l" t="t" r="r" b="b"/>
              <a:pathLst>
                <a:path w="1739" h="64437" extrusionOk="0">
                  <a:moveTo>
                    <a:pt x="869" y="203"/>
                  </a:moveTo>
                  <a:cubicBezTo>
                    <a:pt x="1239" y="203"/>
                    <a:pt x="1548" y="501"/>
                    <a:pt x="1548" y="870"/>
                  </a:cubicBezTo>
                  <a:lnTo>
                    <a:pt x="1548" y="64247"/>
                  </a:lnTo>
                  <a:lnTo>
                    <a:pt x="191" y="64247"/>
                  </a:lnTo>
                  <a:lnTo>
                    <a:pt x="191" y="870"/>
                  </a:lnTo>
                  <a:cubicBezTo>
                    <a:pt x="191" y="501"/>
                    <a:pt x="500" y="203"/>
                    <a:pt x="869" y="203"/>
                  </a:cubicBezTo>
                  <a:close/>
                  <a:moveTo>
                    <a:pt x="869" y="1"/>
                  </a:moveTo>
                  <a:cubicBezTo>
                    <a:pt x="393" y="1"/>
                    <a:pt x="0" y="393"/>
                    <a:pt x="0" y="870"/>
                  </a:cubicBezTo>
                  <a:lnTo>
                    <a:pt x="0" y="64342"/>
                  </a:lnTo>
                  <a:cubicBezTo>
                    <a:pt x="0" y="64389"/>
                    <a:pt x="48" y="64437"/>
                    <a:pt x="96" y="64437"/>
                  </a:cubicBezTo>
                  <a:lnTo>
                    <a:pt x="1643" y="64437"/>
                  </a:lnTo>
                  <a:cubicBezTo>
                    <a:pt x="1691" y="64437"/>
                    <a:pt x="1739" y="64389"/>
                    <a:pt x="1739" y="64342"/>
                  </a:cubicBezTo>
                  <a:lnTo>
                    <a:pt x="1739" y="870"/>
                  </a:lnTo>
                  <a:cubicBezTo>
                    <a:pt x="1739" y="393"/>
                    <a:pt x="1346" y="1"/>
                    <a:pt x="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4"/>
            <p:cNvSpPr/>
            <p:nvPr/>
          </p:nvSpPr>
          <p:spPr>
            <a:xfrm>
              <a:off x="3561551" y="3087637"/>
              <a:ext cx="49568" cy="88416"/>
            </a:xfrm>
            <a:custGeom>
              <a:avLst/>
              <a:gdLst/>
              <a:ahLst/>
              <a:cxnLst/>
              <a:rect l="l" t="t" r="r" b="b"/>
              <a:pathLst>
                <a:path w="1549" h="2763" extrusionOk="0">
                  <a:moveTo>
                    <a:pt x="774" y="1"/>
                  </a:moveTo>
                  <a:cubicBezTo>
                    <a:pt x="346" y="1"/>
                    <a:pt x="1" y="346"/>
                    <a:pt x="1" y="775"/>
                  </a:cubicBezTo>
                  <a:lnTo>
                    <a:pt x="1" y="1834"/>
                  </a:lnTo>
                  <a:lnTo>
                    <a:pt x="1548" y="2763"/>
                  </a:lnTo>
                  <a:lnTo>
                    <a:pt x="1548" y="775"/>
                  </a:lnTo>
                  <a:cubicBezTo>
                    <a:pt x="1548" y="346"/>
                    <a:pt x="1203"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4"/>
            <p:cNvSpPr/>
            <p:nvPr/>
          </p:nvSpPr>
          <p:spPr>
            <a:xfrm>
              <a:off x="3558511" y="3084597"/>
              <a:ext cx="55648" cy="94528"/>
            </a:xfrm>
            <a:custGeom>
              <a:avLst/>
              <a:gdLst/>
              <a:ahLst/>
              <a:cxnLst/>
              <a:rect l="l" t="t" r="r" b="b"/>
              <a:pathLst>
                <a:path w="1739" h="2954" extrusionOk="0">
                  <a:moveTo>
                    <a:pt x="869" y="203"/>
                  </a:moveTo>
                  <a:cubicBezTo>
                    <a:pt x="1239" y="203"/>
                    <a:pt x="1548" y="501"/>
                    <a:pt x="1548" y="870"/>
                  </a:cubicBezTo>
                  <a:lnTo>
                    <a:pt x="1548" y="2679"/>
                  </a:lnTo>
                  <a:lnTo>
                    <a:pt x="191" y="1882"/>
                  </a:lnTo>
                  <a:lnTo>
                    <a:pt x="191" y="870"/>
                  </a:lnTo>
                  <a:cubicBezTo>
                    <a:pt x="191" y="501"/>
                    <a:pt x="500" y="203"/>
                    <a:pt x="869" y="203"/>
                  </a:cubicBezTo>
                  <a:close/>
                  <a:moveTo>
                    <a:pt x="869" y="1"/>
                  </a:moveTo>
                  <a:cubicBezTo>
                    <a:pt x="393" y="1"/>
                    <a:pt x="0" y="393"/>
                    <a:pt x="0" y="870"/>
                  </a:cubicBezTo>
                  <a:lnTo>
                    <a:pt x="0" y="1929"/>
                  </a:lnTo>
                  <a:cubicBezTo>
                    <a:pt x="0" y="1965"/>
                    <a:pt x="12" y="2001"/>
                    <a:pt x="48" y="2013"/>
                  </a:cubicBezTo>
                  <a:lnTo>
                    <a:pt x="1584" y="2941"/>
                  </a:lnTo>
                  <a:cubicBezTo>
                    <a:pt x="1608" y="2941"/>
                    <a:pt x="1620" y="2953"/>
                    <a:pt x="1643" y="2953"/>
                  </a:cubicBezTo>
                  <a:cubicBezTo>
                    <a:pt x="1655" y="2953"/>
                    <a:pt x="1667" y="2941"/>
                    <a:pt x="1691" y="2941"/>
                  </a:cubicBezTo>
                  <a:cubicBezTo>
                    <a:pt x="1715" y="2918"/>
                    <a:pt x="1739" y="2894"/>
                    <a:pt x="1739" y="2858"/>
                  </a:cubicBezTo>
                  <a:lnTo>
                    <a:pt x="1739" y="870"/>
                  </a:lnTo>
                  <a:cubicBezTo>
                    <a:pt x="1739" y="393"/>
                    <a:pt x="1346" y="1"/>
                    <a:pt x="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4"/>
            <p:cNvSpPr/>
            <p:nvPr/>
          </p:nvSpPr>
          <p:spPr>
            <a:xfrm>
              <a:off x="3561551" y="4990357"/>
              <a:ext cx="49568" cy="153184"/>
            </a:xfrm>
            <a:custGeom>
              <a:avLst/>
              <a:gdLst/>
              <a:ahLst/>
              <a:cxnLst/>
              <a:rect l="l" t="t" r="r" b="b"/>
              <a:pathLst>
                <a:path w="1549" h="4787" extrusionOk="0">
                  <a:moveTo>
                    <a:pt x="1548" y="0"/>
                  </a:moveTo>
                  <a:lnTo>
                    <a:pt x="1" y="1608"/>
                  </a:lnTo>
                  <a:lnTo>
                    <a:pt x="1" y="4787"/>
                  </a:lnTo>
                  <a:lnTo>
                    <a:pt x="1548" y="4787"/>
                  </a:lnTo>
                  <a:lnTo>
                    <a:pt x="15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4"/>
            <p:cNvSpPr/>
            <p:nvPr/>
          </p:nvSpPr>
          <p:spPr>
            <a:xfrm>
              <a:off x="3558511" y="4987157"/>
              <a:ext cx="55648" cy="159424"/>
            </a:xfrm>
            <a:custGeom>
              <a:avLst/>
              <a:gdLst/>
              <a:ahLst/>
              <a:cxnLst/>
              <a:rect l="l" t="t" r="r" b="b"/>
              <a:pathLst>
                <a:path w="1739" h="4982" extrusionOk="0">
                  <a:moveTo>
                    <a:pt x="1548" y="339"/>
                  </a:moveTo>
                  <a:lnTo>
                    <a:pt x="1548" y="4792"/>
                  </a:lnTo>
                  <a:lnTo>
                    <a:pt x="191" y="4792"/>
                  </a:lnTo>
                  <a:lnTo>
                    <a:pt x="191" y="1744"/>
                  </a:lnTo>
                  <a:lnTo>
                    <a:pt x="1548" y="339"/>
                  </a:lnTo>
                  <a:close/>
                  <a:moveTo>
                    <a:pt x="1648" y="1"/>
                  </a:moveTo>
                  <a:cubicBezTo>
                    <a:pt x="1620" y="1"/>
                    <a:pt x="1589" y="12"/>
                    <a:pt x="1572" y="29"/>
                  </a:cubicBezTo>
                  <a:lnTo>
                    <a:pt x="24" y="1648"/>
                  </a:lnTo>
                  <a:cubicBezTo>
                    <a:pt x="12" y="1660"/>
                    <a:pt x="0" y="1684"/>
                    <a:pt x="0" y="1708"/>
                  </a:cubicBezTo>
                  <a:lnTo>
                    <a:pt x="0" y="4887"/>
                  </a:lnTo>
                  <a:cubicBezTo>
                    <a:pt x="0" y="4934"/>
                    <a:pt x="48" y="4982"/>
                    <a:pt x="96" y="4982"/>
                  </a:cubicBezTo>
                  <a:lnTo>
                    <a:pt x="1643" y="4982"/>
                  </a:lnTo>
                  <a:cubicBezTo>
                    <a:pt x="1691" y="4982"/>
                    <a:pt x="1739" y="4934"/>
                    <a:pt x="1739" y="4887"/>
                  </a:cubicBezTo>
                  <a:lnTo>
                    <a:pt x="1739" y="100"/>
                  </a:lnTo>
                  <a:cubicBezTo>
                    <a:pt x="1739" y="65"/>
                    <a:pt x="1715" y="29"/>
                    <a:pt x="1679" y="5"/>
                  </a:cubicBezTo>
                  <a:cubicBezTo>
                    <a:pt x="1669" y="2"/>
                    <a:pt x="1659" y="1"/>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4"/>
            <p:cNvSpPr/>
            <p:nvPr/>
          </p:nvSpPr>
          <p:spPr>
            <a:xfrm>
              <a:off x="3586319" y="3673237"/>
              <a:ext cx="32" cy="1169312"/>
            </a:xfrm>
            <a:custGeom>
              <a:avLst/>
              <a:gdLst/>
              <a:ahLst/>
              <a:cxnLst/>
              <a:rect l="l" t="t" r="r" b="b"/>
              <a:pathLst>
                <a:path w="1" h="36541" extrusionOk="0">
                  <a:moveTo>
                    <a:pt x="0" y="1"/>
                  </a:moveTo>
                  <a:lnTo>
                    <a:pt x="0" y="3654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4"/>
            <p:cNvSpPr/>
            <p:nvPr/>
          </p:nvSpPr>
          <p:spPr>
            <a:xfrm>
              <a:off x="3583279" y="3670197"/>
              <a:ext cx="6112" cy="1175424"/>
            </a:xfrm>
            <a:custGeom>
              <a:avLst/>
              <a:gdLst/>
              <a:ahLst/>
              <a:cxnLst/>
              <a:rect l="l" t="t" r="r" b="b"/>
              <a:pathLst>
                <a:path w="191" h="36732" extrusionOk="0">
                  <a:moveTo>
                    <a:pt x="95" y="0"/>
                  </a:moveTo>
                  <a:cubicBezTo>
                    <a:pt x="36" y="0"/>
                    <a:pt x="0" y="36"/>
                    <a:pt x="0" y="96"/>
                  </a:cubicBezTo>
                  <a:lnTo>
                    <a:pt x="0" y="36636"/>
                  </a:lnTo>
                  <a:cubicBezTo>
                    <a:pt x="0" y="36695"/>
                    <a:pt x="36" y="36731"/>
                    <a:pt x="95" y="36731"/>
                  </a:cubicBezTo>
                  <a:cubicBezTo>
                    <a:pt x="143" y="36731"/>
                    <a:pt x="191" y="36695"/>
                    <a:pt x="191" y="36636"/>
                  </a:cubicBezTo>
                  <a:lnTo>
                    <a:pt x="191" y="96"/>
                  </a:lnTo>
                  <a:cubicBezTo>
                    <a:pt x="191" y="36"/>
                    <a:pt x="143"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4"/>
            <p:cNvSpPr/>
            <p:nvPr/>
          </p:nvSpPr>
          <p:spPr>
            <a:xfrm>
              <a:off x="3586319" y="3449589"/>
              <a:ext cx="32" cy="178336"/>
            </a:xfrm>
            <a:custGeom>
              <a:avLst/>
              <a:gdLst/>
              <a:ahLst/>
              <a:cxnLst/>
              <a:rect l="l" t="t" r="r" b="b"/>
              <a:pathLst>
                <a:path w="1" h="5573" extrusionOk="0">
                  <a:moveTo>
                    <a:pt x="0" y="1"/>
                  </a:moveTo>
                  <a:lnTo>
                    <a:pt x="0" y="55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4"/>
            <p:cNvSpPr/>
            <p:nvPr/>
          </p:nvSpPr>
          <p:spPr>
            <a:xfrm>
              <a:off x="3583279" y="3446549"/>
              <a:ext cx="6112" cy="184448"/>
            </a:xfrm>
            <a:custGeom>
              <a:avLst/>
              <a:gdLst/>
              <a:ahLst/>
              <a:cxnLst/>
              <a:rect l="l" t="t" r="r" b="b"/>
              <a:pathLst>
                <a:path w="191" h="5764" extrusionOk="0">
                  <a:moveTo>
                    <a:pt x="95" y="0"/>
                  </a:moveTo>
                  <a:cubicBezTo>
                    <a:pt x="36" y="0"/>
                    <a:pt x="0" y="36"/>
                    <a:pt x="0" y="96"/>
                  </a:cubicBezTo>
                  <a:lnTo>
                    <a:pt x="0" y="5668"/>
                  </a:lnTo>
                  <a:cubicBezTo>
                    <a:pt x="0" y="5727"/>
                    <a:pt x="36" y="5763"/>
                    <a:pt x="95" y="5763"/>
                  </a:cubicBezTo>
                  <a:cubicBezTo>
                    <a:pt x="143" y="5763"/>
                    <a:pt x="191" y="5727"/>
                    <a:pt x="191" y="5668"/>
                  </a:cubicBezTo>
                  <a:lnTo>
                    <a:pt x="191" y="96"/>
                  </a:lnTo>
                  <a:cubicBezTo>
                    <a:pt x="191" y="36"/>
                    <a:pt x="143"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4"/>
            <p:cNvSpPr/>
            <p:nvPr/>
          </p:nvSpPr>
          <p:spPr>
            <a:xfrm>
              <a:off x="3586319" y="3161173"/>
              <a:ext cx="32" cy="254560"/>
            </a:xfrm>
            <a:custGeom>
              <a:avLst/>
              <a:gdLst/>
              <a:ahLst/>
              <a:cxnLst/>
              <a:rect l="l" t="t" r="r" b="b"/>
              <a:pathLst>
                <a:path w="1" h="7955" extrusionOk="0">
                  <a:moveTo>
                    <a:pt x="0" y="1"/>
                  </a:moveTo>
                  <a:lnTo>
                    <a:pt x="0" y="7954"/>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4"/>
            <p:cNvSpPr/>
            <p:nvPr/>
          </p:nvSpPr>
          <p:spPr>
            <a:xfrm>
              <a:off x="3583279" y="3158133"/>
              <a:ext cx="6112" cy="260640"/>
            </a:xfrm>
            <a:custGeom>
              <a:avLst/>
              <a:gdLst/>
              <a:ahLst/>
              <a:cxnLst/>
              <a:rect l="l" t="t" r="r" b="b"/>
              <a:pathLst>
                <a:path w="191" h="8145" extrusionOk="0">
                  <a:moveTo>
                    <a:pt x="95" y="0"/>
                  </a:moveTo>
                  <a:cubicBezTo>
                    <a:pt x="36" y="0"/>
                    <a:pt x="0" y="48"/>
                    <a:pt x="0" y="96"/>
                  </a:cubicBezTo>
                  <a:lnTo>
                    <a:pt x="0" y="8049"/>
                  </a:lnTo>
                  <a:cubicBezTo>
                    <a:pt x="0" y="8097"/>
                    <a:pt x="36" y="8144"/>
                    <a:pt x="95" y="8144"/>
                  </a:cubicBezTo>
                  <a:cubicBezTo>
                    <a:pt x="143" y="8144"/>
                    <a:pt x="191" y="8097"/>
                    <a:pt x="191" y="8049"/>
                  </a:cubicBezTo>
                  <a:lnTo>
                    <a:pt x="191" y="96"/>
                  </a:lnTo>
                  <a:cubicBezTo>
                    <a:pt x="191" y="48"/>
                    <a:pt x="143"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4"/>
            <p:cNvSpPr/>
            <p:nvPr/>
          </p:nvSpPr>
          <p:spPr>
            <a:xfrm>
              <a:off x="3583279" y="5002933"/>
              <a:ext cx="6112" cy="98336"/>
            </a:xfrm>
            <a:custGeom>
              <a:avLst/>
              <a:gdLst/>
              <a:ahLst/>
              <a:cxnLst/>
              <a:rect l="l" t="t" r="r" b="b"/>
              <a:pathLst>
                <a:path w="191" h="3073" extrusionOk="0">
                  <a:moveTo>
                    <a:pt x="95" y="0"/>
                  </a:moveTo>
                  <a:cubicBezTo>
                    <a:pt x="36" y="0"/>
                    <a:pt x="0" y="36"/>
                    <a:pt x="0" y="96"/>
                  </a:cubicBezTo>
                  <a:lnTo>
                    <a:pt x="0" y="2977"/>
                  </a:lnTo>
                  <a:cubicBezTo>
                    <a:pt x="0" y="3036"/>
                    <a:pt x="36" y="3072"/>
                    <a:pt x="95" y="3072"/>
                  </a:cubicBezTo>
                  <a:cubicBezTo>
                    <a:pt x="143" y="3072"/>
                    <a:pt x="191" y="3036"/>
                    <a:pt x="191" y="2977"/>
                  </a:cubicBezTo>
                  <a:lnTo>
                    <a:pt x="191" y="96"/>
                  </a:lnTo>
                  <a:cubicBezTo>
                    <a:pt x="191" y="36"/>
                    <a:pt x="143"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4"/>
            <p:cNvSpPr/>
            <p:nvPr/>
          </p:nvSpPr>
          <p:spPr>
            <a:xfrm>
              <a:off x="3586319" y="4862709"/>
              <a:ext cx="32" cy="127680"/>
            </a:xfrm>
            <a:custGeom>
              <a:avLst/>
              <a:gdLst/>
              <a:ahLst/>
              <a:cxnLst/>
              <a:rect l="l" t="t" r="r" b="b"/>
              <a:pathLst>
                <a:path w="1" h="3990" extrusionOk="0">
                  <a:moveTo>
                    <a:pt x="0" y="1"/>
                  </a:moveTo>
                  <a:lnTo>
                    <a:pt x="0" y="39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4"/>
            <p:cNvSpPr/>
            <p:nvPr/>
          </p:nvSpPr>
          <p:spPr>
            <a:xfrm>
              <a:off x="3583279" y="4859669"/>
              <a:ext cx="6112" cy="133760"/>
            </a:xfrm>
            <a:custGeom>
              <a:avLst/>
              <a:gdLst/>
              <a:ahLst/>
              <a:cxnLst/>
              <a:rect l="l" t="t" r="r" b="b"/>
              <a:pathLst>
                <a:path w="191" h="4180" extrusionOk="0">
                  <a:moveTo>
                    <a:pt x="95" y="1"/>
                  </a:moveTo>
                  <a:cubicBezTo>
                    <a:pt x="36" y="1"/>
                    <a:pt x="0" y="36"/>
                    <a:pt x="0" y="96"/>
                  </a:cubicBezTo>
                  <a:lnTo>
                    <a:pt x="0" y="4084"/>
                  </a:lnTo>
                  <a:cubicBezTo>
                    <a:pt x="0" y="4132"/>
                    <a:pt x="36" y="4180"/>
                    <a:pt x="95" y="4180"/>
                  </a:cubicBezTo>
                  <a:cubicBezTo>
                    <a:pt x="143" y="4180"/>
                    <a:pt x="191" y="4132"/>
                    <a:pt x="191" y="4084"/>
                  </a:cubicBezTo>
                  <a:lnTo>
                    <a:pt x="191" y="96"/>
                  </a:lnTo>
                  <a:cubicBezTo>
                    <a:pt x="191" y="36"/>
                    <a:pt x="143"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4"/>
            <p:cNvSpPr/>
            <p:nvPr/>
          </p:nvSpPr>
          <p:spPr>
            <a:xfrm>
              <a:off x="3523055" y="5121429"/>
              <a:ext cx="126144" cy="22496"/>
            </a:xfrm>
            <a:custGeom>
              <a:avLst/>
              <a:gdLst/>
              <a:ahLst/>
              <a:cxnLst/>
              <a:rect l="l" t="t" r="r" b="b"/>
              <a:pathLst>
                <a:path w="3942" h="703" extrusionOk="0">
                  <a:moveTo>
                    <a:pt x="715" y="0"/>
                  </a:moveTo>
                  <a:cubicBezTo>
                    <a:pt x="322" y="0"/>
                    <a:pt x="1" y="310"/>
                    <a:pt x="1" y="703"/>
                  </a:cubicBezTo>
                  <a:lnTo>
                    <a:pt x="3942" y="703"/>
                  </a:lnTo>
                  <a:cubicBezTo>
                    <a:pt x="3942" y="310"/>
                    <a:pt x="3632" y="0"/>
                    <a:pt x="3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p:nvPr/>
          </p:nvSpPr>
          <p:spPr>
            <a:xfrm>
              <a:off x="3520015" y="5118357"/>
              <a:ext cx="132256" cy="28608"/>
            </a:xfrm>
            <a:custGeom>
              <a:avLst/>
              <a:gdLst/>
              <a:ahLst/>
              <a:cxnLst/>
              <a:rect l="l" t="t" r="r" b="b"/>
              <a:pathLst>
                <a:path w="4133" h="894" extrusionOk="0">
                  <a:moveTo>
                    <a:pt x="3334" y="191"/>
                  </a:moveTo>
                  <a:cubicBezTo>
                    <a:pt x="3632" y="191"/>
                    <a:pt x="3894" y="418"/>
                    <a:pt x="3930" y="703"/>
                  </a:cubicBezTo>
                  <a:lnTo>
                    <a:pt x="203" y="703"/>
                  </a:lnTo>
                  <a:cubicBezTo>
                    <a:pt x="251" y="418"/>
                    <a:pt x="501" y="191"/>
                    <a:pt x="810" y="191"/>
                  </a:cubicBezTo>
                  <a:close/>
                  <a:moveTo>
                    <a:pt x="810" y="1"/>
                  </a:moveTo>
                  <a:cubicBezTo>
                    <a:pt x="370" y="1"/>
                    <a:pt x="1" y="358"/>
                    <a:pt x="1" y="799"/>
                  </a:cubicBezTo>
                  <a:cubicBezTo>
                    <a:pt x="1" y="858"/>
                    <a:pt x="48" y="894"/>
                    <a:pt x="96" y="894"/>
                  </a:cubicBezTo>
                  <a:lnTo>
                    <a:pt x="4037" y="894"/>
                  </a:lnTo>
                  <a:cubicBezTo>
                    <a:pt x="4096" y="894"/>
                    <a:pt x="4132" y="858"/>
                    <a:pt x="4132" y="799"/>
                  </a:cubicBezTo>
                  <a:cubicBezTo>
                    <a:pt x="4132" y="358"/>
                    <a:pt x="3775" y="1"/>
                    <a:pt x="3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4"/>
            <p:cNvSpPr/>
            <p:nvPr/>
          </p:nvSpPr>
          <p:spPr>
            <a:xfrm>
              <a:off x="2367887" y="4327029"/>
              <a:ext cx="361984" cy="409216"/>
            </a:xfrm>
            <a:custGeom>
              <a:avLst/>
              <a:gdLst/>
              <a:ahLst/>
              <a:cxnLst/>
              <a:rect l="l" t="t" r="r" b="b"/>
              <a:pathLst>
                <a:path w="11312" h="12788" extrusionOk="0">
                  <a:moveTo>
                    <a:pt x="1429" y="1"/>
                  </a:moveTo>
                  <a:cubicBezTo>
                    <a:pt x="643" y="1"/>
                    <a:pt x="0" y="644"/>
                    <a:pt x="0" y="1429"/>
                  </a:cubicBezTo>
                  <a:lnTo>
                    <a:pt x="0" y="11359"/>
                  </a:lnTo>
                  <a:cubicBezTo>
                    <a:pt x="0" y="12145"/>
                    <a:pt x="643" y="12788"/>
                    <a:pt x="1429" y="12788"/>
                  </a:cubicBezTo>
                  <a:lnTo>
                    <a:pt x="9882" y="12788"/>
                  </a:lnTo>
                  <a:cubicBezTo>
                    <a:pt x="10668" y="12788"/>
                    <a:pt x="11311" y="12145"/>
                    <a:pt x="11311" y="11359"/>
                  </a:cubicBezTo>
                  <a:lnTo>
                    <a:pt x="11311" y="1429"/>
                  </a:lnTo>
                  <a:cubicBezTo>
                    <a:pt x="11311" y="644"/>
                    <a:pt x="10668" y="1"/>
                    <a:pt x="9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4"/>
            <p:cNvSpPr/>
            <p:nvPr/>
          </p:nvSpPr>
          <p:spPr>
            <a:xfrm>
              <a:off x="2364815" y="4323989"/>
              <a:ext cx="368096" cy="415328"/>
            </a:xfrm>
            <a:custGeom>
              <a:avLst/>
              <a:gdLst/>
              <a:ahLst/>
              <a:cxnLst/>
              <a:rect l="l" t="t" r="r" b="b"/>
              <a:pathLst>
                <a:path w="11503" h="12979" extrusionOk="0">
                  <a:moveTo>
                    <a:pt x="9978" y="191"/>
                  </a:moveTo>
                  <a:cubicBezTo>
                    <a:pt x="10717" y="191"/>
                    <a:pt x="11312" y="786"/>
                    <a:pt x="11312" y="1524"/>
                  </a:cubicBezTo>
                  <a:lnTo>
                    <a:pt x="11312" y="11454"/>
                  </a:lnTo>
                  <a:cubicBezTo>
                    <a:pt x="11312" y="12181"/>
                    <a:pt x="10717" y="12788"/>
                    <a:pt x="9978" y="12788"/>
                  </a:cubicBezTo>
                  <a:lnTo>
                    <a:pt x="1525" y="12788"/>
                  </a:lnTo>
                  <a:cubicBezTo>
                    <a:pt x="787" y="12788"/>
                    <a:pt x="191" y="12181"/>
                    <a:pt x="191" y="11454"/>
                  </a:cubicBezTo>
                  <a:lnTo>
                    <a:pt x="191" y="1524"/>
                  </a:lnTo>
                  <a:cubicBezTo>
                    <a:pt x="191" y="786"/>
                    <a:pt x="787" y="191"/>
                    <a:pt x="1525" y="191"/>
                  </a:cubicBezTo>
                  <a:close/>
                  <a:moveTo>
                    <a:pt x="1525" y="0"/>
                  </a:moveTo>
                  <a:cubicBezTo>
                    <a:pt x="692" y="0"/>
                    <a:pt x="1" y="679"/>
                    <a:pt x="1" y="1524"/>
                  </a:cubicBezTo>
                  <a:lnTo>
                    <a:pt x="1" y="11454"/>
                  </a:lnTo>
                  <a:cubicBezTo>
                    <a:pt x="1" y="12288"/>
                    <a:pt x="692" y="12978"/>
                    <a:pt x="1525" y="12978"/>
                  </a:cubicBezTo>
                  <a:lnTo>
                    <a:pt x="9978" y="12978"/>
                  </a:lnTo>
                  <a:cubicBezTo>
                    <a:pt x="10824" y="12978"/>
                    <a:pt x="11502" y="12288"/>
                    <a:pt x="11502" y="11454"/>
                  </a:cubicBezTo>
                  <a:lnTo>
                    <a:pt x="11502" y="1524"/>
                  </a:lnTo>
                  <a:cubicBezTo>
                    <a:pt x="11502" y="679"/>
                    <a:pt x="10824"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4"/>
            <p:cNvSpPr/>
            <p:nvPr/>
          </p:nvSpPr>
          <p:spPr>
            <a:xfrm>
              <a:off x="2352623" y="4223797"/>
              <a:ext cx="392480" cy="443488"/>
            </a:xfrm>
            <a:custGeom>
              <a:avLst/>
              <a:gdLst/>
              <a:ahLst/>
              <a:cxnLst/>
              <a:rect l="l" t="t" r="r" b="b"/>
              <a:pathLst>
                <a:path w="12265" h="13859" extrusionOk="0">
                  <a:moveTo>
                    <a:pt x="1549" y="0"/>
                  </a:moveTo>
                  <a:cubicBezTo>
                    <a:pt x="692" y="0"/>
                    <a:pt x="1" y="691"/>
                    <a:pt x="1" y="1548"/>
                  </a:cubicBezTo>
                  <a:lnTo>
                    <a:pt x="1" y="12311"/>
                  </a:lnTo>
                  <a:cubicBezTo>
                    <a:pt x="1" y="13168"/>
                    <a:pt x="692" y="13859"/>
                    <a:pt x="1549" y="13859"/>
                  </a:cubicBezTo>
                  <a:lnTo>
                    <a:pt x="10717" y="13859"/>
                  </a:lnTo>
                  <a:cubicBezTo>
                    <a:pt x="11574" y="13859"/>
                    <a:pt x="12264" y="13168"/>
                    <a:pt x="12264" y="12311"/>
                  </a:cubicBezTo>
                  <a:lnTo>
                    <a:pt x="12264" y="1548"/>
                  </a:lnTo>
                  <a:cubicBezTo>
                    <a:pt x="12264" y="691"/>
                    <a:pt x="11574" y="0"/>
                    <a:pt x="107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4"/>
            <p:cNvSpPr/>
            <p:nvPr/>
          </p:nvSpPr>
          <p:spPr>
            <a:xfrm>
              <a:off x="2349583" y="4220725"/>
              <a:ext cx="398560" cy="449632"/>
            </a:xfrm>
            <a:custGeom>
              <a:avLst/>
              <a:gdLst/>
              <a:ahLst/>
              <a:cxnLst/>
              <a:rect l="l" t="t" r="r" b="b"/>
              <a:pathLst>
                <a:path w="12455" h="14051" extrusionOk="0">
                  <a:moveTo>
                    <a:pt x="10812" y="191"/>
                  </a:moveTo>
                  <a:cubicBezTo>
                    <a:pt x="11609" y="191"/>
                    <a:pt x="12264" y="846"/>
                    <a:pt x="12264" y="1644"/>
                  </a:cubicBezTo>
                  <a:lnTo>
                    <a:pt x="12264" y="12407"/>
                  </a:lnTo>
                  <a:cubicBezTo>
                    <a:pt x="12264" y="13205"/>
                    <a:pt x="11609" y="13860"/>
                    <a:pt x="10812" y="13860"/>
                  </a:cubicBezTo>
                  <a:lnTo>
                    <a:pt x="1644" y="13860"/>
                  </a:lnTo>
                  <a:cubicBezTo>
                    <a:pt x="846" y="13860"/>
                    <a:pt x="191" y="13205"/>
                    <a:pt x="191" y="12407"/>
                  </a:cubicBezTo>
                  <a:lnTo>
                    <a:pt x="191" y="1644"/>
                  </a:lnTo>
                  <a:cubicBezTo>
                    <a:pt x="191" y="846"/>
                    <a:pt x="846" y="191"/>
                    <a:pt x="1644" y="191"/>
                  </a:cubicBezTo>
                  <a:close/>
                  <a:moveTo>
                    <a:pt x="1644" y="1"/>
                  </a:moveTo>
                  <a:cubicBezTo>
                    <a:pt x="739" y="1"/>
                    <a:pt x="1" y="739"/>
                    <a:pt x="1" y="1644"/>
                  </a:cubicBezTo>
                  <a:lnTo>
                    <a:pt x="1" y="12407"/>
                  </a:lnTo>
                  <a:cubicBezTo>
                    <a:pt x="1" y="13312"/>
                    <a:pt x="739" y="14050"/>
                    <a:pt x="1644" y="14050"/>
                  </a:cubicBezTo>
                  <a:lnTo>
                    <a:pt x="10812" y="14050"/>
                  </a:lnTo>
                  <a:cubicBezTo>
                    <a:pt x="11716" y="14050"/>
                    <a:pt x="12455" y="13312"/>
                    <a:pt x="12455" y="12407"/>
                  </a:cubicBezTo>
                  <a:lnTo>
                    <a:pt x="12455" y="1644"/>
                  </a:lnTo>
                  <a:cubicBezTo>
                    <a:pt x="12455" y="739"/>
                    <a:pt x="11716" y="1"/>
                    <a:pt x="10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4"/>
            <p:cNvSpPr/>
            <p:nvPr/>
          </p:nvSpPr>
          <p:spPr>
            <a:xfrm>
              <a:off x="2352623" y="4571637"/>
              <a:ext cx="392480" cy="95648"/>
            </a:xfrm>
            <a:custGeom>
              <a:avLst/>
              <a:gdLst/>
              <a:ahLst/>
              <a:cxnLst/>
              <a:rect l="l" t="t" r="r" b="b"/>
              <a:pathLst>
                <a:path w="12265" h="2989" extrusionOk="0">
                  <a:moveTo>
                    <a:pt x="1" y="1"/>
                  </a:moveTo>
                  <a:lnTo>
                    <a:pt x="1" y="1203"/>
                  </a:lnTo>
                  <a:cubicBezTo>
                    <a:pt x="1" y="2191"/>
                    <a:pt x="596" y="2989"/>
                    <a:pt x="1334" y="2989"/>
                  </a:cubicBezTo>
                  <a:lnTo>
                    <a:pt x="10931" y="2989"/>
                  </a:lnTo>
                  <a:cubicBezTo>
                    <a:pt x="11669" y="2989"/>
                    <a:pt x="12264" y="2191"/>
                    <a:pt x="12264" y="1203"/>
                  </a:cubicBezTo>
                  <a:lnTo>
                    <a:pt x="12264" y="1"/>
                  </a:lnTo>
                  <a:cubicBezTo>
                    <a:pt x="12264" y="989"/>
                    <a:pt x="11669" y="1798"/>
                    <a:pt x="10931" y="1798"/>
                  </a:cubicBezTo>
                  <a:lnTo>
                    <a:pt x="1334" y="1798"/>
                  </a:lnTo>
                  <a:cubicBezTo>
                    <a:pt x="596" y="1798"/>
                    <a:pt x="1" y="9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4"/>
            <p:cNvSpPr/>
            <p:nvPr/>
          </p:nvSpPr>
          <p:spPr>
            <a:xfrm>
              <a:off x="2349583" y="4568597"/>
              <a:ext cx="398560" cy="101760"/>
            </a:xfrm>
            <a:custGeom>
              <a:avLst/>
              <a:gdLst/>
              <a:ahLst/>
              <a:cxnLst/>
              <a:rect l="l" t="t" r="r" b="b"/>
              <a:pathLst>
                <a:path w="12455" h="3180" extrusionOk="0">
                  <a:moveTo>
                    <a:pt x="12264" y="1048"/>
                  </a:moveTo>
                  <a:lnTo>
                    <a:pt x="12264" y="1298"/>
                  </a:lnTo>
                  <a:cubicBezTo>
                    <a:pt x="12264" y="2227"/>
                    <a:pt x="11705" y="2989"/>
                    <a:pt x="11026" y="2989"/>
                  </a:cubicBezTo>
                  <a:lnTo>
                    <a:pt x="1429" y="2989"/>
                  </a:lnTo>
                  <a:cubicBezTo>
                    <a:pt x="751" y="2989"/>
                    <a:pt x="191" y="2227"/>
                    <a:pt x="191" y="1298"/>
                  </a:cubicBezTo>
                  <a:lnTo>
                    <a:pt x="191" y="1048"/>
                  </a:lnTo>
                  <a:cubicBezTo>
                    <a:pt x="441" y="1608"/>
                    <a:pt x="906" y="1989"/>
                    <a:pt x="1429" y="1989"/>
                  </a:cubicBezTo>
                  <a:lnTo>
                    <a:pt x="11026" y="1989"/>
                  </a:lnTo>
                  <a:cubicBezTo>
                    <a:pt x="11550" y="1989"/>
                    <a:pt x="12014" y="1608"/>
                    <a:pt x="12264" y="1048"/>
                  </a:cubicBezTo>
                  <a:close/>
                  <a:moveTo>
                    <a:pt x="96" y="0"/>
                  </a:moveTo>
                  <a:cubicBezTo>
                    <a:pt x="48" y="0"/>
                    <a:pt x="1" y="48"/>
                    <a:pt x="1" y="96"/>
                  </a:cubicBezTo>
                  <a:lnTo>
                    <a:pt x="1" y="1298"/>
                  </a:lnTo>
                  <a:cubicBezTo>
                    <a:pt x="1" y="2334"/>
                    <a:pt x="644" y="3179"/>
                    <a:pt x="1429" y="3179"/>
                  </a:cubicBezTo>
                  <a:lnTo>
                    <a:pt x="11026" y="3179"/>
                  </a:lnTo>
                  <a:cubicBezTo>
                    <a:pt x="11812" y="3179"/>
                    <a:pt x="12455" y="2334"/>
                    <a:pt x="12455" y="1298"/>
                  </a:cubicBezTo>
                  <a:lnTo>
                    <a:pt x="12455" y="96"/>
                  </a:lnTo>
                  <a:cubicBezTo>
                    <a:pt x="12455" y="48"/>
                    <a:pt x="12419" y="0"/>
                    <a:pt x="12359" y="0"/>
                  </a:cubicBezTo>
                  <a:cubicBezTo>
                    <a:pt x="12312" y="0"/>
                    <a:pt x="12264" y="48"/>
                    <a:pt x="12264" y="96"/>
                  </a:cubicBezTo>
                  <a:cubicBezTo>
                    <a:pt x="12264" y="1036"/>
                    <a:pt x="11705" y="1798"/>
                    <a:pt x="11026" y="1798"/>
                  </a:cubicBezTo>
                  <a:lnTo>
                    <a:pt x="1429" y="1798"/>
                  </a:lnTo>
                  <a:cubicBezTo>
                    <a:pt x="751" y="1798"/>
                    <a:pt x="191" y="1036"/>
                    <a:pt x="191" y="96"/>
                  </a:cubicBezTo>
                  <a:cubicBezTo>
                    <a:pt x="191" y="48"/>
                    <a:pt x="156"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p:nvPr/>
          </p:nvSpPr>
          <p:spPr>
            <a:xfrm>
              <a:off x="2352623" y="4687093"/>
              <a:ext cx="392480" cy="49152"/>
            </a:xfrm>
            <a:custGeom>
              <a:avLst/>
              <a:gdLst/>
              <a:ahLst/>
              <a:cxnLst/>
              <a:rect l="l" t="t" r="r" b="b"/>
              <a:pathLst>
                <a:path w="12265" h="1536" extrusionOk="0">
                  <a:moveTo>
                    <a:pt x="680" y="0"/>
                  </a:moveTo>
                  <a:cubicBezTo>
                    <a:pt x="299" y="0"/>
                    <a:pt x="1" y="298"/>
                    <a:pt x="1" y="667"/>
                  </a:cubicBezTo>
                  <a:lnTo>
                    <a:pt x="1" y="1536"/>
                  </a:lnTo>
                  <a:lnTo>
                    <a:pt x="12264" y="1536"/>
                  </a:lnTo>
                  <a:lnTo>
                    <a:pt x="12264" y="667"/>
                  </a:lnTo>
                  <a:cubicBezTo>
                    <a:pt x="12264" y="298"/>
                    <a:pt x="11967" y="0"/>
                    <a:pt x="11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4"/>
            <p:cNvSpPr/>
            <p:nvPr/>
          </p:nvSpPr>
          <p:spPr>
            <a:xfrm>
              <a:off x="2349583" y="4684021"/>
              <a:ext cx="398560" cy="55296"/>
            </a:xfrm>
            <a:custGeom>
              <a:avLst/>
              <a:gdLst/>
              <a:ahLst/>
              <a:cxnLst/>
              <a:rect l="l" t="t" r="r" b="b"/>
              <a:pathLst>
                <a:path w="12455" h="1728" extrusionOk="0">
                  <a:moveTo>
                    <a:pt x="11693" y="191"/>
                  </a:moveTo>
                  <a:cubicBezTo>
                    <a:pt x="12002" y="191"/>
                    <a:pt x="12264" y="453"/>
                    <a:pt x="12264" y="763"/>
                  </a:cubicBezTo>
                  <a:lnTo>
                    <a:pt x="12264" y="1537"/>
                  </a:lnTo>
                  <a:lnTo>
                    <a:pt x="191" y="1537"/>
                  </a:lnTo>
                  <a:lnTo>
                    <a:pt x="191" y="763"/>
                  </a:lnTo>
                  <a:cubicBezTo>
                    <a:pt x="191" y="453"/>
                    <a:pt x="453" y="191"/>
                    <a:pt x="775" y="191"/>
                  </a:cubicBezTo>
                  <a:close/>
                  <a:moveTo>
                    <a:pt x="775" y="1"/>
                  </a:moveTo>
                  <a:cubicBezTo>
                    <a:pt x="346" y="1"/>
                    <a:pt x="1" y="346"/>
                    <a:pt x="1" y="763"/>
                  </a:cubicBezTo>
                  <a:lnTo>
                    <a:pt x="1" y="1632"/>
                  </a:lnTo>
                  <a:cubicBezTo>
                    <a:pt x="1" y="1680"/>
                    <a:pt x="48" y="1727"/>
                    <a:pt x="96" y="1727"/>
                  </a:cubicBezTo>
                  <a:lnTo>
                    <a:pt x="12359" y="1727"/>
                  </a:lnTo>
                  <a:cubicBezTo>
                    <a:pt x="12419" y="1727"/>
                    <a:pt x="12455" y="1680"/>
                    <a:pt x="12455" y="1632"/>
                  </a:cubicBezTo>
                  <a:lnTo>
                    <a:pt x="12455" y="763"/>
                  </a:lnTo>
                  <a:cubicBezTo>
                    <a:pt x="12455" y="346"/>
                    <a:pt x="12109" y="1"/>
                    <a:pt x="1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p:nvPr/>
          </p:nvSpPr>
          <p:spPr>
            <a:xfrm>
              <a:off x="1610063" y="4327029"/>
              <a:ext cx="361984" cy="409216"/>
            </a:xfrm>
            <a:custGeom>
              <a:avLst/>
              <a:gdLst/>
              <a:ahLst/>
              <a:cxnLst/>
              <a:rect l="l" t="t" r="r" b="b"/>
              <a:pathLst>
                <a:path w="11312" h="12788" extrusionOk="0">
                  <a:moveTo>
                    <a:pt x="1429" y="1"/>
                  </a:moveTo>
                  <a:cubicBezTo>
                    <a:pt x="632" y="1"/>
                    <a:pt x="1" y="644"/>
                    <a:pt x="1" y="1429"/>
                  </a:cubicBezTo>
                  <a:lnTo>
                    <a:pt x="1" y="11359"/>
                  </a:lnTo>
                  <a:cubicBezTo>
                    <a:pt x="1" y="12145"/>
                    <a:pt x="632" y="12788"/>
                    <a:pt x="1429" y="12788"/>
                  </a:cubicBezTo>
                  <a:lnTo>
                    <a:pt x="9883" y="12788"/>
                  </a:lnTo>
                  <a:cubicBezTo>
                    <a:pt x="10669" y="12788"/>
                    <a:pt x="11312" y="12145"/>
                    <a:pt x="11312" y="11359"/>
                  </a:cubicBezTo>
                  <a:lnTo>
                    <a:pt x="11312" y="1429"/>
                  </a:lnTo>
                  <a:cubicBezTo>
                    <a:pt x="11312" y="644"/>
                    <a:pt x="10669" y="1"/>
                    <a:pt x="98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4"/>
            <p:cNvSpPr/>
            <p:nvPr/>
          </p:nvSpPr>
          <p:spPr>
            <a:xfrm>
              <a:off x="1607023" y="4323989"/>
              <a:ext cx="368064" cy="415328"/>
            </a:xfrm>
            <a:custGeom>
              <a:avLst/>
              <a:gdLst/>
              <a:ahLst/>
              <a:cxnLst/>
              <a:rect l="l" t="t" r="r" b="b"/>
              <a:pathLst>
                <a:path w="11502" h="12979" extrusionOk="0">
                  <a:moveTo>
                    <a:pt x="9978" y="191"/>
                  </a:moveTo>
                  <a:cubicBezTo>
                    <a:pt x="10704" y="191"/>
                    <a:pt x="11299" y="786"/>
                    <a:pt x="11299" y="1524"/>
                  </a:cubicBezTo>
                  <a:lnTo>
                    <a:pt x="11299" y="11454"/>
                  </a:lnTo>
                  <a:cubicBezTo>
                    <a:pt x="11299" y="12181"/>
                    <a:pt x="10704" y="12788"/>
                    <a:pt x="9978" y="12788"/>
                  </a:cubicBezTo>
                  <a:lnTo>
                    <a:pt x="1524" y="12788"/>
                  </a:lnTo>
                  <a:cubicBezTo>
                    <a:pt x="786" y="12788"/>
                    <a:pt x="191" y="12181"/>
                    <a:pt x="191" y="11454"/>
                  </a:cubicBezTo>
                  <a:lnTo>
                    <a:pt x="191" y="1524"/>
                  </a:lnTo>
                  <a:cubicBezTo>
                    <a:pt x="191" y="786"/>
                    <a:pt x="786" y="191"/>
                    <a:pt x="1524" y="191"/>
                  </a:cubicBezTo>
                  <a:close/>
                  <a:moveTo>
                    <a:pt x="1524" y="0"/>
                  </a:moveTo>
                  <a:cubicBezTo>
                    <a:pt x="679" y="0"/>
                    <a:pt x="0" y="679"/>
                    <a:pt x="0" y="1524"/>
                  </a:cubicBezTo>
                  <a:lnTo>
                    <a:pt x="0" y="11454"/>
                  </a:lnTo>
                  <a:cubicBezTo>
                    <a:pt x="0" y="12288"/>
                    <a:pt x="679" y="12978"/>
                    <a:pt x="1524" y="12978"/>
                  </a:cubicBezTo>
                  <a:lnTo>
                    <a:pt x="9978" y="12978"/>
                  </a:lnTo>
                  <a:cubicBezTo>
                    <a:pt x="10811" y="12978"/>
                    <a:pt x="11502" y="12288"/>
                    <a:pt x="11502" y="11454"/>
                  </a:cubicBezTo>
                  <a:lnTo>
                    <a:pt x="11502" y="1524"/>
                  </a:lnTo>
                  <a:cubicBezTo>
                    <a:pt x="11502" y="679"/>
                    <a:pt x="1081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p:nvPr/>
          </p:nvSpPr>
          <p:spPr>
            <a:xfrm>
              <a:off x="1594831" y="4223797"/>
              <a:ext cx="392448" cy="443488"/>
            </a:xfrm>
            <a:custGeom>
              <a:avLst/>
              <a:gdLst/>
              <a:ahLst/>
              <a:cxnLst/>
              <a:rect l="l" t="t" r="r" b="b"/>
              <a:pathLst>
                <a:path w="12264" h="13859" extrusionOk="0">
                  <a:moveTo>
                    <a:pt x="1548" y="0"/>
                  </a:moveTo>
                  <a:cubicBezTo>
                    <a:pt x="691" y="0"/>
                    <a:pt x="0" y="691"/>
                    <a:pt x="0" y="1548"/>
                  </a:cubicBezTo>
                  <a:lnTo>
                    <a:pt x="0" y="12311"/>
                  </a:lnTo>
                  <a:cubicBezTo>
                    <a:pt x="0" y="13168"/>
                    <a:pt x="691" y="13859"/>
                    <a:pt x="1548" y="13859"/>
                  </a:cubicBezTo>
                  <a:lnTo>
                    <a:pt x="10716" y="13859"/>
                  </a:lnTo>
                  <a:cubicBezTo>
                    <a:pt x="11561" y="13859"/>
                    <a:pt x="12264" y="13168"/>
                    <a:pt x="12264" y="12311"/>
                  </a:cubicBezTo>
                  <a:lnTo>
                    <a:pt x="12264" y="1548"/>
                  </a:lnTo>
                  <a:cubicBezTo>
                    <a:pt x="12264" y="691"/>
                    <a:pt x="11561" y="0"/>
                    <a:pt x="107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4"/>
            <p:cNvSpPr/>
            <p:nvPr/>
          </p:nvSpPr>
          <p:spPr>
            <a:xfrm>
              <a:off x="1591791" y="4220725"/>
              <a:ext cx="398560" cy="449632"/>
            </a:xfrm>
            <a:custGeom>
              <a:avLst/>
              <a:gdLst/>
              <a:ahLst/>
              <a:cxnLst/>
              <a:rect l="l" t="t" r="r" b="b"/>
              <a:pathLst>
                <a:path w="12455" h="14051" extrusionOk="0">
                  <a:moveTo>
                    <a:pt x="10811" y="191"/>
                  </a:moveTo>
                  <a:cubicBezTo>
                    <a:pt x="11609" y="191"/>
                    <a:pt x="12252" y="846"/>
                    <a:pt x="12252" y="1644"/>
                  </a:cubicBezTo>
                  <a:lnTo>
                    <a:pt x="12252" y="12407"/>
                  </a:lnTo>
                  <a:cubicBezTo>
                    <a:pt x="12252" y="13205"/>
                    <a:pt x="11609" y="13860"/>
                    <a:pt x="10811" y="13860"/>
                  </a:cubicBezTo>
                  <a:lnTo>
                    <a:pt x="1643" y="13860"/>
                  </a:lnTo>
                  <a:cubicBezTo>
                    <a:pt x="834" y="13860"/>
                    <a:pt x="191" y="13205"/>
                    <a:pt x="191" y="12407"/>
                  </a:cubicBezTo>
                  <a:lnTo>
                    <a:pt x="191" y="1644"/>
                  </a:lnTo>
                  <a:cubicBezTo>
                    <a:pt x="191" y="846"/>
                    <a:pt x="834" y="191"/>
                    <a:pt x="1643" y="191"/>
                  </a:cubicBezTo>
                  <a:close/>
                  <a:moveTo>
                    <a:pt x="1643" y="1"/>
                  </a:moveTo>
                  <a:cubicBezTo>
                    <a:pt x="738" y="1"/>
                    <a:pt x="0" y="739"/>
                    <a:pt x="0" y="1644"/>
                  </a:cubicBezTo>
                  <a:lnTo>
                    <a:pt x="0" y="12407"/>
                  </a:lnTo>
                  <a:cubicBezTo>
                    <a:pt x="0" y="13312"/>
                    <a:pt x="738" y="14050"/>
                    <a:pt x="1643" y="14050"/>
                  </a:cubicBezTo>
                  <a:lnTo>
                    <a:pt x="10811" y="14050"/>
                  </a:lnTo>
                  <a:cubicBezTo>
                    <a:pt x="11716" y="14050"/>
                    <a:pt x="12454" y="13312"/>
                    <a:pt x="12454" y="12407"/>
                  </a:cubicBezTo>
                  <a:lnTo>
                    <a:pt x="12454" y="1644"/>
                  </a:lnTo>
                  <a:cubicBezTo>
                    <a:pt x="12454" y="739"/>
                    <a:pt x="11716" y="1"/>
                    <a:pt x="10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p:nvPr/>
          </p:nvSpPr>
          <p:spPr>
            <a:xfrm>
              <a:off x="1594831" y="4571637"/>
              <a:ext cx="392448" cy="95648"/>
            </a:xfrm>
            <a:custGeom>
              <a:avLst/>
              <a:gdLst/>
              <a:ahLst/>
              <a:cxnLst/>
              <a:rect l="l" t="t" r="r" b="b"/>
              <a:pathLst>
                <a:path w="12264" h="2989" extrusionOk="0">
                  <a:moveTo>
                    <a:pt x="0" y="1"/>
                  </a:moveTo>
                  <a:lnTo>
                    <a:pt x="0" y="1203"/>
                  </a:lnTo>
                  <a:cubicBezTo>
                    <a:pt x="0" y="2191"/>
                    <a:pt x="596" y="2989"/>
                    <a:pt x="1334" y="2989"/>
                  </a:cubicBezTo>
                  <a:lnTo>
                    <a:pt x="10918" y="2989"/>
                  </a:lnTo>
                  <a:cubicBezTo>
                    <a:pt x="11657" y="2989"/>
                    <a:pt x="12264" y="2191"/>
                    <a:pt x="12264" y="1203"/>
                  </a:cubicBezTo>
                  <a:lnTo>
                    <a:pt x="12264" y="1"/>
                  </a:lnTo>
                  <a:cubicBezTo>
                    <a:pt x="12264" y="989"/>
                    <a:pt x="11657" y="1798"/>
                    <a:pt x="10918" y="1798"/>
                  </a:cubicBezTo>
                  <a:lnTo>
                    <a:pt x="1334" y="1798"/>
                  </a:lnTo>
                  <a:cubicBezTo>
                    <a:pt x="596" y="1798"/>
                    <a:pt x="0" y="98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4"/>
            <p:cNvSpPr/>
            <p:nvPr/>
          </p:nvSpPr>
          <p:spPr>
            <a:xfrm>
              <a:off x="1591791" y="4568597"/>
              <a:ext cx="398560" cy="101760"/>
            </a:xfrm>
            <a:custGeom>
              <a:avLst/>
              <a:gdLst/>
              <a:ahLst/>
              <a:cxnLst/>
              <a:rect l="l" t="t" r="r" b="b"/>
              <a:pathLst>
                <a:path w="12455" h="3180" extrusionOk="0">
                  <a:moveTo>
                    <a:pt x="12252" y="1048"/>
                  </a:moveTo>
                  <a:lnTo>
                    <a:pt x="12252" y="1298"/>
                  </a:lnTo>
                  <a:cubicBezTo>
                    <a:pt x="12252" y="2227"/>
                    <a:pt x="11704" y="2989"/>
                    <a:pt x="11013" y="2989"/>
                  </a:cubicBezTo>
                  <a:lnTo>
                    <a:pt x="1429" y="2989"/>
                  </a:lnTo>
                  <a:cubicBezTo>
                    <a:pt x="750" y="2989"/>
                    <a:pt x="191" y="2227"/>
                    <a:pt x="191" y="1298"/>
                  </a:cubicBezTo>
                  <a:lnTo>
                    <a:pt x="191" y="1048"/>
                  </a:lnTo>
                  <a:cubicBezTo>
                    <a:pt x="441" y="1608"/>
                    <a:pt x="905" y="1989"/>
                    <a:pt x="1429" y="1989"/>
                  </a:cubicBezTo>
                  <a:lnTo>
                    <a:pt x="11013" y="1989"/>
                  </a:lnTo>
                  <a:cubicBezTo>
                    <a:pt x="11549" y="1989"/>
                    <a:pt x="12014" y="1608"/>
                    <a:pt x="12252" y="1048"/>
                  </a:cubicBezTo>
                  <a:close/>
                  <a:moveTo>
                    <a:pt x="95" y="0"/>
                  </a:moveTo>
                  <a:cubicBezTo>
                    <a:pt x="36" y="0"/>
                    <a:pt x="0" y="48"/>
                    <a:pt x="0" y="96"/>
                  </a:cubicBezTo>
                  <a:lnTo>
                    <a:pt x="0" y="1298"/>
                  </a:lnTo>
                  <a:cubicBezTo>
                    <a:pt x="0" y="2334"/>
                    <a:pt x="643" y="3179"/>
                    <a:pt x="1429" y="3179"/>
                  </a:cubicBezTo>
                  <a:lnTo>
                    <a:pt x="11013" y="3179"/>
                  </a:lnTo>
                  <a:cubicBezTo>
                    <a:pt x="11811" y="3179"/>
                    <a:pt x="12454" y="2334"/>
                    <a:pt x="12454" y="1298"/>
                  </a:cubicBezTo>
                  <a:lnTo>
                    <a:pt x="12454" y="96"/>
                  </a:lnTo>
                  <a:cubicBezTo>
                    <a:pt x="12454" y="48"/>
                    <a:pt x="12407" y="0"/>
                    <a:pt x="12359" y="0"/>
                  </a:cubicBezTo>
                  <a:cubicBezTo>
                    <a:pt x="12299" y="0"/>
                    <a:pt x="12252" y="48"/>
                    <a:pt x="12252" y="96"/>
                  </a:cubicBezTo>
                  <a:cubicBezTo>
                    <a:pt x="12252" y="1036"/>
                    <a:pt x="11704" y="1798"/>
                    <a:pt x="11013" y="1798"/>
                  </a:cubicBezTo>
                  <a:lnTo>
                    <a:pt x="1429" y="1798"/>
                  </a:lnTo>
                  <a:cubicBezTo>
                    <a:pt x="750" y="1798"/>
                    <a:pt x="191" y="1036"/>
                    <a:pt x="191" y="96"/>
                  </a:cubicBezTo>
                  <a:cubicBezTo>
                    <a:pt x="191" y="48"/>
                    <a:pt x="143"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p:nvPr/>
          </p:nvSpPr>
          <p:spPr>
            <a:xfrm>
              <a:off x="1594831" y="4687093"/>
              <a:ext cx="392448" cy="49152"/>
            </a:xfrm>
            <a:custGeom>
              <a:avLst/>
              <a:gdLst/>
              <a:ahLst/>
              <a:cxnLst/>
              <a:rect l="l" t="t" r="r" b="b"/>
              <a:pathLst>
                <a:path w="12264" h="1536" extrusionOk="0">
                  <a:moveTo>
                    <a:pt x="667" y="0"/>
                  </a:moveTo>
                  <a:cubicBezTo>
                    <a:pt x="298" y="0"/>
                    <a:pt x="0" y="298"/>
                    <a:pt x="0" y="667"/>
                  </a:cubicBezTo>
                  <a:lnTo>
                    <a:pt x="0" y="1536"/>
                  </a:lnTo>
                  <a:lnTo>
                    <a:pt x="12264" y="1536"/>
                  </a:lnTo>
                  <a:lnTo>
                    <a:pt x="12264" y="667"/>
                  </a:lnTo>
                  <a:cubicBezTo>
                    <a:pt x="12264" y="298"/>
                    <a:pt x="11954" y="0"/>
                    <a:pt x="1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4"/>
            <p:cNvSpPr/>
            <p:nvPr/>
          </p:nvSpPr>
          <p:spPr>
            <a:xfrm>
              <a:off x="1591791" y="4684021"/>
              <a:ext cx="398560" cy="55296"/>
            </a:xfrm>
            <a:custGeom>
              <a:avLst/>
              <a:gdLst/>
              <a:ahLst/>
              <a:cxnLst/>
              <a:rect l="l" t="t" r="r" b="b"/>
              <a:pathLst>
                <a:path w="12455" h="1728" extrusionOk="0">
                  <a:moveTo>
                    <a:pt x="11680" y="191"/>
                  </a:moveTo>
                  <a:cubicBezTo>
                    <a:pt x="12002" y="191"/>
                    <a:pt x="12252" y="453"/>
                    <a:pt x="12252" y="763"/>
                  </a:cubicBezTo>
                  <a:lnTo>
                    <a:pt x="12252" y="1537"/>
                  </a:lnTo>
                  <a:lnTo>
                    <a:pt x="191" y="1537"/>
                  </a:lnTo>
                  <a:lnTo>
                    <a:pt x="191" y="763"/>
                  </a:lnTo>
                  <a:cubicBezTo>
                    <a:pt x="191" y="453"/>
                    <a:pt x="453" y="191"/>
                    <a:pt x="762" y="191"/>
                  </a:cubicBezTo>
                  <a:close/>
                  <a:moveTo>
                    <a:pt x="762" y="1"/>
                  </a:moveTo>
                  <a:cubicBezTo>
                    <a:pt x="345" y="1"/>
                    <a:pt x="0" y="346"/>
                    <a:pt x="0" y="763"/>
                  </a:cubicBezTo>
                  <a:lnTo>
                    <a:pt x="0" y="1632"/>
                  </a:lnTo>
                  <a:cubicBezTo>
                    <a:pt x="0" y="1680"/>
                    <a:pt x="36" y="1727"/>
                    <a:pt x="95" y="1727"/>
                  </a:cubicBezTo>
                  <a:lnTo>
                    <a:pt x="12359" y="1727"/>
                  </a:lnTo>
                  <a:cubicBezTo>
                    <a:pt x="12407" y="1727"/>
                    <a:pt x="12454" y="1680"/>
                    <a:pt x="12454" y="1632"/>
                  </a:cubicBezTo>
                  <a:lnTo>
                    <a:pt x="12454" y="763"/>
                  </a:lnTo>
                  <a:cubicBezTo>
                    <a:pt x="12454" y="346"/>
                    <a:pt x="12109" y="1"/>
                    <a:pt x="11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p:nvPr/>
          </p:nvSpPr>
          <p:spPr>
            <a:xfrm>
              <a:off x="3126063" y="4327029"/>
              <a:ext cx="361600" cy="409216"/>
            </a:xfrm>
            <a:custGeom>
              <a:avLst/>
              <a:gdLst/>
              <a:ahLst/>
              <a:cxnLst/>
              <a:rect l="l" t="t" r="r" b="b"/>
              <a:pathLst>
                <a:path w="11300" h="12788" extrusionOk="0">
                  <a:moveTo>
                    <a:pt x="1429" y="1"/>
                  </a:moveTo>
                  <a:cubicBezTo>
                    <a:pt x="632" y="1"/>
                    <a:pt x="1" y="644"/>
                    <a:pt x="1" y="1429"/>
                  </a:cubicBezTo>
                  <a:lnTo>
                    <a:pt x="1" y="11359"/>
                  </a:lnTo>
                  <a:cubicBezTo>
                    <a:pt x="1" y="12145"/>
                    <a:pt x="632" y="12788"/>
                    <a:pt x="1429" y="12788"/>
                  </a:cubicBezTo>
                  <a:lnTo>
                    <a:pt x="9883" y="12788"/>
                  </a:lnTo>
                  <a:cubicBezTo>
                    <a:pt x="10669" y="12788"/>
                    <a:pt x="11300" y="12145"/>
                    <a:pt x="11300" y="11359"/>
                  </a:cubicBezTo>
                  <a:lnTo>
                    <a:pt x="11300" y="1429"/>
                  </a:lnTo>
                  <a:cubicBezTo>
                    <a:pt x="11300" y="644"/>
                    <a:pt x="10669" y="1"/>
                    <a:pt x="98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4"/>
            <p:cNvSpPr/>
            <p:nvPr/>
          </p:nvSpPr>
          <p:spPr>
            <a:xfrm>
              <a:off x="3123023" y="4323989"/>
              <a:ext cx="368064" cy="415328"/>
            </a:xfrm>
            <a:custGeom>
              <a:avLst/>
              <a:gdLst/>
              <a:ahLst/>
              <a:cxnLst/>
              <a:rect l="l" t="t" r="r" b="b"/>
              <a:pathLst>
                <a:path w="11502" h="12979" extrusionOk="0">
                  <a:moveTo>
                    <a:pt x="9978" y="191"/>
                  </a:moveTo>
                  <a:cubicBezTo>
                    <a:pt x="10704" y="191"/>
                    <a:pt x="11299" y="786"/>
                    <a:pt x="11299" y="1524"/>
                  </a:cubicBezTo>
                  <a:lnTo>
                    <a:pt x="11299" y="11454"/>
                  </a:lnTo>
                  <a:cubicBezTo>
                    <a:pt x="11299" y="12181"/>
                    <a:pt x="10704" y="12788"/>
                    <a:pt x="9978" y="12788"/>
                  </a:cubicBezTo>
                  <a:lnTo>
                    <a:pt x="1524" y="12788"/>
                  </a:lnTo>
                  <a:cubicBezTo>
                    <a:pt x="786" y="12788"/>
                    <a:pt x="191" y="12181"/>
                    <a:pt x="191" y="11454"/>
                  </a:cubicBezTo>
                  <a:lnTo>
                    <a:pt x="191" y="1524"/>
                  </a:lnTo>
                  <a:cubicBezTo>
                    <a:pt x="191" y="786"/>
                    <a:pt x="786" y="191"/>
                    <a:pt x="1524" y="191"/>
                  </a:cubicBezTo>
                  <a:close/>
                  <a:moveTo>
                    <a:pt x="1524" y="0"/>
                  </a:moveTo>
                  <a:cubicBezTo>
                    <a:pt x="679" y="0"/>
                    <a:pt x="0" y="679"/>
                    <a:pt x="0" y="1524"/>
                  </a:cubicBezTo>
                  <a:lnTo>
                    <a:pt x="0" y="11454"/>
                  </a:lnTo>
                  <a:cubicBezTo>
                    <a:pt x="0" y="12288"/>
                    <a:pt x="679" y="12978"/>
                    <a:pt x="1524" y="12978"/>
                  </a:cubicBezTo>
                  <a:lnTo>
                    <a:pt x="9978" y="12978"/>
                  </a:lnTo>
                  <a:cubicBezTo>
                    <a:pt x="10811" y="12978"/>
                    <a:pt x="11502" y="12288"/>
                    <a:pt x="11502" y="11454"/>
                  </a:cubicBezTo>
                  <a:lnTo>
                    <a:pt x="11502" y="1524"/>
                  </a:lnTo>
                  <a:cubicBezTo>
                    <a:pt x="11502" y="679"/>
                    <a:pt x="1081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4"/>
            <p:cNvSpPr/>
            <p:nvPr/>
          </p:nvSpPr>
          <p:spPr>
            <a:xfrm>
              <a:off x="3110831" y="4223797"/>
              <a:ext cx="392448" cy="443488"/>
            </a:xfrm>
            <a:custGeom>
              <a:avLst/>
              <a:gdLst/>
              <a:ahLst/>
              <a:cxnLst/>
              <a:rect l="l" t="t" r="r" b="b"/>
              <a:pathLst>
                <a:path w="12264" h="13859" extrusionOk="0">
                  <a:moveTo>
                    <a:pt x="1548" y="0"/>
                  </a:moveTo>
                  <a:cubicBezTo>
                    <a:pt x="691" y="0"/>
                    <a:pt x="0" y="691"/>
                    <a:pt x="0" y="1548"/>
                  </a:cubicBezTo>
                  <a:lnTo>
                    <a:pt x="0" y="12311"/>
                  </a:lnTo>
                  <a:cubicBezTo>
                    <a:pt x="0" y="13168"/>
                    <a:pt x="691" y="13859"/>
                    <a:pt x="1548" y="13859"/>
                  </a:cubicBezTo>
                  <a:lnTo>
                    <a:pt x="10716" y="13859"/>
                  </a:lnTo>
                  <a:cubicBezTo>
                    <a:pt x="11561" y="13859"/>
                    <a:pt x="12264" y="13168"/>
                    <a:pt x="12264" y="12311"/>
                  </a:cubicBezTo>
                  <a:lnTo>
                    <a:pt x="12264" y="1548"/>
                  </a:lnTo>
                  <a:cubicBezTo>
                    <a:pt x="12264" y="691"/>
                    <a:pt x="11561" y="0"/>
                    <a:pt x="107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4"/>
            <p:cNvSpPr/>
            <p:nvPr/>
          </p:nvSpPr>
          <p:spPr>
            <a:xfrm>
              <a:off x="3107791" y="4220725"/>
              <a:ext cx="398560" cy="449632"/>
            </a:xfrm>
            <a:custGeom>
              <a:avLst/>
              <a:gdLst/>
              <a:ahLst/>
              <a:cxnLst/>
              <a:rect l="l" t="t" r="r" b="b"/>
              <a:pathLst>
                <a:path w="12455" h="14051" extrusionOk="0">
                  <a:moveTo>
                    <a:pt x="10811" y="191"/>
                  </a:moveTo>
                  <a:cubicBezTo>
                    <a:pt x="11609" y="191"/>
                    <a:pt x="12252" y="846"/>
                    <a:pt x="12252" y="1644"/>
                  </a:cubicBezTo>
                  <a:lnTo>
                    <a:pt x="12252" y="12407"/>
                  </a:lnTo>
                  <a:cubicBezTo>
                    <a:pt x="12252" y="13205"/>
                    <a:pt x="11609" y="13860"/>
                    <a:pt x="10811" y="13860"/>
                  </a:cubicBezTo>
                  <a:lnTo>
                    <a:pt x="1643" y="13860"/>
                  </a:lnTo>
                  <a:cubicBezTo>
                    <a:pt x="834" y="13860"/>
                    <a:pt x="191" y="13205"/>
                    <a:pt x="191" y="12407"/>
                  </a:cubicBezTo>
                  <a:lnTo>
                    <a:pt x="191" y="1644"/>
                  </a:lnTo>
                  <a:cubicBezTo>
                    <a:pt x="191" y="846"/>
                    <a:pt x="834" y="191"/>
                    <a:pt x="1643" y="191"/>
                  </a:cubicBezTo>
                  <a:close/>
                  <a:moveTo>
                    <a:pt x="1643" y="1"/>
                  </a:moveTo>
                  <a:cubicBezTo>
                    <a:pt x="738" y="1"/>
                    <a:pt x="0" y="739"/>
                    <a:pt x="0" y="1644"/>
                  </a:cubicBezTo>
                  <a:lnTo>
                    <a:pt x="0" y="12407"/>
                  </a:lnTo>
                  <a:cubicBezTo>
                    <a:pt x="0" y="13312"/>
                    <a:pt x="738" y="14050"/>
                    <a:pt x="1643" y="14050"/>
                  </a:cubicBezTo>
                  <a:lnTo>
                    <a:pt x="10811" y="14050"/>
                  </a:lnTo>
                  <a:cubicBezTo>
                    <a:pt x="11716" y="14050"/>
                    <a:pt x="12454" y="13312"/>
                    <a:pt x="12454" y="12407"/>
                  </a:cubicBezTo>
                  <a:lnTo>
                    <a:pt x="12454" y="1644"/>
                  </a:lnTo>
                  <a:cubicBezTo>
                    <a:pt x="12454" y="739"/>
                    <a:pt x="11716" y="1"/>
                    <a:pt x="10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p:nvPr/>
          </p:nvSpPr>
          <p:spPr>
            <a:xfrm>
              <a:off x="3110831" y="4571637"/>
              <a:ext cx="392448" cy="95648"/>
            </a:xfrm>
            <a:custGeom>
              <a:avLst/>
              <a:gdLst/>
              <a:ahLst/>
              <a:cxnLst/>
              <a:rect l="l" t="t" r="r" b="b"/>
              <a:pathLst>
                <a:path w="12264" h="2989" extrusionOk="0">
                  <a:moveTo>
                    <a:pt x="0" y="1"/>
                  </a:moveTo>
                  <a:lnTo>
                    <a:pt x="0" y="1203"/>
                  </a:lnTo>
                  <a:cubicBezTo>
                    <a:pt x="0" y="2191"/>
                    <a:pt x="596" y="2989"/>
                    <a:pt x="1334" y="2989"/>
                  </a:cubicBezTo>
                  <a:lnTo>
                    <a:pt x="10918" y="2989"/>
                  </a:lnTo>
                  <a:cubicBezTo>
                    <a:pt x="11657" y="2989"/>
                    <a:pt x="12264" y="2191"/>
                    <a:pt x="12264" y="1203"/>
                  </a:cubicBezTo>
                  <a:lnTo>
                    <a:pt x="12264" y="1"/>
                  </a:lnTo>
                  <a:cubicBezTo>
                    <a:pt x="12264" y="989"/>
                    <a:pt x="11657" y="1798"/>
                    <a:pt x="10918" y="1798"/>
                  </a:cubicBezTo>
                  <a:lnTo>
                    <a:pt x="1334" y="1798"/>
                  </a:lnTo>
                  <a:cubicBezTo>
                    <a:pt x="596" y="1798"/>
                    <a:pt x="0" y="98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4"/>
            <p:cNvSpPr/>
            <p:nvPr/>
          </p:nvSpPr>
          <p:spPr>
            <a:xfrm>
              <a:off x="3107791" y="4568597"/>
              <a:ext cx="398560" cy="101760"/>
            </a:xfrm>
            <a:custGeom>
              <a:avLst/>
              <a:gdLst/>
              <a:ahLst/>
              <a:cxnLst/>
              <a:rect l="l" t="t" r="r" b="b"/>
              <a:pathLst>
                <a:path w="12455" h="3180" extrusionOk="0">
                  <a:moveTo>
                    <a:pt x="12252" y="1048"/>
                  </a:moveTo>
                  <a:lnTo>
                    <a:pt x="12252" y="1298"/>
                  </a:lnTo>
                  <a:cubicBezTo>
                    <a:pt x="12252" y="2227"/>
                    <a:pt x="11704" y="2989"/>
                    <a:pt x="11013" y="2989"/>
                  </a:cubicBezTo>
                  <a:lnTo>
                    <a:pt x="1429" y="2989"/>
                  </a:lnTo>
                  <a:cubicBezTo>
                    <a:pt x="750" y="2989"/>
                    <a:pt x="191" y="2227"/>
                    <a:pt x="191" y="1298"/>
                  </a:cubicBezTo>
                  <a:lnTo>
                    <a:pt x="191" y="1048"/>
                  </a:lnTo>
                  <a:cubicBezTo>
                    <a:pt x="441" y="1608"/>
                    <a:pt x="905" y="1989"/>
                    <a:pt x="1429" y="1989"/>
                  </a:cubicBezTo>
                  <a:lnTo>
                    <a:pt x="11013" y="1989"/>
                  </a:lnTo>
                  <a:cubicBezTo>
                    <a:pt x="11549" y="1989"/>
                    <a:pt x="12014" y="1608"/>
                    <a:pt x="12252" y="1048"/>
                  </a:cubicBezTo>
                  <a:close/>
                  <a:moveTo>
                    <a:pt x="95" y="0"/>
                  </a:moveTo>
                  <a:cubicBezTo>
                    <a:pt x="36" y="0"/>
                    <a:pt x="0" y="48"/>
                    <a:pt x="0" y="96"/>
                  </a:cubicBezTo>
                  <a:lnTo>
                    <a:pt x="0" y="1298"/>
                  </a:lnTo>
                  <a:cubicBezTo>
                    <a:pt x="0" y="2334"/>
                    <a:pt x="643" y="3179"/>
                    <a:pt x="1429" y="3179"/>
                  </a:cubicBezTo>
                  <a:lnTo>
                    <a:pt x="11013" y="3179"/>
                  </a:lnTo>
                  <a:cubicBezTo>
                    <a:pt x="11811" y="3179"/>
                    <a:pt x="12454" y="2334"/>
                    <a:pt x="12454" y="1298"/>
                  </a:cubicBezTo>
                  <a:lnTo>
                    <a:pt x="12454" y="96"/>
                  </a:lnTo>
                  <a:cubicBezTo>
                    <a:pt x="12454" y="48"/>
                    <a:pt x="12406" y="0"/>
                    <a:pt x="12359" y="0"/>
                  </a:cubicBezTo>
                  <a:cubicBezTo>
                    <a:pt x="12299" y="0"/>
                    <a:pt x="12252" y="48"/>
                    <a:pt x="12252" y="96"/>
                  </a:cubicBezTo>
                  <a:cubicBezTo>
                    <a:pt x="12252" y="1036"/>
                    <a:pt x="11704" y="1798"/>
                    <a:pt x="11013" y="1798"/>
                  </a:cubicBezTo>
                  <a:lnTo>
                    <a:pt x="1429" y="1798"/>
                  </a:lnTo>
                  <a:cubicBezTo>
                    <a:pt x="750" y="1798"/>
                    <a:pt x="191" y="1036"/>
                    <a:pt x="191" y="96"/>
                  </a:cubicBezTo>
                  <a:cubicBezTo>
                    <a:pt x="191" y="48"/>
                    <a:pt x="143"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4"/>
            <p:cNvSpPr/>
            <p:nvPr/>
          </p:nvSpPr>
          <p:spPr>
            <a:xfrm>
              <a:off x="3110831" y="4687093"/>
              <a:ext cx="392448" cy="49152"/>
            </a:xfrm>
            <a:custGeom>
              <a:avLst/>
              <a:gdLst/>
              <a:ahLst/>
              <a:cxnLst/>
              <a:rect l="l" t="t" r="r" b="b"/>
              <a:pathLst>
                <a:path w="12264" h="1536" extrusionOk="0">
                  <a:moveTo>
                    <a:pt x="667" y="0"/>
                  </a:moveTo>
                  <a:cubicBezTo>
                    <a:pt x="298" y="0"/>
                    <a:pt x="0" y="298"/>
                    <a:pt x="0" y="667"/>
                  </a:cubicBezTo>
                  <a:lnTo>
                    <a:pt x="0" y="1536"/>
                  </a:lnTo>
                  <a:lnTo>
                    <a:pt x="12264" y="1536"/>
                  </a:lnTo>
                  <a:lnTo>
                    <a:pt x="12264" y="667"/>
                  </a:lnTo>
                  <a:cubicBezTo>
                    <a:pt x="12264" y="298"/>
                    <a:pt x="11954" y="0"/>
                    <a:pt x="1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4"/>
            <p:cNvSpPr/>
            <p:nvPr/>
          </p:nvSpPr>
          <p:spPr>
            <a:xfrm>
              <a:off x="3107791" y="4684021"/>
              <a:ext cx="398560" cy="55296"/>
            </a:xfrm>
            <a:custGeom>
              <a:avLst/>
              <a:gdLst/>
              <a:ahLst/>
              <a:cxnLst/>
              <a:rect l="l" t="t" r="r" b="b"/>
              <a:pathLst>
                <a:path w="12455" h="1728" extrusionOk="0">
                  <a:moveTo>
                    <a:pt x="11680" y="191"/>
                  </a:moveTo>
                  <a:cubicBezTo>
                    <a:pt x="12002" y="191"/>
                    <a:pt x="12252" y="453"/>
                    <a:pt x="12252" y="763"/>
                  </a:cubicBezTo>
                  <a:lnTo>
                    <a:pt x="12252" y="1537"/>
                  </a:lnTo>
                  <a:lnTo>
                    <a:pt x="191" y="1537"/>
                  </a:lnTo>
                  <a:lnTo>
                    <a:pt x="191" y="763"/>
                  </a:lnTo>
                  <a:cubicBezTo>
                    <a:pt x="191" y="453"/>
                    <a:pt x="441" y="191"/>
                    <a:pt x="762" y="191"/>
                  </a:cubicBezTo>
                  <a:close/>
                  <a:moveTo>
                    <a:pt x="762" y="1"/>
                  </a:moveTo>
                  <a:cubicBezTo>
                    <a:pt x="345" y="1"/>
                    <a:pt x="0" y="346"/>
                    <a:pt x="0" y="763"/>
                  </a:cubicBezTo>
                  <a:lnTo>
                    <a:pt x="0" y="1632"/>
                  </a:lnTo>
                  <a:cubicBezTo>
                    <a:pt x="0" y="1680"/>
                    <a:pt x="36" y="1727"/>
                    <a:pt x="95" y="1727"/>
                  </a:cubicBezTo>
                  <a:lnTo>
                    <a:pt x="12359" y="1727"/>
                  </a:lnTo>
                  <a:cubicBezTo>
                    <a:pt x="12406" y="1727"/>
                    <a:pt x="12454" y="1680"/>
                    <a:pt x="12454" y="1632"/>
                  </a:cubicBezTo>
                  <a:lnTo>
                    <a:pt x="12454" y="763"/>
                  </a:lnTo>
                  <a:cubicBezTo>
                    <a:pt x="12454" y="346"/>
                    <a:pt x="12109" y="1"/>
                    <a:pt x="11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4"/>
            <p:cNvSpPr/>
            <p:nvPr/>
          </p:nvSpPr>
          <p:spPr>
            <a:xfrm>
              <a:off x="1536143" y="4738133"/>
              <a:ext cx="2025440" cy="252256"/>
            </a:xfrm>
            <a:custGeom>
              <a:avLst/>
              <a:gdLst/>
              <a:ahLst/>
              <a:cxnLst/>
              <a:rect l="l" t="t" r="r" b="b"/>
              <a:pathLst>
                <a:path w="63295" h="7883" extrusionOk="0">
                  <a:moveTo>
                    <a:pt x="1" y="1"/>
                  </a:moveTo>
                  <a:lnTo>
                    <a:pt x="1" y="7882"/>
                  </a:lnTo>
                  <a:lnTo>
                    <a:pt x="63295" y="7882"/>
                  </a:lnTo>
                  <a:lnTo>
                    <a:pt x="632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4"/>
            <p:cNvSpPr/>
            <p:nvPr/>
          </p:nvSpPr>
          <p:spPr>
            <a:xfrm>
              <a:off x="1533103" y="4734709"/>
              <a:ext cx="2031520" cy="258720"/>
            </a:xfrm>
            <a:custGeom>
              <a:avLst/>
              <a:gdLst/>
              <a:ahLst/>
              <a:cxnLst/>
              <a:rect l="l" t="t" r="r" b="b"/>
              <a:pathLst>
                <a:path w="63485" h="8085" extrusionOk="0">
                  <a:moveTo>
                    <a:pt x="63294" y="203"/>
                  </a:moveTo>
                  <a:lnTo>
                    <a:pt x="63294" y="7894"/>
                  </a:lnTo>
                  <a:lnTo>
                    <a:pt x="191" y="7894"/>
                  </a:lnTo>
                  <a:lnTo>
                    <a:pt x="191" y="203"/>
                  </a:lnTo>
                  <a:close/>
                  <a:moveTo>
                    <a:pt x="96" y="0"/>
                  </a:moveTo>
                  <a:cubicBezTo>
                    <a:pt x="48" y="0"/>
                    <a:pt x="1" y="48"/>
                    <a:pt x="1" y="108"/>
                  </a:cubicBezTo>
                  <a:lnTo>
                    <a:pt x="1" y="7989"/>
                  </a:lnTo>
                  <a:cubicBezTo>
                    <a:pt x="1" y="8037"/>
                    <a:pt x="48" y="8085"/>
                    <a:pt x="96" y="8085"/>
                  </a:cubicBezTo>
                  <a:lnTo>
                    <a:pt x="63390" y="8085"/>
                  </a:lnTo>
                  <a:cubicBezTo>
                    <a:pt x="63437" y="8085"/>
                    <a:pt x="63485" y="8037"/>
                    <a:pt x="63485" y="7989"/>
                  </a:cubicBezTo>
                  <a:lnTo>
                    <a:pt x="63485" y="108"/>
                  </a:lnTo>
                  <a:cubicBezTo>
                    <a:pt x="63485" y="48"/>
                    <a:pt x="63437" y="0"/>
                    <a:pt x="63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4"/>
            <p:cNvSpPr/>
            <p:nvPr/>
          </p:nvSpPr>
          <p:spPr>
            <a:xfrm>
              <a:off x="1536143" y="4738133"/>
              <a:ext cx="2025440" cy="208832"/>
            </a:xfrm>
            <a:custGeom>
              <a:avLst/>
              <a:gdLst/>
              <a:ahLst/>
              <a:cxnLst/>
              <a:rect l="l" t="t" r="r" b="b"/>
              <a:pathLst>
                <a:path w="63295" h="6526" extrusionOk="0">
                  <a:moveTo>
                    <a:pt x="1" y="1"/>
                  </a:moveTo>
                  <a:lnTo>
                    <a:pt x="1" y="3263"/>
                  </a:lnTo>
                  <a:lnTo>
                    <a:pt x="63295" y="6525"/>
                  </a:lnTo>
                  <a:lnTo>
                    <a:pt x="632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4"/>
            <p:cNvSpPr/>
            <p:nvPr/>
          </p:nvSpPr>
          <p:spPr>
            <a:xfrm>
              <a:off x="1533103" y="4734709"/>
              <a:ext cx="2031520" cy="215296"/>
            </a:xfrm>
            <a:custGeom>
              <a:avLst/>
              <a:gdLst/>
              <a:ahLst/>
              <a:cxnLst/>
              <a:rect l="l" t="t" r="r" b="b"/>
              <a:pathLst>
                <a:path w="63485" h="6728" extrusionOk="0">
                  <a:moveTo>
                    <a:pt x="63294" y="203"/>
                  </a:moveTo>
                  <a:lnTo>
                    <a:pt x="63294" y="6525"/>
                  </a:lnTo>
                  <a:lnTo>
                    <a:pt x="191" y="3286"/>
                  </a:lnTo>
                  <a:lnTo>
                    <a:pt x="191" y="203"/>
                  </a:lnTo>
                  <a:close/>
                  <a:moveTo>
                    <a:pt x="96" y="0"/>
                  </a:moveTo>
                  <a:cubicBezTo>
                    <a:pt x="48" y="0"/>
                    <a:pt x="1" y="48"/>
                    <a:pt x="1" y="108"/>
                  </a:cubicBezTo>
                  <a:lnTo>
                    <a:pt x="1" y="3370"/>
                  </a:lnTo>
                  <a:cubicBezTo>
                    <a:pt x="1" y="3429"/>
                    <a:pt x="48" y="3465"/>
                    <a:pt x="96" y="3465"/>
                  </a:cubicBezTo>
                  <a:lnTo>
                    <a:pt x="63390" y="6727"/>
                  </a:lnTo>
                  <a:cubicBezTo>
                    <a:pt x="63413" y="6727"/>
                    <a:pt x="63437" y="6715"/>
                    <a:pt x="63461" y="6704"/>
                  </a:cubicBezTo>
                  <a:cubicBezTo>
                    <a:pt x="63473" y="6680"/>
                    <a:pt x="63485" y="6656"/>
                    <a:pt x="63485" y="6632"/>
                  </a:cubicBezTo>
                  <a:lnTo>
                    <a:pt x="63485" y="108"/>
                  </a:lnTo>
                  <a:cubicBezTo>
                    <a:pt x="63485" y="48"/>
                    <a:pt x="63437" y="0"/>
                    <a:pt x="63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p:nvPr/>
          </p:nvSpPr>
          <p:spPr>
            <a:xfrm>
              <a:off x="1536143" y="4738133"/>
              <a:ext cx="2025440" cy="104416"/>
            </a:xfrm>
            <a:custGeom>
              <a:avLst/>
              <a:gdLst/>
              <a:ahLst/>
              <a:cxnLst/>
              <a:rect l="l" t="t" r="r" b="b"/>
              <a:pathLst>
                <a:path w="63295" h="3263" extrusionOk="0">
                  <a:moveTo>
                    <a:pt x="1" y="1"/>
                  </a:moveTo>
                  <a:lnTo>
                    <a:pt x="1" y="3263"/>
                  </a:lnTo>
                  <a:lnTo>
                    <a:pt x="63295" y="3263"/>
                  </a:lnTo>
                  <a:lnTo>
                    <a:pt x="632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4"/>
            <p:cNvSpPr/>
            <p:nvPr/>
          </p:nvSpPr>
          <p:spPr>
            <a:xfrm>
              <a:off x="1533103" y="4734709"/>
              <a:ext cx="2031520" cy="110912"/>
            </a:xfrm>
            <a:custGeom>
              <a:avLst/>
              <a:gdLst/>
              <a:ahLst/>
              <a:cxnLst/>
              <a:rect l="l" t="t" r="r" b="b"/>
              <a:pathLst>
                <a:path w="63485" h="3466" extrusionOk="0">
                  <a:moveTo>
                    <a:pt x="63294" y="203"/>
                  </a:moveTo>
                  <a:lnTo>
                    <a:pt x="63294" y="3275"/>
                  </a:lnTo>
                  <a:lnTo>
                    <a:pt x="191" y="3275"/>
                  </a:lnTo>
                  <a:lnTo>
                    <a:pt x="191" y="203"/>
                  </a:lnTo>
                  <a:close/>
                  <a:moveTo>
                    <a:pt x="96" y="0"/>
                  </a:moveTo>
                  <a:cubicBezTo>
                    <a:pt x="48" y="0"/>
                    <a:pt x="1" y="48"/>
                    <a:pt x="1" y="108"/>
                  </a:cubicBezTo>
                  <a:lnTo>
                    <a:pt x="1" y="3370"/>
                  </a:lnTo>
                  <a:cubicBezTo>
                    <a:pt x="1" y="3429"/>
                    <a:pt x="48" y="3465"/>
                    <a:pt x="96" y="3465"/>
                  </a:cubicBezTo>
                  <a:lnTo>
                    <a:pt x="63390" y="3465"/>
                  </a:lnTo>
                  <a:cubicBezTo>
                    <a:pt x="63437" y="3465"/>
                    <a:pt x="63485" y="3429"/>
                    <a:pt x="63485" y="3370"/>
                  </a:cubicBezTo>
                  <a:lnTo>
                    <a:pt x="63485" y="108"/>
                  </a:lnTo>
                  <a:cubicBezTo>
                    <a:pt x="63485" y="48"/>
                    <a:pt x="63437" y="0"/>
                    <a:pt x="63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p:nvPr/>
          </p:nvSpPr>
          <p:spPr>
            <a:xfrm>
              <a:off x="1486991" y="3087637"/>
              <a:ext cx="49184" cy="2055904"/>
            </a:xfrm>
            <a:custGeom>
              <a:avLst/>
              <a:gdLst/>
              <a:ahLst/>
              <a:cxnLst/>
              <a:rect l="l" t="t" r="r" b="b"/>
              <a:pathLst>
                <a:path w="1537" h="64247" extrusionOk="0">
                  <a:moveTo>
                    <a:pt x="763" y="1"/>
                  </a:moveTo>
                  <a:cubicBezTo>
                    <a:pt x="346" y="1"/>
                    <a:pt x="1" y="346"/>
                    <a:pt x="1" y="775"/>
                  </a:cubicBezTo>
                  <a:lnTo>
                    <a:pt x="1" y="64247"/>
                  </a:lnTo>
                  <a:lnTo>
                    <a:pt x="1537" y="64247"/>
                  </a:lnTo>
                  <a:lnTo>
                    <a:pt x="1537" y="775"/>
                  </a:lnTo>
                  <a:cubicBezTo>
                    <a:pt x="1537" y="346"/>
                    <a:pt x="1192" y="1"/>
                    <a:pt x="7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4"/>
            <p:cNvSpPr/>
            <p:nvPr/>
          </p:nvSpPr>
          <p:spPr>
            <a:xfrm>
              <a:off x="1483951" y="3084597"/>
              <a:ext cx="55296" cy="2061984"/>
            </a:xfrm>
            <a:custGeom>
              <a:avLst/>
              <a:gdLst/>
              <a:ahLst/>
              <a:cxnLst/>
              <a:rect l="l" t="t" r="r" b="b"/>
              <a:pathLst>
                <a:path w="1728" h="64437" extrusionOk="0">
                  <a:moveTo>
                    <a:pt x="858" y="203"/>
                  </a:moveTo>
                  <a:cubicBezTo>
                    <a:pt x="1239" y="203"/>
                    <a:pt x="1537" y="501"/>
                    <a:pt x="1537" y="870"/>
                  </a:cubicBezTo>
                  <a:lnTo>
                    <a:pt x="1537" y="64247"/>
                  </a:lnTo>
                  <a:lnTo>
                    <a:pt x="191" y="64247"/>
                  </a:lnTo>
                  <a:lnTo>
                    <a:pt x="191" y="870"/>
                  </a:lnTo>
                  <a:cubicBezTo>
                    <a:pt x="191" y="501"/>
                    <a:pt x="489" y="203"/>
                    <a:pt x="858" y="203"/>
                  </a:cubicBezTo>
                  <a:close/>
                  <a:moveTo>
                    <a:pt x="870" y="1"/>
                  </a:moveTo>
                  <a:cubicBezTo>
                    <a:pt x="382" y="1"/>
                    <a:pt x="1" y="393"/>
                    <a:pt x="1" y="870"/>
                  </a:cubicBezTo>
                  <a:lnTo>
                    <a:pt x="1" y="64342"/>
                  </a:lnTo>
                  <a:cubicBezTo>
                    <a:pt x="1" y="64389"/>
                    <a:pt x="36" y="64437"/>
                    <a:pt x="96" y="64437"/>
                  </a:cubicBezTo>
                  <a:lnTo>
                    <a:pt x="1632" y="64437"/>
                  </a:lnTo>
                  <a:cubicBezTo>
                    <a:pt x="1691" y="64437"/>
                    <a:pt x="1727" y="64389"/>
                    <a:pt x="1727" y="64342"/>
                  </a:cubicBezTo>
                  <a:lnTo>
                    <a:pt x="1727" y="870"/>
                  </a:lnTo>
                  <a:cubicBezTo>
                    <a:pt x="1727" y="393"/>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4"/>
            <p:cNvSpPr/>
            <p:nvPr/>
          </p:nvSpPr>
          <p:spPr>
            <a:xfrm>
              <a:off x="1486991" y="3087637"/>
              <a:ext cx="49184" cy="88416"/>
            </a:xfrm>
            <a:custGeom>
              <a:avLst/>
              <a:gdLst/>
              <a:ahLst/>
              <a:cxnLst/>
              <a:rect l="l" t="t" r="r" b="b"/>
              <a:pathLst>
                <a:path w="1537" h="2763" extrusionOk="0">
                  <a:moveTo>
                    <a:pt x="763" y="1"/>
                  </a:moveTo>
                  <a:cubicBezTo>
                    <a:pt x="346" y="1"/>
                    <a:pt x="1" y="346"/>
                    <a:pt x="1" y="775"/>
                  </a:cubicBezTo>
                  <a:lnTo>
                    <a:pt x="1" y="1834"/>
                  </a:lnTo>
                  <a:lnTo>
                    <a:pt x="1537" y="2763"/>
                  </a:lnTo>
                  <a:lnTo>
                    <a:pt x="1537" y="775"/>
                  </a:lnTo>
                  <a:cubicBezTo>
                    <a:pt x="1537" y="346"/>
                    <a:pt x="1192" y="1"/>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4"/>
            <p:cNvSpPr/>
            <p:nvPr/>
          </p:nvSpPr>
          <p:spPr>
            <a:xfrm>
              <a:off x="1483951" y="3084597"/>
              <a:ext cx="55296" cy="94528"/>
            </a:xfrm>
            <a:custGeom>
              <a:avLst/>
              <a:gdLst/>
              <a:ahLst/>
              <a:cxnLst/>
              <a:rect l="l" t="t" r="r" b="b"/>
              <a:pathLst>
                <a:path w="1728" h="2954" extrusionOk="0">
                  <a:moveTo>
                    <a:pt x="858" y="203"/>
                  </a:moveTo>
                  <a:cubicBezTo>
                    <a:pt x="1239" y="203"/>
                    <a:pt x="1537" y="501"/>
                    <a:pt x="1537" y="870"/>
                  </a:cubicBezTo>
                  <a:lnTo>
                    <a:pt x="1537" y="2679"/>
                  </a:lnTo>
                  <a:lnTo>
                    <a:pt x="191" y="1882"/>
                  </a:lnTo>
                  <a:lnTo>
                    <a:pt x="191" y="870"/>
                  </a:lnTo>
                  <a:cubicBezTo>
                    <a:pt x="191" y="501"/>
                    <a:pt x="489" y="203"/>
                    <a:pt x="858" y="203"/>
                  </a:cubicBezTo>
                  <a:close/>
                  <a:moveTo>
                    <a:pt x="858" y="1"/>
                  </a:moveTo>
                  <a:cubicBezTo>
                    <a:pt x="382" y="1"/>
                    <a:pt x="1" y="393"/>
                    <a:pt x="1" y="870"/>
                  </a:cubicBezTo>
                  <a:lnTo>
                    <a:pt x="1" y="1929"/>
                  </a:lnTo>
                  <a:cubicBezTo>
                    <a:pt x="1" y="1965"/>
                    <a:pt x="13" y="2001"/>
                    <a:pt x="48" y="2013"/>
                  </a:cubicBezTo>
                  <a:lnTo>
                    <a:pt x="1584" y="2941"/>
                  </a:lnTo>
                  <a:cubicBezTo>
                    <a:pt x="1596" y="2941"/>
                    <a:pt x="1620" y="2953"/>
                    <a:pt x="1632" y="2953"/>
                  </a:cubicBezTo>
                  <a:cubicBezTo>
                    <a:pt x="1656" y="2953"/>
                    <a:pt x="1668" y="2941"/>
                    <a:pt x="1680" y="2941"/>
                  </a:cubicBezTo>
                  <a:cubicBezTo>
                    <a:pt x="1715" y="2918"/>
                    <a:pt x="1727" y="2894"/>
                    <a:pt x="1727" y="2858"/>
                  </a:cubicBezTo>
                  <a:lnTo>
                    <a:pt x="1727" y="870"/>
                  </a:lnTo>
                  <a:cubicBezTo>
                    <a:pt x="1727" y="393"/>
                    <a:pt x="1346"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4"/>
            <p:cNvSpPr/>
            <p:nvPr/>
          </p:nvSpPr>
          <p:spPr>
            <a:xfrm>
              <a:off x="1486991" y="4990357"/>
              <a:ext cx="49184" cy="153184"/>
            </a:xfrm>
            <a:custGeom>
              <a:avLst/>
              <a:gdLst/>
              <a:ahLst/>
              <a:cxnLst/>
              <a:rect l="l" t="t" r="r" b="b"/>
              <a:pathLst>
                <a:path w="1537" h="4787" extrusionOk="0">
                  <a:moveTo>
                    <a:pt x="1537" y="0"/>
                  </a:moveTo>
                  <a:lnTo>
                    <a:pt x="1" y="1608"/>
                  </a:lnTo>
                  <a:lnTo>
                    <a:pt x="1" y="4787"/>
                  </a:lnTo>
                  <a:lnTo>
                    <a:pt x="1537" y="4787"/>
                  </a:lnTo>
                  <a:lnTo>
                    <a:pt x="1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4"/>
            <p:cNvSpPr/>
            <p:nvPr/>
          </p:nvSpPr>
          <p:spPr>
            <a:xfrm>
              <a:off x="1483951" y="4987157"/>
              <a:ext cx="55296" cy="159424"/>
            </a:xfrm>
            <a:custGeom>
              <a:avLst/>
              <a:gdLst/>
              <a:ahLst/>
              <a:cxnLst/>
              <a:rect l="l" t="t" r="r" b="b"/>
              <a:pathLst>
                <a:path w="1728" h="4982" extrusionOk="0">
                  <a:moveTo>
                    <a:pt x="1537" y="339"/>
                  </a:moveTo>
                  <a:lnTo>
                    <a:pt x="1537" y="4792"/>
                  </a:lnTo>
                  <a:lnTo>
                    <a:pt x="191" y="4792"/>
                  </a:lnTo>
                  <a:lnTo>
                    <a:pt x="191" y="1744"/>
                  </a:lnTo>
                  <a:lnTo>
                    <a:pt x="1537" y="339"/>
                  </a:lnTo>
                  <a:close/>
                  <a:moveTo>
                    <a:pt x="1639" y="1"/>
                  </a:moveTo>
                  <a:cubicBezTo>
                    <a:pt x="1613" y="1"/>
                    <a:pt x="1587" y="12"/>
                    <a:pt x="1560" y="29"/>
                  </a:cubicBezTo>
                  <a:lnTo>
                    <a:pt x="25" y="1648"/>
                  </a:lnTo>
                  <a:cubicBezTo>
                    <a:pt x="1" y="1660"/>
                    <a:pt x="1" y="1684"/>
                    <a:pt x="1" y="1708"/>
                  </a:cubicBezTo>
                  <a:lnTo>
                    <a:pt x="1" y="4887"/>
                  </a:lnTo>
                  <a:cubicBezTo>
                    <a:pt x="1" y="4934"/>
                    <a:pt x="36" y="4982"/>
                    <a:pt x="96" y="4982"/>
                  </a:cubicBezTo>
                  <a:lnTo>
                    <a:pt x="1632" y="4982"/>
                  </a:lnTo>
                  <a:cubicBezTo>
                    <a:pt x="1691" y="4982"/>
                    <a:pt x="1727" y="4934"/>
                    <a:pt x="1727" y="4887"/>
                  </a:cubicBezTo>
                  <a:lnTo>
                    <a:pt x="1727" y="100"/>
                  </a:lnTo>
                  <a:cubicBezTo>
                    <a:pt x="1727" y="65"/>
                    <a:pt x="1703" y="29"/>
                    <a:pt x="1668" y="5"/>
                  </a:cubicBezTo>
                  <a:cubicBezTo>
                    <a:pt x="1658" y="2"/>
                    <a:pt x="1648" y="1"/>
                    <a:pt x="1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4"/>
            <p:cNvSpPr/>
            <p:nvPr/>
          </p:nvSpPr>
          <p:spPr>
            <a:xfrm>
              <a:off x="1511375" y="3673237"/>
              <a:ext cx="32" cy="1169312"/>
            </a:xfrm>
            <a:custGeom>
              <a:avLst/>
              <a:gdLst/>
              <a:ahLst/>
              <a:cxnLst/>
              <a:rect l="l" t="t" r="r" b="b"/>
              <a:pathLst>
                <a:path w="1" h="36541" extrusionOk="0">
                  <a:moveTo>
                    <a:pt x="1" y="1"/>
                  </a:moveTo>
                  <a:lnTo>
                    <a:pt x="1" y="3654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4"/>
            <p:cNvSpPr/>
            <p:nvPr/>
          </p:nvSpPr>
          <p:spPr>
            <a:xfrm>
              <a:off x="1508335" y="3670197"/>
              <a:ext cx="6528" cy="1175424"/>
            </a:xfrm>
            <a:custGeom>
              <a:avLst/>
              <a:gdLst/>
              <a:ahLst/>
              <a:cxnLst/>
              <a:rect l="l" t="t" r="r" b="b"/>
              <a:pathLst>
                <a:path w="204" h="36732" extrusionOk="0">
                  <a:moveTo>
                    <a:pt x="96" y="0"/>
                  </a:moveTo>
                  <a:cubicBezTo>
                    <a:pt x="48" y="0"/>
                    <a:pt x="1" y="36"/>
                    <a:pt x="1" y="96"/>
                  </a:cubicBezTo>
                  <a:lnTo>
                    <a:pt x="1" y="36636"/>
                  </a:lnTo>
                  <a:cubicBezTo>
                    <a:pt x="1" y="36695"/>
                    <a:pt x="48" y="36731"/>
                    <a:pt x="96" y="36731"/>
                  </a:cubicBezTo>
                  <a:cubicBezTo>
                    <a:pt x="156" y="36731"/>
                    <a:pt x="203" y="36695"/>
                    <a:pt x="203" y="36636"/>
                  </a:cubicBezTo>
                  <a:lnTo>
                    <a:pt x="203" y="96"/>
                  </a:lnTo>
                  <a:cubicBezTo>
                    <a:pt x="203" y="36"/>
                    <a:pt x="156"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4"/>
            <p:cNvSpPr/>
            <p:nvPr/>
          </p:nvSpPr>
          <p:spPr>
            <a:xfrm>
              <a:off x="1511375" y="3449589"/>
              <a:ext cx="32" cy="178336"/>
            </a:xfrm>
            <a:custGeom>
              <a:avLst/>
              <a:gdLst/>
              <a:ahLst/>
              <a:cxnLst/>
              <a:rect l="l" t="t" r="r" b="b"/>
              <a:pathLst>
                <a:path w="1" h="5573" extrusionOk="0">
                  <a:moveTo>
                    <a:pt x="1" y="1"/>
                  </a:moveTo>
                  <a:lnTo>
                    <a:pt x="1" y="55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4"/>
            <p:cNvSpPr/>
            <p:nvPr/>
          </p:nvSpPr>
          <p:spPr>
            <a:xfrm>
              <a:off x="1508335" y="3446549"/>
              <a:ext cx="6528" cy="184448"/>
            </a:xfrm>
            <a:custGeom>
              <a:avLst/>
              <a:gdLst/>
              <a:ahLst/>
              <a:cxnLst/>
              <a:rect l="l" t="t" r="r" b="b"/>
              <a:pathLst>
                <a:path w="204" h="5764" extrusionOk="0">
                  <a:moveTo>
                    <a:pt x="96" y="0"/>
                  </a:moveTo>
                  <a:cubicBezTo>
                    <a:pt x="48" y="0"/>
                    <a:pt x="1" y="36"/>
                    <a:pt x="1" y="96"/>
                  </a:cubicBezTo>
                  <a:lnTo>
                    <a:pt x="1" y="5668"/>
                  </a:lnTo>
                  <a:cubicBezTo>
                    <a:pt x="1" y="5727"/>
                    <a:pt x="48" y="5763"/>
                    <a:pt x="96" y="5763"/>
                  </a:cubicBezTo>
                  <a:cubicBezTo>
                    <a:pt x="156" y="5763"/>
                    <a:pt x="203" y="5727"/>
                    <a:pt x="203" y="5668"/>
                  </a:cubicBezTo>
                  <a:lnTo>
                    <a:pt x="203" y="96"/>
                  </a:lnTo>
                  <a:cubicBezTo>
                    <a:pt x="203" y="36"/>
                    <a:pt x="156"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4"/>
            <p:cNvSpPr/>
            <p:nvPr/>
          </p:nvSpPr>
          <p:spPr>
            <a:xfrm>
              <a:off x="1511375" y="3161173"/>
              <a:ext cx="32" cy="254560"/>
            </a:xfrm>
            <a:custGeom>
              <a:avLst/>
              <a:gdLst/>
              <a:ahLst/>
              <a:cxnLst/>
              <a:rect l="l" t="t" r="r" b="b"/>
              <a:pathLst>
                <a:path w="1" h="7955" extrusionOk="0">
                  <a:moveTo>
                    <a:pt x="1" y="1"/>
                  </a:moveTo>
                  <a:lnTo>
                    <a:pt x="1" y="7954"/>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p:nvPr/>
          </p:nvSpPr>
          <p:spPr>
            <a:xfrm>
              <a:off x="1508335" y="3158133"/>
              <a:ext cx="6528" cy="260640"/>
            </a:xfrm>
            <a:custGeom>
              <a:avLst/>
              <a:gdLst/>
              <a:ahLst/>
              <a:cxnLst/>
              <a:rect l="l" t="t" r="r" b="b"/>
              <a:pathLst>
                <a:path w="204" h="8145" extrusionOk="0">
                  <a:moveTo>
                    <a:pt x="96" y="0"/>
                  </a:moveTo>
                  <a:cubicBezTo>
                    <a:pt x="48" y="0"/>
                    <a:pt x="1" y="48"/>
                    <a:pt x="1" y="96"/>
                  </a:cubicBezTo>
                  <a:lnTo>
                    <a:pt x="1" y="8049"/>
                  </a:lnTo>
                  <a:cubicBezTo>
                    <a:pt x="1" y="8097"/>
                    <a:pt x="48" y="8144"/>
                    <a:pt x="96" y="8144"/>
                  </a:cubicBezTo>
                  <a:cubicBezTo>
                    <a:pt x="156" y="8144"/>
                    <a:pt x="203" y="8097"/>
                    <a:pt x="203" y="8049"/>
                  </a:cubicBezTo>
                  <a:lnTo>
                    <a:pt x="203" y="96"/>
                  </a:lnTo>
                  <a:cubicBezTo>
                    <a:pt x="203" y="48"/>
                    <a:pt x="156"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4"/>
            <p:cNvSpPr/>
            <p:nvPr/>
          </p:nvSpPr>
          <p:spPr>
            <a:xfrm>
              <a:off x="1508335" y="5002933"/>
              <a:ext cx="6528" cy="98336"/>
            </a:xfrm>
            <a:custGeom>
              <a:avLst/>
              <a:gdLst/>
              <a:ahLst/>
              <a:cxnLst/>
              <a:rect l="l" t="t" r="r" b="b"/>
              <a:pathLst>
                <a:path w="204" h="3073" extrusionOk="0">
                  <a:moveTo>
                    <a:pt x="96" y="0"/>
                  </a:moveTo>
                  <a:cubicBezTo>
                    <a:pt x="48" y="0"/>
                    <a:pt x="1" y="36"/>
                    <a:pt x="1" y="96"/>
                  </a:cubicBezTo>
                  <a:lnTo>
                    <a:pt x="1" y="2977"/>
                  </a:lnTo>
                  <a:cubicBezTo>
                    <a:pt x="1" y="3036"/>
                    <a:pt x="48" y="3072"/>
                    <a:pt x="96" y="3072"/>
                  </a:cubicBezTo>
                  <a:cubicBezTo>
                    <a:pt x="156" y="3072"/>
                    <a:pt x="203" y="3036"/>
                    <a:pt x="203" y="2977"/>
                  </a:cubicBezTo>
                  <a:lnTo>
                    <a:pt x="203" y="96"/>
                  </a:lnTo>
                  <a:cubicBezTo>
                    <a:pt x="203" y="36"/>
                    <a:pt x="156" y="0"/>
                    <a:pt x="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p:nvPr/>
          </p:nvSpPr>
          <p:spPr>
            <a:xfrm>
              <a:off x="1511375" y="4862709"/>
              <a:ext cx="32" cy="127680"/>
            </a:xfrm>
            <a:custGeom>
              <a:avLst/>
              <a:gdLst/>
              <a:ahLst/>
              <a:cxnLst/>
              <a:rect l="l" t="t" r="r" b="b"/>
              <a:pathLst>
                <a:path w="1" h="3990" extrusionOk="0">
                  <a:moveTo>
                    <a:pt x="1" y="1"/>
                  </a:moveTo>
                  <a:lnTo>
                    <a:pt x="1" y="39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4"/>
            <p:cNvSpPr/>
            <p:nvPr/>
          </p:nvSpPr>
          <p:spPr>
            <a:xfrm>
              <a:off x="1508335" y="4859669"/>
              <a:ext cx="6528" cy="133760"/>
            </a:xfrm>
            <a:custGeom>
              <a:avLst/>
              <a:gdLst/>
              <a:ahLst/>
              <a:cxnLst/>
              <a:rect l="l" t="t" r="r" b="b"/>
              <a:pathLst>
                <a:path w="204" h="4180" extrusionOk="0">
                  <a:moveTo>
                    <a:pt x="96" y="1"/>
                  </a:moveTo>
                  <a:cubicBezTo>
                    <a:pt x="48" y="1"/>
                    <a:pt x="1" y="36"/>
                    <a:pt x="1" y="96"/>
                  </a:cubicBezTo>
                  <a:lnTo>
                    <a:pt x="1" y="4084"/>
                  </a:lnTo>
                  <a:cubicBezTo>
                    <a:pt x="1" y="4132"/>
                    <a:pt x="48" y="4180"/>
                    <a:pt x="96" y="4180"/>
                  </a:cubicBezTo>
                  <a:cubicBezTo>
                    <a:pt x="156" y="4180"/>
                    <a:pt x="203" y="4132"/>
                    <a:pt x="203" y="4084"/>
                  </a:cubicBezTo>
                  <a:lnTo>
                    <a:pt x="203" y="96"/>
                  </a:lnTo>
                  <a:cubicBezTo>
                    <a:pt x="203" y="36"/>
                    <a:pt x="156"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p:nvPr/>
          </p:nvSpPr>
          <p:spPr>
            <a:xfrm>
              <a:off x="1448527" y="5121429"/>
              <a:ext cx="126144" cy="22496"/>
            </a:xfrm>
            <a:custGeom>
              <a:avLst/>
              <a:gdLst/>
              <a:ahLst/>
              <a:cxnLst/>
              <a:rect l="l" t="t" r="r" b="b"/>
              <a:pathLst>
                <a:path w="3942" h="703" extrusionOk="0">
                  <a:moveTo>
                    <a:pt x="703" y="0"/>
                  </a:moveTo>
                  <a:cubicBezTo>
                    <a:pt x="322" y="0"/>
                    <a:pt x="0" y="310"/>
                    <a:pt x="0" y="703"/>
                  </a:cubicBezTo>
                  <a:lnTo>
                    <a:pt x="3941" y="703"/>
                  </a:lnTo>
                  <a:cubicBezTo>
                    <a:pt x="3941" y="310"/>
                    <a:pt x="3620" y="0"/>
                    <a:pt x="3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4"/>
            <p:cNvSpPr/>
            <p:nvPr/>
          </p:nvSpPr>
          <p:spPr>
            <a:xfrm>
              <a:off x="1445487" y="5118357"/>
              <a:ext cx="132224" cy="28608"/>
            </a:xfrm>
            <a:custGeom>
              <a:avLst/>
              <a:gdLst/>
              <a:ahLst/>
              <a:cxnLst/>
              <a:rect l="l" t="t" r="r" b="b"/>
              <a:pathLst>
                <a:path w="4132" h="894" extrusionOk="0">
                  <a:moveTo>
                    <a:pt x="3334" y="191"/>
                  </a:moveTo>
                  <a:cubicBezTo>
                    <a:pt x="3632" y="191"/>
                    <a:pt x="3882" y="418"/>
                    <a:pt x="3929" y="703"/>
                  </a:cubicBezTo>
                  <a:lnTo>
                    <a:pt x="203" y="703"/>
                  </a:lnTo>
                  <a:cubicBezTo>
                    <a:pt x="250" y="418"/>
                    <a:pt x="500" y="191"/>
                    <a:pt x="798" y="191"/>
                  </a:cubicBezTo>
                  <a:close/>
                  <a:moveTo>
                    <a:pt x="798" y="1"/>
                  </a:moveTo>
                  <a:cubicBezTo>
                    <a:pt x="357" y="1"/>
                    <a:pt x="0" y="358"/>
                    <a:pt x="0" y="799"/>
                  </a:cubicBezTo>
                  <a:cubicBezTo>
                    <a:pt x="0" y="858"/>
                    <a:pt x="48" y="894"/>
                    <a:pt x="95" y="894"/>
                  </a:cubicBezTo>
                  <a:lnTo>
                    <a:pt x="4036" y="894"/>
                  </a:lnTo>
                  <a:cubicBezTo>
                    <a:pt x="4084" y="894"/>
                    <a:pt x="4132" y="858"/>
                    <a:pt x="4132" y="799"/>
                  </a:cubicBezTo>
                  <a:cubicBezTo>
                    <a:pt x="4132" y="358"/>
                    <a:pt x="3774" y="1"/>
                    <a:pt x="3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p:nvPr/>
          </p:nvSpPr>
          <p:spPr>
            <a:xfrm>
              <a:off x="1226415" y="3087637"/>
              <a:ext cx="2864000" cy="49568"/>
            </a:xfrm>
            <a:custGeom>
              <a:avLst/>
              <a:gdLst/>
              <a:ahLst/>
              <a:cxnLst/>
              <a:rect l="l" t="t" r="r" b="b"/>
              <a:pathLst>
                <a:path w="89500" h="1549" extrusionOk="0">
                  <a:moveTo>
                    <a:pt x="0" y="1"/>
                  </a:moveTo>
                  <a:cubicBezTo>
                    <a:pt x="429" y="513"/>
                    <a:pt x="845" y="1025"/>
                    <a:pt x="1250" y="1549"/>
                  </a:cubicBezTo>
                  <a:lnTo>
                    <a:pt x="89095" y="1549"/>
                  </a:lnTo>
                  <a:cubicBezTo>
                    <a:pt x="89237" y="1037"/>
                    <a:pt x="89368" y="525"/>
                    <a:pt x="894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4"/>
            <p:cNvSpPr/>
            <p:nvPr/>
          </p:nvSpPr>
          <p:spPr>
            <a:xfrm>
              <a:off x="1229071" y="3091061"/>
              <a:ext cx="2860576" cy="43104"/>
            </a:xfrm>
            <a:custGeom>
              <a:avLst/>
              <a:gdLst/>
              <a:ahLst/>
              <a:cxnLst/>
              <a:rect l="l" t="t" r="r" b="b"/>
              <a:pathLst>
                <a:path w="89393" h="1347" extrusionOk="0">
                  <a:moveTo>
                    <a:pt x="0" y="1"/>
                  </a:moveTo>
                  <a:cubicBezTo>
                    <a:pt x="381" y="441"/>
                    <a:pt x="739" y="882"/>
                    <a:pt x="1096" y="1346"/>
                  </a:cubicBezTo>
                  <a:lnTo>
                    <a:pt x="89047" y="1346"/>
                  </a:lnTo>
                  <a:cubicBezTo>
                    <a:pt x="89166" y="894"/>
                    <a:pt x="89274" y="441"/>
                    <a:pt x="89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p:nvPr/>
          </p:nvSpPr>
          <p:spPr>
            <a:xfrm>
              <a:off x="1264111" y="3134133"/>
              <a:ext cx="2814496" cy="6112"/>
            </a:xfrm>
            <a:custGeom>
              <a:avLst/>
              <a:gdLst/>
              <a:ahLst/>
              <a:cxnLst/>
              <a:rect l="l" t="t" r="r" b="b"/>
              <a:pathLst>
                <a:path w="87953" h="191" extrusionOk="0">
                  <a:moveTo>
                    <a:pt x="1" y="0"/>
                  </a:moveTo>
                  <a:cubicBezTo>
                    <a:pt x="48" y="60"/>
                    <a:pt x="96" y="131"/>
                    <a:pt x="144" y="191"/>
                  </a:cubicBezTo>
                  <a:lnTo>
                    <a:pt x="87893" y="191"/>
                  </a:lnTo>
                  <a:cubicBezTo>
                    <a:pt x="87917" y="131"/>
                    <a:pt x="87928" y="60"/>
                    <a:pt x="879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4"/>
            <p:cNvSpPr/>
            <p:nvPr/>
          </p:nvSpPr>
          <p:spPr>
            <a:xfrm>
              <a:off x="1223727" y="3084597"/>
              <a:ext cx="2867456" cy="6496"/>
            </a:xfrm>
            <a:custGeom>
              <a:avLst/>
              <a:gdLst/>
              <a:ahLst/>
              <a:cxnLst/>
              <a:rect l="l" t="t" r="r" b="b"/>
              <a:pathLst>
                <a:path w="89608" h="203" extrusionOk="0">
                  <a:moveTo>
                    <a:pt x="1" y="1"/>
                  </a:moveTo>
                  <a:cubicBezTo>
                    <a:pt x="60" y="72"/>
                    <a:pt x="108" y="131"/>
                    <a:pt x="167" y="203"/>
                  </a:cubicBezTo>
                  <a:lnTo>
                    <a:pt x="89560" y="203"/>
                  </a:lnTo>
                  <a:cubicBezTo>
                    <a:pt x="89571" y="131"/>
                    <a:pt x="89595" y="72"/>
                    <a:pt x="89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4"/>
            <p:cNvSpPr/>
            <p:nvPr/>
          </p:nvSpPr>
          <p:spPr>
            <a:xfrm>
              <a:off x="2369391" y="3112405"/>
              <a:ext cx="66336" cy="32"/>
            </a:xfrm>
            <a:custGeom>
              <a:avLst/>
              <a:gdLst/>
              <a:ahLst/>
              <a:cxnLst/>
              <a:rect l="l" t="t" r="r" b="b"/>
              <a:pathLst>
                <a:path w="2073" h="1" extrusionOk="0">
                  <a:moveTo>
                    <a:pt x="2073" y="1"/>
                  </a:moveTo>
                  <a:lnTo>
                    <a:pt x="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4"/>
            <p:cNvSpPr/>
            <p:nvPr/>
          </p:nvSpPr>
          <p:spPr>
            <a:xfrm>
              <a:off x="2366351" y="3109365"/>
              <a:ext cx="72416" cy="6112"/>
            </a:xfrm>
            <a:custGeom>
              <a:avLst/>
              <a:gdLst/>
              <a:ahLst/>
              <a:cxnLst/>
              <a:rect l="l" t="t" r="r" b="b"/>
              <a:pathLst>
                <a:path w="2263" h="191" extrusionOk="0">
                  <a:moveTo>
                    <a:pt x="96" y="0"/>
                  </a:moveTo>
                  <a:cubicBezTo>
                    <a:pt x="48" y="0"/>
                    <a:pt x="1" y="48"/>
                    <a:pt x="1" y="96"/>
                  </a:cubicBezTo>
                  <a:cubicBezTo>
                    <a:pt x="1" y="155"/>
                    <a:pt x="48" y="191"/>
                    <a:pt x="96" y="191"/>
                  </a:cubicBezTo>
                  <a:lnTo>
                    <a:pt x="2168" y="191"/>
                  </a:lnTo>
                  <a:cubicBezTo>
                    <a:pt x="2227" y="191"/>
                    <a:pt x="2263" y="155"/>
                    <a:pt x="2263" y="96"/>
                  </a:cubicBezTo>
                  <a:cubicBezTo>
                    <a:pt x="2263" y="48"/>
                    <a:pt x="2227" y="0"/>
                    <a:pt x="2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4"/>
            <p:cNvSpPr/>
            <p:nvPr/>
          </p:nvSpPr>
          <p:spPr>
            <a:xfrm>
              <a:off x="2481039" y="3112405"/>
              <a:ext cx="178336" cy="32"/>
            </a:xfrm>
            <a:custGeom>
              <a:avLst/>
              <a:gdLst/>
              <a:ahLst/>
              <a:cxnLst/>
              <a:rect l="l" t="t" r="r" b="b"/>
              <a:pathLst>
                <a:path w="5573" h="1" extrusionOk="0">
                  <a:moveTo>
                    <a:pt x="5573" y="1"/>
                  </a:moveTo>
                  <a:lnTo>
                    <a:pt x="0"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4"/>
            <p:cNvSpPr/>
            <p:nvPr/>
          </p:nvSpPr>
          <p:spPr>
            <a:xfrm>
              <a:off x="2477999" y="3109365"/>
              <a:ext cx="184416" cy="6112"/>
            </a:xfrm>
            <a:custGeom>
              <a:avLst/>
              <a:gdLst/>
              <a:ahLst/>
              <a:cxnLst/>
              <a:rect l="l" t="t" r="r" b="b"/>
              <a:pathLst>
                <a:path w="5763" h="191" extrusionOk="0">
                  <a:moveTo>
                    <a:pt x="95" y="0"/>
                  </a:moveTo>
                  <a:cubicBezTo>
                    <a:pt x="36" y="0"/>
                    <a:pt x="0" y="48"/>
                    <a:pt x="0" y="96"/>
                  </a:cubicBezTo>
                  <a:cubicBezTo>
                    <a:pt x="0" y="155"/>
                    <a:pt x="36" y="191"/>
                    <a:pt x="95" y="191"/>
                  </a:cubicBezTo>
                  <a:lnTo>
                    <a:pt x="5668" y="191"/>
                  </a:lnTo>
                  <a:cubicBezTo>
                    <a:pt x="5727" y="191"/>
                    <a:pt x="5763" y="155"/>
                    <a:pt x="5763" y="96"/>
                  </a:cubicBezTo>
                  <a:cubicBezTo>
                    <a:pt x="5763" y="48"/>
                    <a:pt x="5727" y="0"/>
                    <a:pt x="5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4"/>
            <p:cNvSpPr/>
            <p:nvPr/>
          </p:nvSpPr>
          <p:spPr>
            <a:xfrm>
              <a:off x="2693263" y="3112405"/>
              <a:ext cx="419136" cy="32"/>
            </a:xfrm>
            <a:custGeom>
              <a:avLst/>
              <a:gdLst/>
              <a:ahLst/>
              <a:cxnLst/>
              <a:rect l="l" t="t" r="r" b="b"/>
              <a:pathLst>
                <a:path w="13098" h="1" extrusionOk="0">
                  <a:moveTo>
                    <a:pt x="13097" y="1"/>
                  </a:moveTo>
                  <a:lnTo>
                    <a:pt x="0"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4"/>
            <p:cNvSpPr/>
            <p:nvPr/>
          </p:nvSpPr>
          <p:spPr>
            <a:xfrm>
              <a:off x="2690191" y="3109365"/>
              <a:ext cx="425248" cy="6112"/>
            </a:xfrm>
            <a:custGeom>
              <a:avLst/>
              <a:gdLst/>
              <a:ahLst/>
              <a:cxnLst/>
              <a:rect l="l" t="t" r="r" b="b"/>
              <a:pathLst>
                <a:path w="13289" h="191" extrusionOk="0">
                  <a:moveTo>
                    <a:pt x="96" y="0"/>
                  </a:moveTo>
                  <a:cubicBezTo>
                    <a:pt x="49" y="0"/>
                    <a:pt x="1" y="48"/>
                    <a:pt x="1" y="96"/>
                  </a:cubicBezTo>
                  <a:cubicBezTo>
                    <a:pt x="1" y="155"/>
                    <a:pt x="49" y="191"/>
                    <a:pt x="96" y="191"/>
                  </a:cubicBezTo>
                  <a:lnTo>
                    <a:pt x="13193" y="191"/>
                  </a:lnTo>
                  <a:cubicBezTo>
                    <a:pt x="13241" y="191"/>
                    <a:pt x="13288" y="155"/>
                    <a:pt x="13288" y="96"/>
                  </a:cubicBezTo>
                  <a:cubicBezTo>
                    <a:pt x="13288" y="48"/>
                    <a:pt x="13241" y="0"/>
                    <a:pt x="13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4"/>
            <p:cNvSpPr/>
            <p:nvPr/>
          </p:nvSpPr>
          <p:spPr>
            <a:xfrm>
              <a:off x="3186255" y="3112405"/>
              <a:ext cx="739168" cy="32"/>
            </a:xfrm>
            <a:custGeom>
              <a:avLst/>
              <a:gdLst/>
              <a:ahLst/>
              <a:cxnLst/>
              <a:rect l="l" t="t" r="r" b="b"/>
              <a:pathLst>
                <a:path w="23099" h="1" extrusionOk="0">
                  <a:moveTo>
                    <a:pt x="23099" y="1"/>
                  </a:moveTo>
                  <a:lnTo>
                    <a:pt x="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4"/>
            <p:cNvSpPr/>
            <p:nvPr/>
          </p:nvSpPr>
          <p:spPr>
            <a:xfrm>
              <a:off x="3183215" y="3109365"/>
              <a:ext cx="745280" cy="6112"/>
            </a:xfrm>
            <a:custGeom>
              <a:avLst/>
              <a:gdLst/>
              <a:ahLst/>
              <a:cxnLst/>
              <a:rect l="l" t="t" r="r" b="b"/>
              <a:pathLst>
                <a:path w="23290" h="191" extrusionOk="0">
                  <a:moveTo>
                    <a:pt x="96" y="0"/>
                  </a:moveTo>
                  <a:cubicBezTo>
                    <a:pt x="48" y="0"/>
                    <a:pt x="1" y="48"/>
                    <a:pt x="1" y="96"/>
                  </a:cubicBezTo>
                  <a:cubicBezTo>
                    <a:pt x="1" y="155"/>
                    <a:pt x="48" y="191"/>
                    <a:pt x="96" y="191"/>
                  </a:cubicBezTo>
                  <a:lnTo>
                    <a:pt x="23194" y="191"/>
                  </a:lnTo>
                  <a:cubicBezTo>
                    <a:pt x="23254" y="191"/>
                    <a:pt x="23289" y="155"/>
                    <a:pt x="23289" y="96"/>
                  </a:cubicBezTo>
                  <a:cubicBezTo>
                    <a:pt x="23289" y="48"/>
                    <a:pt x="23254" y="0"/>
                    <a:pt x="23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4"/>
            <p:cNvSpPr/>
            <p:nvPr/>
          </p:nvSpPr>
          <p:spPr>
            <a:xfrm>
              <a:off x="1244687" y="3109365"/>
              <a:ext cx="1055392" cy="6112"/>
            </a:xfrm>
            <a:custGeom>
              <a:avLst/>
              <a:gdLst/>
              <a:ahLst/>
              <a:cxnLst/>
              <a:rect l="l" t="t" r="r" b="b"/>
              <a:pathLst>
                <a:path w="32981" h="191" extrusionOk="0">
                  <a:moveTo>
                    <a:pt x="1" y="0"/>
                  </a:moveTo>
                  <a:cubicBezTo>
                    <a:pt x="24" y="36"/>
                    <a:pt x="48" y="72"/>
                    <a:pt x="72" y="96"/>
                  </a:cubicBezTo>
                  <a:cubicBezTo>
                    <a:pt x="96" y="131"/>
                    <a:pt x="132" y="167"/>
                    <a:pt x="155" y="191"/>
                  </a:cubicBezTo>
                  <a:lnTo>
                    <a:pt x="32886" y="191"/>
                  </a:lnTo>
                  <a:cubicBezTo>
                    <a:pt x="32933" y="191"/>
                    <a:pt x="32981" y="155"/>
                    <a:pt x="32981" y="96"/>
                  </a:cubicBezTo>
                  <a:cubicBezTo>
                    <a:pt x="32981" y="48"/>
                    <a:pt x="32933" y="0"/>
                    <a:pt x="3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4"/>
            <p:cNvSpPr/>
            <p:nvPr/>
          </p:nvSpPr>
          <p:spPr>
            <a:xfrm>
              <a:off x="3984079" y="3109365"/>
              <a:ext cx="100608" cy="6112"/>
            </a:xfrm>
            <a:custGeom>
              <a:avLst/>
              <a:gdLst/>
              <a:ahLst/>
              <a:cxnLst/>
              <a:rect l="l" t="t" r="r" b="b"/>
              <a:pathLst>
                <a:path w="3144" h="191" extrusionOk="0">
                  <a:moveTo>
                    <a:pt x="96" y="0"/>
                  </a:moveTo>
                  <a:cubicBezTo>
                    <a:pt x="48" y="0"/>
                    <a:pt x="1" y="48"/>
                    <a:pt x="1" y="96"/>
                  </a:cubicBezTo>
                  <a:cubicBezTo>
                    <a:pt x="1" y="155"/>
                    <a:pt x="48" y="191"/>
                    <a:pt x="96" y="191"/>
                  </a:cubicBezTo>
                  <a:lnTo>
                    <a:pt x="3096" y="191"/>
                  </a:lnTo>
                  <a:cubicBezTo>
                    <a:pt x="3108" y="167"/>
                    <a:pt x="3120" y="131"/>
                    <a:pt x="3120" y="96"/>
                  </a:cubicBezTo>
                  <a:cubicBezTo>
                    <a:pt x="3132" y="72"/>
                    <a:pt x="3144" y="36"/>
                    <a:pt x="3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4"/>
            <p:cNvSpPr/>
            <p:nvPr/>
          </p:nvSpPr>
          <p:spPr>
            <a:xfrm>
              <a:off x="1707983" y="3512085"/>
              <a:ext cx="165760" cy="127264"/>
            </a:xfrm>
            <a:custGeom>
              <a:avLst/>
              <a:gdLst/>
              <a:ahLst/>
              <a:cxnLst/>
              <a:rect l="l" t="t" r="r" b="b"/>
              <a:pathLst>
                <a:path w="5180" h="3977" extrusionOk="0">
                  <a:moveTo>
                    <a:pt x="2965" y="572"/>
                  </a:moveTo>
                  <a:cubicBezTo>
                    <a:pt x="2977" y="572"/>
                    <a:pt x="3001" y="584"/>
                    <a:pt x="3001" y="596"/>
                  </a:cubicBezTo>
                  <a:lnTo>
                    <a:pt x="4596" y="3322"/>
                  </a:lnTo>
                  <a:cubicBezTo>
                    <a:pt x="4596" y="3334"/>
                    <a:pt x="4596" y="3346"/>
                    <a:pt x="4596" y="3346"/>
                  </a:cubicBezTo>
                  <a:cubicBezTo>
                    <a:pt x="4596" y="3382"/>
                    <a:pt x="4573" y="3405"/>
                    <a:pt x="4549" y="3405"/>
                  </a:cubicBezTo>
                  <a:lnTo>
                    <a:pt x="632" y="3405"/>
                  </a:lnTo>
                  <a:cubicBezTo>
                    <a:pt x="608" y="3405"/>
                    <a:pt x="584" y="3382"/>
                    <a:pt x="584" y="3346"/>
                  </a:cubicBezTo>
                  <a:cubicBezTo>
                    <a:pt x="584" y="3346"/>
                    <a:pt x="584" y="3334"/>
                    <a:pt x="596" y="3322"/>
                  </a:cubicBezTo>
                  <a:lnTo>
                    <a:pt x="2179" y="596"/>
                  </a:lnTo>
                  <a:cubicBezTo>
                    <a:pt x="2191" y="584"/>
                    <a:pt x="2203" y="572"/>
                    <a:pt x="2227" y="572"/>
                  </a:cubicBezTo>
                  <a:close/>
                  <a:moveTo>
                    <a:pt x="2227" y="0"/>
                  </a:moveTo>
                  <a:cubicBezTo>
                    <a:pt x="2001" y="0"/>
                    <a:pt x="1787" y="119"/>
                    <a:pt x="1679" y="310"/>
                  </a:cubicBezTo>
                  <a:lnTo>
                    <a:pt x="96" y="3036"/>
                  </a:lnTo>
                  <a:cubicBezTo>
                    <a:pt x="36" y="3132"/>
                    <a:pt x="1" y="3239"/>
                    <a:pt x="1" y="3346"/>
                  </a:cubicBezTo>
                  <a:cubicBezTo>
                    <a:pt x="1" y="3703"/>
                    <a:pt x="286" y="3977"/>
                    <a:pt x="632" y="3977"/>
                  </a:cubicBezTo>
                  <a:lnTo>
                    <a:pt x="4549" y="3977"/>
                  </a:lnTo>
                  <a:cubicBezTo>
                    <a:pt x="4894" y="3977"/>
                    <a:pt x="5180" y="3703"/>
                    <a:pt x="5180" y="3346"/>
                  </a:cubicBezTo>
                  <a:cubicBezTo>
                    <a:pt x="5180" y="3239"/>
                    <a:pt x="5144" y="3132"/>
                    <a:pt x="5096" y="3036"/>
                  </a:cubicBezTo>
                  <a:lnTo>
                    <a:pt x="3501" y="310"/>
                  </a:lnTo>
                  <a:cubicBezTo>
                    <a:pt x="3394" y="119"/>
                    <a:pt x="3180" y="0"/>
                    <a:pt x="2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4"/>
            <p:cNvSpPr/>
            <p:nvPr/>
          </p:nvSpPr>
          <p:spPr>
            <a:xfrm>
              <a:off x="1704943" y="3508661"/>
              <a:ext cx="171872" cy="133760"/>
            </a:xfrm>
            <a:custGeom>
              <a:avLst/>
              <a:gdLst/>
              <a:ahLst/>
              <a:cxnLst/>
              <a:rect l="l" t="t" r="r" b="b"/>
              <a:pathLst>
                <a:path w="5371" h="4180" extrusionOk="0">
                  <a:moveTo>
                    <a:pt x="3036" y="774"/>
                  </a:moveTo>
                  <a:lnTo>
                    <a:pt x="4572" y="3417"/>
                  </a:lnTo>
                  <a:lnTo>
                    <a:pt x="810" y="3417"/>
                  </a:lnTo>
                  <a:lnTo>
                    <a:pt x="2346" y="774"/>
                  </a:lnTo>
                  <a:close/>
                  <a:moveTo>
                    <a:pt x="2322" y="584"/>
                  </a:moveTo>
                  <a:cubicBezTo>
                    <a:pt x="2263" y="584"/>
                    <a:pt x="2215" y="607"/>
                    <a:pt x="2191" y="655"/>
                  </a:cubicBezTo>
                  <a:lnTo>
                    <a:pt x="608" y="3382"/>
                  </a:lnTo>
                  <a:cubicBezTo>
                    <a:pt x="584" y="3405"/>
                    <a:pt x="584" y="3429"/>
                    <a:pt x="584" y="3453"/>
                  </a:cubicBezTo>
                  <a:cubicBezTo>
                    <a:pt x="584" y="3536"/>
                    <a:pt x="643" y="3608"/>
                    <a:pt x="727" y="3608"/>
                  </a:cubicBezTo>
                  <a:lnTo>
                    <a:pt x="4644" y="3608"/>
                  </a:lnTo>
                  <a:cubicBezTo>
                    <a:pt x="4727" y="3608"/>
                    <a:pt x="4787" y="3536"/>
                    <a:pt x="4787" y="3453"/>
                  </a:cubicBezTo>
                  <a:cubicBezTo>
                    <a:pt x="4787" y="3429"/>
                    <a:pt x="4787" y="3405"/>
                    <a:pt x="4775" y="3382"/>
                  </a:cubicBezTo>
                  <a:lnTo>
                    <a:pt x="3179" y="655"/>
                  </a:lnTo>
                  <a:cubicBezTo>
                    <a:pt x="3156" y="607"/>
                    <a:pt x="3108" y="584"/>
                    <a:pt x="3060" y="584"/>
                  </a:cubicBezTo>
                  <a:close/>
                  <a:moveTo>
                    <a:pt x="3060" y="203"/>
                  </a:moveTo>
                  <a:cubicBezTo>
                    <a:pt x="3251" y="203"/>
                    <a:pt x="3417" y="298"/>
                    <a:pt x="3513" y="464"/>
                  </a:cubicBezTo>
                  <a:lnTo>
                    <a:pt x="5108" y="3191"/>
                  </a:lnTo>
                  <a:cubicBezTo>
                    <a:pt x="5156" y="3274"/>
                    <a:pt x="5180" y="3358"/>
                    <a:pt x="5180" y="3453"/>
                  </a:cubicBezTo>
                  <a:cubicBezTo>
                    <a:pt x="5180" y="3751"/>
                    <a:pt x="4941" y="3989"/>
                    <a:pt x="4644" y="3989"/>
                  </a:cubicBezTo>
                  <a:lnTo>
                    <a:pt x="727" y="3989"/>
                  </a:lnTo>
                  <a:cubicBezTo>
                    <a:pt x="441" y="3989"/>
                    <a:pt x="191" y="3751"/>
                    <a:pt x="191" y="3453"/>
                  </a:cubicBezTo>
                  <a:cubicBezTo>
                    <a:pt x="191" y="3358"/>
                    <a:pt x="227" y="3274"/>
                    <a:pt x="274" y="3191"/>
                  </a:cubicBezTo>
                  <a:lnTo>
                    <a:pt x="1858" y="464"/>
                  </a:lnTo>
                  <a:cubicBezTo>
                    <a:pt x="1953" y="298"/>
                    <a:pt x="2132" y="203"/>
                    <a:pt x="2322" y="203"/>
                  </a:cubicBezTo>
                  <a:close/>
                  <a:moveTo>
                    <a:pt x="2322" y="0"/>
                  </a:moveTo>
                  <a:cubicBezTo>
                    <a:pt x="2060" y="0"/>
                    <a:pt x="1822" y="143"/>
                    <a:pt x="1691" y="369"/>
                  </a:cubicBezTo>
                  <a:lnTo>
                    <a:pt x="108" y="3096"/>
                  </a:lnTo>
                  <a:cubicBezTo>
                    <a:pt x="36" y="3203"/>
                    <a:pt x="0" y="3334"/>
                    <a:pt x="0" y="3453"/>
                  </a:cubicBezTo>
                  <a:cubicBezTo>
                    <a:pt x="0" y="3858"/>
                    <a:pt x="334" y="4179"/>
                    <a:pt x="727" y="4179"/>
                  </a:cubicBezTo>
                  <a:lnTo>
                    <a:pt x="4644" y="4179"/>
                  </a:lnTo>
                  <a:cubicBezTo>
                    <a:pt x="5049" y="4179"/>
                    <a:pt x="5370" y="3858"/>
                    <a:pt x="5370" y="3453"/>
                  </a:cubicBezTo>
                  <a:cubicBezTo>
                    <a:pt x="5370" y="3322"/>
                    <a:pt x="5334" y="3203"/>
                    <a:pt x="5275" y="3096"/>
                  </a:cubicBezTo>
                  <a:lnTo>
                    <a:pt x="3679" y="369"/>
                  </a:lnTo>
                  <a:cubicBezTo>
                    <a:pt x="3560" y="143"/>
                    <a:pt x="3310" y="0"/>
                    <a:pt x="3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4"/>
            <p:cNvSpPr/>
            <p:nvPr/>
          </p:nvSpPr>
          <p:spPr>
            <a:xfrm>
              <a:off x="1781519" y="3431317"/>
              <a:ext cx="18688" cy="108992"/>
            </a:xfrm>
            <a:custGeom>
              <a:avLst/>
              <a:gdLst/>
              <a:ahLst/>
              <a:cxnLst/>
              <a:rect l="l" t="t" r="r" b="b"/>
              <a:pathLst>
                <a:path w="584" h="3406" extrusionOk="0">
                  <a:moveTo>
                    <a:pt x="298" y="0"/>
                  </a:moveTo>
                  <a:cubicBezTo>
                    <a:pt x="131" y="0"/>
                    <a:pt x="1" y="131"/>
                    <a:pt x="1" y="286"/>
                  </a:cubicBezTo>
                  <a:lnTo>
                    <a:pt x="1" y="3108"/>
                  </a:lnTo>
                  <a:cubicBezTo>
                    <a:pt x="1" y="3274"/>
                    <a:pt x="131" y="3405"/>
                    <a:pt x="298" y="3405"/>
                  </a:cubicBezTo>
                  <a:cubicBezTo>
                    <a:pt x="453" y="3405"/>
                    <a:pt x="584" y="3274"/>
                    <a:pt x="584" y="3108"/>
                  </a:cubicBezTo>
                  <a:lnTo>
                    <a:pt x="584" y="286"/>
                  </a:lnTo>
                  <a:cubicBezTo>
                    <a:pt x="584" y="131"/>
                    <a:pt x="453"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4"/>
            <p:cNvSpPr/>
            <p:nvPr/>
          </p:nvSpPr>
          <p:spPr>
            <a:xfrm>
              <a:off x="1778479" y="3428245"/>
              <a:ext cx="24800" cy="115104"/>
            </a:xfrm>
            <a:custGeom>
              <a:avLst/>
              <a:gdLst/>
              <a:ahLst/>
              <a:cxnLst/>
              <a:rect l="l" t="t" r="r" b="b"/>
              <a:pathLst>
                <a:path w="775" h="3597" extrusionOk="0">
                  <a:moveTo>
                    <a:pt x="393" y="191"/>
                  </a:moveTo>
                  <a:cubicBezTo>
                    <a:pt x="500" y="191"/>
                    <a:pt x="584" y="275"/>
                    <a:pt x="584" y="382"/>
                  </a:cubicBezTo>
                  <a:lnTo>
                    <a:pt x="584" y="3204"/>
                  </a:lnTo>
                  <a:cubicBezTo>
                    <a:pt x="584" y="3311"/>
                    <a:pt x="500" y="3406"/>
                    <a:pt x="393" y="3406"/>
                  </a:cubicBezTo>
                  <a:cubicBezTo>
                    <a:pt x="286" y="3406"/>
                    <a:pt x="191" y="3311"/>
                    <a:pt x="191" y="3204"/>
                  </a:cubicBezTo>
                  <a:lnTo>
                    <a:pt x="191" y="382"/>
                  </a:lnTo>
                  <a:cubicBezTo>
                    <a:pt x="191" y="275"/>
                    <a:pt x="286" y="191"/>
                    <a:pt x="393" y="191"/>
                  </a:cubicBezTo>
                  <a:close/>
                  <a:moveTo>
                    <a:pt x="393" y="1"/>
                  </a:moveTo>
                  <a:cubicBezTo>
                    <a:pt x="179" y="1"/>
                    <a:pt x="0" y="168"/>
                    <a:pt x="0" y="382"/>
                  </a:cubicBezTo>
                  <a:lnTo>
                    <a:pt x="0" y="3204"/>
                  </a:lnTo>
                  <a:cubicBezTo>
                    <a:pt x="0" y="3418"/>
                    <a:pt x="179" y="3597"/>
                    <a:pt x="393" y="3597"/>
                  </a:cubicBezTo>
                  <a:cubicBezTo>
                    <a:pt x="607" y="3597"/>
                    <a:pt x="774" y="3418"/>
                    <a:pt x="774" y="3204"/>
                  </a:cubicBezTo>
                  <a:lnTo>
                    <a:pt x="774" y="382"/>
                  </a:lnTo>
                  <a:cubicBezTo>
                    <a:pt x="774" y="168"/>
                    <a:pt x="607"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4"/>
            <p:cNvSpPr/>
            <p:nvPr/>
          </p:nvSpPr>
          <p:spPr>
            <a:xfrm>
              <a:off x="1791055" y="3137173"/>
              <a:ext cx="32" cy="374944"/>
            </a:xfrm>
            <a:custGeom>
              <a:avLst/>
              <a:gdLst/>
              <a:ahLst/>
              <a:cxnLst/>
              <a:rect l="l" t="t" r="r" b="b"/>
              <a:pathLst>
                <a:path w="1" h="11717" extrusionOk="0">
                  <a:moveTo>
                    <a:pt x="0" y="1"/>
                  </a:moveTo>
                  <a:lnTo>
                    <a:pt x="0" y="1171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4"/>
            <p:cNvSpPr/>
            <p:nvPr/>
          </p:nvSpPr>
          <p:spPr>
            <a:xfrm>
              <a:off x="1787983" y="3134133"/>
              <a:ext cx="6144" cy="381024"/>
            </a:xfrm>
            <a:custGeom>
              <a:avLst/>
              <a:gdLst/>
              <a:ahLst/>
              <a:cxnLst/>
              <a:rect l="l" t="t" r="r" b="b"/>
              <a:pathLst>
                <a:path w="192" h="11907" extrusionOk="0">
                  <a:moveTo>
                    <a:pt x="96" y="0"/>
                  </a:moveTo>
                  <a:cubicBezTo>
                    <a:pt x="37" y="0"/>
                    <a:pt x="1" y="48"/>
                    <a:pt x="1" y="96"/>
                  </a:cubicBezTo>
                  <a:lnTo>
                    <a:pt x="1" y="11811"/>
                  </a:lnTo>
                  <a:cubicBezTo>
                    <a:pt x="1" y="11859"/>
                    <a:pt x="37" y="11907"/>
                    <a:pt x="96" y="11907"/>
                  </a:cubicBezTo>
                  <a:cubicBezTo>
                    <a:pt x="144" y="11907"/>
                    <a:pt x="191" y="11859"/>
                    <a:pt x="191" y="11811"/>
                  </a:cubicBezTo>
                  <a:lnTo>
                    <a:pt x="191" y="96"/>
                  </a:lnTo>
                  <a:cubicBezTo>
                    <a:pt x="191" y="48"/>
                    <a:pt x="14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4"/>
            <p:cNvSpPr/>
            <p:nvPr/>
          </p:nvSpPr>
          <p:spPr>
            <a:xfrm>
              <a:off x="2466191" y="3512085"/>
              <a:ext cx="165376" cy="127264"/>
            </a:xfrm>
            <a:custGeom>
              <a:avLst/>
              <a:gdLst/>
              <a:ahLst/>
              <a:cxnLst/>
              <a:rect l="l" t="t" r="r" b="b"/>
              <a:pathLst>
                <a:path w="5168" h="3977" extrusionOk="0">
                  <a:moveTo>
                    <a:pt x="2953" y="572"/>
                  </a:moveTo>
                  <a:cubicBezTo>
                    <a:pt x="2977" y="572"/>
                    <a:pt x="2989" y="584"/>
                    <a:pt x="3000" y="596"/>
                  </a:cubicBezTo>
                  <a:lnTo>
                    <a:pt x="4584" y="3322"/>
                  </a:lnTo>
                  <a:cubicBezTo>
                    <a:pt x="4596" y="3334"/>
                    <a:pt x="4596" y="3346"/>
                    <a:pt x="4596" y="3346"/>
                  </a:cubicBezTo>
                  <a:cubicBezTo>
                    <a:pt x="4596" y="3382"/>
                    <a:pt x="4572" y="3405"/>
                    <a:pt x="4536" y="3405"/>
                  </a:cubicBezTo>
                  <a:lnTo>
                    <a:pt x="631" y="3405"/>
                  </a:lnTo>
                  <a:cubicBezTo>
                    <a:pt x="595" y="3405"/>
                    <a:pt x="572" y="3382"/>
                    <a:pt x="572" y="3346"/>
                  </a:cubicBezTo>
                  <a:cubicBezTo>
                    <a:pt x="572" y="3346"/>
                    <a:pt x="583" y="3334"/>
                    <a:pt x="583" y="3322"/>
                  </a:cubicBezTo>
                  <a:lnTo>
                    <a:pt x="2167" y="596"/>
                  </a:lnTo>
                  <a:cubicBezTo>
                    <a:pt x="2179" y="584"/>
                    <a:pt x="2203" y="572"/>
                    <a:pt x="2215" y="572"/>
                  </a:cubicBezTo>
                  <a:close/>
                  <a:moveTo>
                    <a:pt x="2215" y="0"/>
                  </a:moveTo>
                  <a:cubicBezTo>
                    <a:pt x="1988" y="0"/>
                    <a:pt x="1786" y="119"/>
                    <a:pt x="1667" y="310"/>
                  </a:cubicBezTo>
                  <a:lnTo>
                    <a:pt x="83" y="3036"/>
                  </a:lnTo>
                  <a:cubicBezTo>
                    <a:pt x="24" y="3132"/>
                    <a:pt x="0" y="3239"/>
                    <a:pt x="0" y="3346"/>
                  </a:cubicBezTo>
                  <a:cubicBezTo>
                    <a:pt x="0" y="3703"/>
                    <a:pt x="286" y="3977"/>
                    <a:pt x="631" y="3977"/>
                  </a:cubicBezTo>
                  <a:lnTo>
                    <a:pt x="4536" y="3977"/>
                  </a:lnTo>
                  <a:cubicBezTo>
                    <a:pt x="4894" y="3977"/>
                    <a:pt x="5167" y="3703"/>
                    <a:pt x="5167" y="3346"/>
                  </a:cubicBezTo>
                  <a:cubicBezTo>
                    <a:pt x="5167" y="3239"/>
                    <a:pt x="5144" y="3132"/>
                    <a:pt x="5084" y="3036"/>
                  </a:cubicBezTo>
                  <a:lnTo>
                    <a:pt x="3500" y="310"/>
                  </a:lnTo>
                  <a:cubicBezTo>
                    <a:pt x="3381" y="119"/>
                    <a:pt x="3179" y="0"/>
                    <a:pt x="2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4"/>
            <p:cNvSpPr/>
            <p:nvPr/>
          </p:nvSpPr>
          <p:spPr>
            <a:xfrm>
              <a:off x="2463119" y="3508661"/>
              <a:ext cx="171872" cy="133760"/>
            </a:xfrm>
            <a:custGeom>
              <a:avLst/>
              <a:gdLst/>
              <a:ahLst/>
              <a:cxnLst/>
              <a:rect l="l" t="t" r="r" b="b"/>
              <a:pathLst>
                <a:path w="5371" h="4180" extrusionOk="0">
                  <a:moveTo>
                    <a:pt x="3025" y="774"/>
                  </a:moveTo>
                  <a:lnTo>
                    <a:pt x="4561" y="3417"/>
                  </a:lnTo>
                  <a:lnTo>
                    <a:pt x="799" y="3417"/>
                  </a:lnTo>
                  <a:lnTo>
                    <a:pt x="2334" y="774"/>
                  </a:lnTo>
                  <a:close/>
                  <a:moveTo>
                    <a:pt x="2311" y="584"/>
                  </a:moveTo>
                  <a:cubicBezTo>
                    <a:pt x="2263" y="584"/>
                    <a:pt x="2203" y="607"/>
                    <a:pt x="2180" y="655"/>
                  </a:cubicBezTo>
                  <a:lnTo>
                    <a:pt x="596" y="3382"/>
                  </a:lnTo>
                  <a:cubicBezTo>
                    <a:pt x="584" y="3405"/>
                    <a:pt x="572" y="3429"/>
                    <a:pt x="572" y="3453"/>
                  </a:cubicBezTo>
                  <a:cubicBezTo>
                    <a:pt x="572" y="3536"/>
                    <a:pt x="644" y="3608"/>
                    <a:pt x="727" y="3608"/>
                  </a:cubicBezTo>
                  <a:lnTo>
                    <a:pt x="4632" y="3608"/>
                  </a:lnTo>
                  <a:cubicBezTo>
                    <a:pt x="4716" y="3608"/>
                    <a:pt x="4787" y="3536"/>
                    <a:pt x="4787" y="3453"/>
                  </a:cubicBezTo>
                  <a:cubicBezTo>
                    <a:pt x="4787" y="3429"/>
                    <a:pt x="4775" y="3405"/>
                    <a:pt x="4763" y="3382"/>
                  </a:cubicBezTo>
                  <a:lnTo>
                    <a:pt x="3180" y="655"/>
                  </a:lnTo>
                  <a:cubicBezTo>
                    <a:pt x="3156" y="607"/>
                    <a:pt x="3108" y="584"/>
                    <a:pt x="3049" y="584"/>
                  </a:cubicBezTo>
                  <a:close/>
                  <a:moveTo>
                    <a:pt x="3049" y="203"/>
                  </a:moveTo>
                  <a:cubicBezTo>
                    <a:pt x="3239" y="203"/>
                    <a:pt x="3418" y="298"/>
                    <a:pt x="3513" y="464"/>
                  </a:cubicBezTo>
                  <a:lnTo>
                    <a:pt x="5097" y="3191"/>
                  </a:lnTo>
                  <a:cubicBezTo>
                    <a:pt x="5144" y="3274"/>
                    <a:pt x="5168" y="3358"/>
                    <a:pt x="5168" y="3453"/>
                  </a:cubicBezTo>
                  <a:cubicBezTo>
                    <a:pt x="5168" y="3751"/>
                    <a:pt x="4930" y="3989"/>
                    <a:pt x="4632" y="3989"/>
                  </a:cubicBezTo>
                  <a:lnTo>
                    <a:pt x="727" y="3989"/>
                  </a:lnTo>
                  <a:cubicBezTo>
                    <a:pt x="429" y="3989"/>
                    <a:pt x="191" y="3751"/>
                    <a:pt x="191" y="3453"/>
                  </a:cubicBezTo>
                  <a:cubicBezTo>
                    <a:pt x="191" y="3358"/>
                    <a:pt x="215" y="3274"/>
                    <a:pt x="263" y="3191"/>
                  </a:cubicBezTo>
                  <a:lnTo>
                    <a:pt x="1846" y="464"/>
                  </a:lnTo>
                  <a:cubicBezTo>
                    <a:pt x="1942" y="298"/>
                    <a:pt x="2120" y="203"/>
                    <a:pt x="2311" y="203"/>
                  </a:cubicBezTo>
                  <a:close/>
                  <a:moveTo>
                    <a:pt x="2311" y="0"/>
                  </a:moveTo>
                  <a:cubicBezTo>
                    <a:pt x="2049" y="0"/>
                    <a:pt x="1811" y="143"/>
                    <a:pt x="1680" y="369"/>
                  </a:cubicBezTo>
                  <a:lnTo>
                    <a:pt x="96" y="3096"/>
                  </a:lnTo>
                  <a:cubicBezTo>
                    <a:pt x="37" y="3203"/>
                    <a:pt x="1" y="3334"/>
                    <a:pt x="1" y="3453"/>
                  </a:cubicBezTo>
                  <a:cubicBezTo>
                    <a:pt x="1" y="3858"/>
                    <a:pt x="322" y="4179"/>
                    <a:pt x="727" y="4179"/>
                  </a:cubicBezTo>
                  <a:lnTo>
                    <a:pt x="4632" y="4179"/>
                  </a:lnTo>
                  <a:cubicBezTo>
                    <a:pt x="5037" y="4179"/>
                    <a:pt x="5371" y="3858"/>
                    <a:pt x="5371" y="3453"/>
                  </a:cubicBezTo>
                  <a:cubicBezTo>
                    <a:pt x="5371" y="3322"/>
                    <a:pt x="5335" y="3203"/>
                    <a:pt x="5263" y="3096"/>
                  </a:cubicBezTo>
                  <a:lnTo>
                    <a:pt x="3680" y="369"/>
                  </a:lnTo>
                  <a:cubicBezTo>
                    <a:pt x="3549" y="143"/>
                    <a:pt x="3311" y="0"/>
                    <a:pt x="3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4"/>
            <p:cNvSpPr/>
            <p:nvPr/>
          </p:nvSpPr>
          <p:spPr>
            <a:xfrm>
              <a:off x="2539695" y="3431317"/>
              <a:ext cx="18336" cy="108992"/>
            </a:xfrm>
            <a:custGeom>
              <a:avLst/>
              <a:gdLst/>
              <a:ahLst/>
              <a:cxnLst/>
              <a:rect l="l" t="t" r="r" b="b"/>
              <a:pathLst>
                <a:path w="573" h="3406" extrusionOk="0">
                  <a:moveTo>
                    <a:pt x="287" y="0"/>
                  </a:moveTo>
                  <a:cubicBezTo>
                    <a:pt x="132" y="0"/>
                    <a:pt x="1" y="131"/>
                    <a:pt x="1" y="286"/>
                  </a:cubicBezTo>
                  <a:lnTo>
                    <a:pt x="1" y="3108"/>
                  </a:lnTo>
                  <a:cubicBezTo>
                    <a:pt x="1" y="3274"/>
                    <a:pt x="132" y="3405"/>
                    <a:pt x="287" y="3405"/>
                  </a:cubicBezTo>
                  <a:cubicBezTo>
                    <a:pt x="453" y="3405"/>
                    <a:pt x="572" y="3274"/>
                    <a:pt x="572" y="3108"/>
                  </a:cubicBezTo>
                  <a:lnTo>
                    <a:pt x="572" y="286"/>
                  </a:lnTo>
                  <a:cubicBezTo>
                    <a:pt x="572" y="131"/>
                    <a:pt x="453" y="0"/>
                    <a:pt x="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4"/>
            <p:cNvSpPr/>
            <p:nvPr/>
          </p:nvSpPr>
          <p:spPr>
            <a:xfrm>
              <a:off x="2536655" y="3428245"/>
              <a:ext cx="24800" cy="115104"/>
            </a:xfrm>
            <a:custGeom>
              <a:avLst/>
              <a:gdLst/>
              <a:ahLst/>
              <a:cxnLst/>
              <a:rect l="l" t="t" r="r" b="b"/>
              <a:pathLst>
                <a:path w="775" h="3597" extrusionOk="0">
                  <a:moveTo>
                    <a:pt x="382" y="191"/>
                  </a:moveTo>
                  <a:cubicBezTo>
                    <a:pt x="489" y="191"/>
                    <a:pt x="572" y="275"/>
                    <a:pt x="572" y="382"/>
                  </a:cubicBezTo>
                  <a:lnTo>
                    <a:pt x="572" y="3204"/>
                  </a:lnTo>
                  <a:cubicBezTo>
                    <a:pt x="572" y="3311"/>
                    <a:pt x="489" y="3406"/>
                    <a:pt x="382" y="3406"/>
                  </a:cubicBezTo>
                  <a:cubicBezTo>
                    <a:pt x="275" y="3406"/>
                    <a:pt x="191" y="3311"/>
                    <a:pt x="191" y="3204"/>
                  </a:cubicBezTo>
                  <a:lnTo>
                    <a:pt x="191" y="382"/>
                  </a:lnTo>
                  <a:cubicBezTo>
                    <a:pt x="191" y="275"/>
                    <a:pt x="275" y="191"/>
                    <a:pt x="382" y="191"/>
                  </a:cubicBezTo>
                  <a:close/>
                  <a:moveTo>
                    <a:pt x="382" y="1"/>
                  </a:moveTo>
                  <a:cubicBezTo>
                    <a:pt x="167" y="1"/>
                    <a:pt x="1" y="168"/>
                    <a:pt x="1" y="382"/>
                  </a:cubicBezTo>
                  <a:lnTo>
                    <a:pt x="1" y="3204"/>
                  </a:lnTo>
                  <a:cubicBezTo>
                    <a:pt x="1" y="3418"/>
                    <a:pt x="167" y="3597"/>
                    <a:pt x="382" y="3597"/>
                  </a:cubicBezTo>
                  <a:cubicBezTo>
                    <a:pt x="596" y="3597"/>
                    <a:pt x="775" y="3418"/>
                    <a:pt x="775" y="3204"/>
                  </a:cubicBezTo>
                  <a:lnTo>
                    <a:pt x="775" y="382"/>
                  </a:lnTo>
                  <a:cubicBezTo>
                    <a:pt x="775" y="168"/>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4"/>
            <p:cNvSpPr/>
            <p:nvPr/>
          </p:nvSpPr>
          <p:spPr>
            <a:xfrm>
              <a:off x="2548847" y="3137173"/>
              <a:ext cx="32" cy="374944"/>
            </a:xfrm>
            <a:custGeom>
              <a:avLst/>
              <a:gdLst/>
              <a:ahLst/>
              <a:cxnLst/>
              <a:rect l="l" t="t" r="r" b="b"/>
              <a:pathLst>
                <a:path w="1" h="11717" extrusionOk="0">
                  <a:moveTo>
                    <a:pt x="1" y="1"/>
                  </a:moveTo>
                  <a:lnTo>
                    <a:pt x="1" y="1171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4"/>
            <p:cNvSpPr/>
            <p:nvPr/>
          </p:nvSpPr>
          <p:spPr>
            <a:xfrm>
              <a:off x="2545807" y="3134133"/>
              <a:ext cx="6112" cy="381024"/>
            </a:xfrm>
            <a:custGeom>
              <a:avLst/>
              <a:gdLst/>
              <a:ahLst/>
              <a:cxnLst/>
              <a:rect l="l" t="t" r="r" b="b"/>
              <a:pathLst>
                <a:path w="191" h="11907" extrusionOk="0">
                  <a:moveTo>
                    <a:pt x="96" y="0"/>
                  </a:moveTo>
                  <a:cubicBezTo>
                    <a:pt x="48" y="0"/>
                    <a:pt x="0" y="48"/>
                    <a:pt x="0" y="96"/>
                  </a:cubicBezTo>
                  <a:lnTo>
                    <a:pt x="0" y="11811"/>
                  </a:lnTo>
                  <a:cubicBezTo>
                    <a:pt x="0" y="11859"/>
                    <a:pt x="48" y="11907"/>
                    <a:pt x="96" y="11907"/>
                  </a:cubicBezTo>
                  <a:cubicBezTo>
                    <a:pt x="155" y="11907"/>
                    <a:pt x="191" y="11859"/>
                    <a:pt x="191" y="11811"/>
                  </a:cubicBezTo>
                  <a:lnTo>
                    <a:pt x="191" y="96"/>
                  </a:lnTo>
                  <a:cubicBezTo>
                    <a:pt x="191" y="48"/>
                    <a:pt x="155"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4"/>
            <p:cNvSpPr/>
            <p:nvPr/>
          </p:nvSpPr>
          <p:spPr>
            <a:xfrm>
              <a:off x="3223983" y="3512085"/>
              <a:ext cx="165760" cy="127264"/>
            </a:xfrm>
            <a:custGeom>
              <a:avLst/>
              <a:gdLst/>
              <a:ahLst/>
              <a:cxnLst/>
              <a:rect l="l" t="t" r="r" b="b"/>
              <a:pathLst>
                <a:path w="5180" h="3977" extrusionOk="0">
                  <a:moveTo>
                    <a:pt x="2965" y="572"/>
                  </a:moveTo>
                  <a:cubicBezTo>
                    <a:pt x="2977" y="572"/>
                    <a:pt x="3001" y="584"/>
                    <a:pt x="3001" y="596"/>
                  </a:cubicBezTo>
                  <a:lnTo>
                    <a:pt x="4596" y="3322"/>
                  </a:lnTo>
                  <a:cubicBezTo>
                    <a:pt x="4596" y="3334"/>
                    <a:pt x="4596" y="3346"/>
                    <a:pt x="4596" y="3346"/>
                  </a:cubicBezTo>
                  <a:cubicBezTo>
                    <a:pt x="4596" y="3382"/>
                    <a:pt x="4573" y="3405"/>
                    <a:pt x="4549" y="3405"/>
                  </a:cubicBezTo>
                  <a:lnTo>
                    <a:pt x="632" y="3405"/>
                  </a:lnTo>
                  <a:cubicBezTo>
                    <a:pt x="608" y="3405"/>
                    <a:pt x="584" y="3382"/>
                    <a:pt x="584" y="3346"/>
                  </a:cubicBezTo>
                  <a:cubicBezTo>
                    <a:pt x="584" y="3346"/>
                    <a:pt x="584" y="3334"/>
                    <a:pt x="596" y="3322"/>
                  </a:cubicBezTo>
                  <a:lnTo>
                    <a:pt x="2179" y="596"/>
                  </a:lnTo>
                  <a:cubicBezTo>
                    <a:pt x="2191" y="584"/>
                    <a:pt x="2203" y="572"/>
                    <a:pt x="2227" y="572"/>
                  </a:cubicBezTo>
                  <a:close/>
                  <a:moveTo>
                    <a:pt x="2227" y="0"/>
                  </a:moveTo>
                  <a:cubicBezTo>
                    <a:pt x="2001" y="0"/>
                    <a:pt x="1787" y="119"/>
                    <a:pt x="1679" y="310"/>
                  </a:cubicBezTo>
                  <a:lnTo>
                    <a:pt x="96" y="3036"/>
                  </a:lnTo>
                  <a:cubicBezTo>
                    <a:pt x="36" y="3132"/>
                    <a:pt x="1" y="3239"/>
                    <a:pt x="1" y="3346"/>
                  </a:cubicBezTo>
                  <a:cubicBezTo>
                    <a:pt x="1" y="3703"/>
                    <a:pt x="286" y="3977"/>
                    <a:pt x="632" y="3977"/>
                  </a:cubicBezTo>
                  <a:lnTo>
                    <a:pt x="4549" y="3977"/>
                  </a:lnTo>
                  <a:cubicBezTo>
                    <a:pt x="4894" y="3977"/>
                    <a:pt x="5180" y="3703"/>
                    <a:pt x="5180" y="3346"/>
                  </a:cubicBezTo>
                  <a:cubicBezTo>
                    <a:pt x="5180" y="3239"/>
                    <a:pt x="5144" y="3132"/>
                    <a:pt x="5096" y="3036"/>
                  </a:cubicBezTo>
                  <a:lnTo>
                    <a:pt x="3501" y="310"/>
                  </a:lnTo>
                  <a:cubicBezTo>
                    <a:pt x="3394" y="119"/>
                    <a:pt x="3180" y="0"/>
                    <a:pt x="2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4"/>
            <p:cNvSpPr/>
            <p:nvPr/>
          </p:nvSpPr>
          <p:spPr>
            <a:xfrm>
              <a:off x="3220943" y="3508661"/>
              <a:ext cx="171872" cy="133760"/>
            </a:xfrm>
            <a:custGeom>
              <a:avLst/>
              <a:gdLst/>
              <a:ahLst/>
              <a:cxnLst/>
              <a:rect l="l" t="t" r="r" b="b"/>
              <a:pathLst>
                <a:path w="5371" h="4180" extrusionOk="0">
                  <a:moveTo>
                    <a:pt x="3036" y="774"/>
                  </a:moveTo>
                  <a:lnTo>
                    <a:pt x="4572" y="3417"/>
                  </a:lnTo>
                  <a:lnTo>
                    <a:pt x="810" y="3417"/>
                  </a:lnTo>
                  <a:lnTo>
                    <a:pt x="2346" y="774"/>
                  </a:lnTo>
                  <a:close/>
                  <a:moveTo>
                    <a:pt x="2322" y="584"/>
                  </a:moveTo>
                  <a:cubicBezTo>
                    <a:pt x="2263" y="584"/>
                    <a:pt x="2215" y="607"/>
                    <a:pt x="2191" y="655"/>
                  </a:cubicBezTo>
                  <a:lnTo>
                    <a:pt x="608" y="3382"/>
                  </a:lnTo>
                  <a:cubicBezTo>
                    <a:pt x="584" y="3405"/>
                    <a:pt x="584" y="3429"/>
                    <a:pt x="584" y="3453"/>
                  </a:cubicBezTo>
                  <a:cubicBezTo>
                    <a:pt x="584" y="3536"/>
                    <a:pt x="643" y="3608"/>
                    <a:pt x="727" y="3608"/>
                  </a:cubicBezTo>
                  <a:lnTo>
                    <a:pt x="4644" y="3608"/>
                  </a:lnTo>
                  <a:cubicBezTo>
                    <a:pt x="4727" y="3608"/>
                    <a:pt x="4787" y="3536"/>
                    <a:pt x="4787" y="3453"/>
                  </a:cubicBezTo>
                  <a:cubicBezTo>
                    <a:pt x="4787" y="3429"/>
                    <a:pt x="4787" y="3405"/>
                    <a:pt x="4775" y="3382"/>
                  </a:cubicBezTo>
                  <a:lnTo>
                    <a:pt x="3191" y="655"/>
                  </a:lnTo>
                  <a:cubicBezTo>
                    <a:pt x="3155" y="607"/>
                    <a:pt x="3108" y="584"/>
                    <a:pt x="3060" y="584"/>
                  </a:cubicBezTo>
                  <a:close/>
                  <a:moveTo>
                    <a:pt x="3060" y="203"/>
                  </a:moveTo>
                  <a:cubicBezTo>
                    <a:pt x="3251" y="203"/>
                    <a:pt x="3417" y="298"/>
                    <a:pt x="3513" y="464"/>
                  </a:cubicBezTo>
                  <a:lnTo>
                    <a:pt x="5108" y="3191"/>
                  </a:lnTo>
                  <a:cubicBezTo>
                    <a:pt x="5156" y="3274"/>
                    <a:pt x="5180" y="3358"/>
                    <a:pt x="5180" y="3453"/>
                  </a:cubicBezTo>
                  <a:cubicBezTo>
                    <a:pt x="5180" y="3751"/>
                    <a:pt x="4941" y="3989"/>
                    <a:pt x="4644" y="3989"/>
                  </a:cubicBezTo>
                  <a:lnTo>
                    <a:pt x="727" y="3989"/>
                  </a:lnTo>
                  <a:cubicBezTo>
                    <a:pt x="441" y="3989"/>
                    <a:pt x="191" y="3751"/>
                    <a:pt x="191" y="3453"/>
                  </a:cubicBezTo>
                  <a:cubicBezTo>
                    <a:pt x="191" y="3358"/>
                    <a:pt x="227" y="3274"/>
                    <a:pt x="274" y="3191"/>
                  </a:cubicBezTo>
                  <a:lnTo>
                    <a:pt x="1858" y="464"/>
                  </a:lnTo>
                  <a:cubicBezTo>
                    <a:pt x="1953" y="298"/>
                    <a:pt x="2132" y="203"/>
                    <a:pt x="2322" y="203"/>
                  </a:cubicBezTo>
                  <a:close/>
                  <a:moveTo>
                    <a:pt x="2322" y="0"/>
                  </a:moveTo>
                  <a:cubicBezTo>
                    <a:pt x="2060" y="0"/>
                    <a:pt x="1822" y="143"/>
                    <a:pt x="1691" y="369"/>
                  </a:cubicBezTo>
                  <a:lnTo>
                    <a:pt x="107" y="3096"/>
                  </a:lnTo>
                  <a:cubicBezTo>
                    <a:pt x="36" y="3203"/>
                    <a:pt x="0" y="3334"/>
                    <a:pt x="0" y="3453"/>
                  </a:cubicBezTo>
                  <a:cubicBezTo>
                    <a:pt x="0" y="3858"/>
                    <a:pt x="334" y="4179"/>
                    <a:pt x="727" y="4179"/>
                  </a:cubicBezTo>
                  <a:lnTo>
                    <a:pt x="4644" y="4179"/>
                  </a:lnTo>
                  <a:cubicBezTo>
                    <a:pt x="5049" y="4179"/>
                    <a:pt x="5370" y="3858"/>
                    <a:pt x="5370" y="3453"/>
                  </a:cubicBezTo>
                  <a:cubicBezTo>
                    <a:pt x="5370" y="3322"/>
                    <a:pt x="5334" y="3203"/>
                    <a:pt x="5275" y="3096"/>
                  </a:cubicBezTo>
                  <a:lnTo>
                    <a:pt x="3679" y="369"/>
                  </a:lnTo>
                  <a:cubicBezTo>
                    <a:pt x="3560" y="143"/>
                    <a:pt x="3310" y="0"/>
                    <a:pt x="3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4"/>
            <p:cNvSpPr/>
            <p:nvPr/>
          </p:nvSpPr>
          <p:spPr>
            <a:xfrm>
              <a:off x="3297519" y="3431317"/>
              <a:ext cx="18688" cy="108992"/>
            </a:xfrm>
            <a:custGeom>
              <a:avLst/>
              <a:gdLst/>
              <a:ahLst/>
              <a:cxnLst/>
              <a:rect l="l" t="t" r="r" b="b"/>
              <a:pathLst>
                <a:path w="584" h="3406" extrusionOk="0">
                  <a:moveTo>
                    <a:pt x="298" y="0"/>
                  </a:moveTo>
                  <a:cubicBezTo>
                    <a:pt x="131" y="0"/>
                    <a:pt x="0" y="131"/>
                    <a:pt x="0" y="286"/>
                  </a:cubicBezTo>
                  <a:lnTo>
                    <a:pt x="0" y="3108"/>
                  </a:lnTo>
                  <a:cubicBezTo>
                    <a:pt x="0" y="3274"/>
                    <a:pt x="131" y="3405"/>
                    <a:pt x="298" y="3405"/>
                  </a:cubicBezTo>
                  <a:cubicBezTo>
                    <a:pt x="453" y="3405"/>
                    <a:pt x="584" y="3274"/>
                    <a:pt x="584" y="3108"/>
                  </a:cubicBezTo>
                  <a:lnTo>
                    <a:pt x="584" y="286"/>
                  </a:lnTo>
                  <a:cubicBezTo>
                    <a:pt x="584" y="131"/>
                    <a:pt x="453"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4"/>
            <p:cNvSpPr/>
            <p:nvPr/>
          </p:nvSpPr>
          <p:spPr>
            <a:xfrm>
              <a:off x="3294479" y="3428245"/>
              <a:ext cx="24800" cy="115104"/>
            </a:xfrm>
            <a:custGeom>
              <a:avLst/>
              <a:gdLst/>
              <a:ahLst/>
              <a:cxnLst/>
              <a:rect l="l" t="t" r="r" b="b"/>
              <a:pathLst>
                <a:path w="775" h="3597" extrusionOk="0">
                  <a:moveTo>
                    <a:pt x="393" y="191"/>
                  </a:moveTo>
                  <a:cubicBezTo>
                    <a:pt x="500" y="191"/>
                    <a:pt x="584" y="275"/>
                    <a:pt x="584" y="382"/>
                  </a:cubicBezTo>
                  <a:lnTo>
                    <a:pt x="584" y="3204"/>
                  </a:lnTo>
                  <a:cubicBezTo>
                    <a:pt x="584" y="3311"/>
                    <a:pt x="500" y="3406"/>
                    <a:pt x="393" y="3406"/>
                  </a:cubicBezTo>
                  <a:cubicBezTo>
                    <a:pt x="286" y="3406"/>
                    <a:pt x="191" y="3311"/>
                    <a:pt x="191" y="3204"/>
                  </a:cubicBezTo>
                  <a:lnTo>
                    <a:pt x="191" y="382"/>
                  </a:lnTo>
                  <a:cubicBezTo>
                    <a:pt x="191" y="275"/>
                    <a:pt x="286" y="191"/>
                    <a:pt x="393" y="191"/>
                  </a:cubicBezTo>
                  <a:close/>
                  <a:moveTo>
                    <a:pt x="393" y="1"/>
                  </a:moveTo>
                  <a:cubicBezTo>
                    <a:pt x="179" y="1"/>
                    <a:pt x="0" y="168"/>
                    <a:pt x="0" y="382"/>
                  </a:cubicBezTo>
                  <a:lnTo>
                    <a:pt x="0" y="3204"/>
                  </a:lnTo>
                  <a:cubicBezTo>
                    <a:pt x="0" y="3418"/>
                    <a:pt x="179" y="3597"/>
                    <a:pt x="393" y="3597"/>
                  </a:cubicBezTo>
                  <a:cubicBezTo>
                    <a:pt x="596" y="3597"/>
                    <a:pt x="774" y="3418"/>
                    <a:pt x="774" y="3204"/>
                  </a:cubicBezTo>
                  <a:lnTo>
                    <a:pt x="774" y="382"/>
                  </a:lnTo>
                  <a:cubicBezTo>
                    <a:pt x="774" y="168"/>
                    <a:pt x="596"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4"/>
            <p:cNvSpPr/>
            <p:nvPr/>
          </p:nvSpPr>
          <p:spPr>
            <a:xfrm>
              <a:off x="3307055" y="3137173"/>
              <a:ext cx="32" cy="374944"/>
            </a:xfrm>
            <a:custGeom>
              <a:avLst/>
              <a:gdLst/>
              <a:ahLst/>
              <a:cxnLst/>
              <a:rect l="l" t="t" r="r" b="b"/>
              <a:pathLst>
                <a:path w="1" h="11717" extrusionOk="0">
                  <a:moveTo>
                    <a:pt x="0" y="1"/>
                  </a:moveTo>
                  <a:lnTo>
                    <a:pt x="0" y="1171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4"/>
            <p:cNvSpPr/>
            <p:nvPr/>
          </p:nvSpPr>
          <p:spPr>
            <a:xfrm>
              <a:off x="3303983" y="3134133"/>
              <a:ext cx="6144" cy="381024"/>
            </a:xfrm>
            <a:custGeom>
              <a:avLst/>
              <a:gdLst/>
              <a:ahLst/>
              <a:cxnLst/>
              <a:rect l="l" t="t" r="r" b="b"/>
              <a:pathLst>
                <a:path w="192" h="11907" extrusionOk="0">
                  <a:moveTo>
                    <a:pt x="96" y="0"/>
                  </a:moveTo>
                  <a:cubicBezTo>
                    <a:pt x="37" y="0"/>
                    <a:pt x="1" y="48"/>
                    <a:pt x="1" y="96"/>
                  </a:cubicBezTo>
                  <a:lnTo>
                    <a:pt x="1" y="11811"/>
                  </a:lnTo>
                  <a:cubicBezTo>
                    <a:pt x="1" y="11859"/>
                    <a:pt x="37" y="11907"/>
                    <a:pt x="96" y="11907"/>
                  </a:cubicBezTo>
                  <a:cubicBezTo>
                    <a:pt x="144" y="11907"/>
                    <a:pt x="191" y="11859"/>
                    <a:pt x="191" y="11811"/>
                  </a:cubicBezTo>
                  <a:lnTo>
                    <a:pt x="191" y="96"/>
                  </a:lnTo>
                  <a:cubicBezTo>
                    <a:pt x="191" y="48"/>
                    <a:pt x="14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4"/>
            <p:cNvSpPr/>
            <p:nvPr/>
          </p:nvSpPr>
          <p:spPr>
            <a:xfrm>
              <a:off x="2062319" y="4925973"/>
              <a:ext cx="139104" cy="183680"/>
            </a:xfrm>
            <a:custGeom>
              <a:avLst/>
              <a:gdLst/>
              <a:ahLst/>
              <a:cxnLst/>
              <a:rect l="l" t="t" r="r" b="b"/>
              <a:pathLst>
                <a:path w="4347" h="5740" extrusionOk="0">
                  <a:moveTo>
                    <a:pt x="989" y="0"/>
                  </a:moveTo>
                  <a:cubicBezTo>
                    <a:pt x="989" y="0"/>
                    <a:pt x="739" y="3775"/>
                    <a:pt x="512" y="4418"/>
                  </a:cubicBezTo>
                  <a:cubicBezTo>
                    <a:pt x="203" y="5263"/>
                    <a:pt x="0" y="5739"/>
                    <a:pt x="0" y="5739"/>
                  </a:cubicBezTo>
                  <a:lnTo>
                    <a:pt x="3048" y="5322"/>
                  </a:lnTo>
                  <a:cubicBezTo>
                    <a:pt x="3048" y="5322"/>
                    <a:pt x="2667" y="4822"/>
                    <a:pt x="2858" y="4156"/>
                  </a:cubicBezTo>
                  <a:cubicBezTo>
                    <a:pt x="3048" y="3489"/>
                    <a:pt x="4346" y="143"/>
                    <a:pt x="4346" y="143"/>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4"/>
            <p:cNvSpPr/>
            <p:nvPr/>
          </p:nvSpPr>
          <p:spPr>
            <a:xfrm>
              <a:off x="2058895" y="4922933"/>
              <a:ext cx="145952" cy="189760"/>
            </a:xfrm>
            <a:custGeom>
              <a:avLst/>
              <a:gdLst/>
              <a:ahLst/>
              <a:cxnLst/>
              <a:rect l="l" t="t" r="r" b="b"/>
              <a:pathLst>
                <a:path w="4561" h="5930" extrusionOk="0">
                  <a:moveTo>
                    <a:pt x="1096" y="0"/>
                  </a:moveTo>
                  <a:cubicBezTo>
                    <a:pt x="1048" y="0"/>
                    <a:pt x="1000" y="36"/>
                    <a:pt x="1000" y="83"/>
                  </a:cubicBezTo>
                  <a:cubicBezTo>
                    <a:pt x="1000" y="131"/>
                    <a:pt x="750" y="3858"/>
                    <a:pt x="524" y="4477"/>
                  </a:cubicBezTo>
                  <a:cubicBezTo>
                    <a:pt x="215" y="5310"/>
                    <a:pt x="24" y="5798"/>
                    <a:pt x="24" y="5798"/>
                  </a:cubicBezTo>
                  <a:cubicBezTo>
                    <a:pt x="0" y="5846"/>
                    <a:pt x="24" y="5906"/>
                    <a:pt x="72" y="5929"/>
                  </a:cubicBezTo>
                  <a:lnTo>
                    <a:pt x="107" y="5929"/>
                  </a:lnTo>
                  <a:cubicBezTo>
                    <a:pt x="155" y="5929"/>
                    <a:pt x="191" y="5906"/>
                    <a:pt x="203" y="5870"/>
                  </a:cubicBezTo>
                  <a:cubicBezTo>
                    <a:pt x="203" y="5870"/>
                    <a:pt x="393" y="5382"/>
                    <a:pt x="703" y="4536"/>
                  </a:cubicBezTo>
                  <a:cubicBezTo>
                    <a:pt x="929" y="3941"/>
                    <a:pt x="1143" y="798"/>
                    <a:pt x="1179" y="191"/>
                  </a:cubicBezTo>
                  <a:lnTo>
                    <a:pt x="4310" y="333"/>
                  </a:lnTo>
                  <a:cubicBezTo>
                    <a:pt x="4072" y="953"/>
                    <a:pt x="3048" y="3631"/>
                    <a:pt x="2870" y="4227"/>
                  </a:cubicBezTo>
                  <a:cubicBezTo>
                    <a:pt x="2667" y="4929"/>
                    <a:pt x="3060" y="5453"/>
                    <a:pt x="3084" y="5477"/>
                  </a:cubicBezTo>
                  <a:cubicBezTo>
                    <a:pt x="3105" y="5505"/>
                    <a:pt x="3134" y="5516"/>
                    <a:pt x="3162" y="5516"/>
                  </a:cubicBezTo>
                  <a:cubicBezTo>
                    <a:pt x="3181" y="5516"/>
                    <a:pt x="3200" y="5511"/>
                    <a:pt x="3215" y="5501"/>
                  </a:cubicBezTo>
                  <a:cubicBezTo>
                    <a:pt x="3263" y="5465"/>
                    <a:pt x="3263" y="5405"/>
                    <a:pt x="3239" y="5358"/>
                  </a:cubicBezTo>
                  <a:cubicBezTo>
                    <a:pt x="3227" y="5358"/>
                    <a:pt x="2882" y="4882"/>
                    <a:pt x="3060" y="4274"/>
                  </a:cubicBezTo>
                  <a:cubicBezTo>
                    <a:pt x="3251" y="3631"/>
                    <a:pt x="4525" y="310"/>
                    <a:pt x="4548" y="274"/>
                  </a:cubicBezTo>
                  <a:cubicBezTo>
                    <a:pt x="4560" y="250"/>
                    <a:pt x="4548" y="214"/>
                    <a:pt x="4537" y="191"/>
                  </a:cubicBezTo>
                  <a:cubicBezTo>
                    <a:pt x="4513" y="155"/>
                    <a:pt x="4489" y="143"/>
                    <a:pt x="4453" y="143"/>
                  </a:cubicBezTo>
                  <a:lnTo>
                    <a:pt x="1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4"/>
            <p:cNvSpPr/>
            <p:nvPr/>
          </p:nvSpPr>
          <p:spPr>
            <a:xfrm>
              <a:off x="2088975" y="4925973"/>
              <a:ext cx="112448" cy="64416"/>
            </a:xfrm>
            <a:custGeom>
              <a:avLst/>
              <a:gdLst/>
              <a:ahLst/>
              <a:cxnLst/>
              <a:rect l="l" t="t" r="r" b="b"/>
              <a:pathLst>
                <a:path w="3514" h="2013" extrusionOk="0">
                  <a:moveTo>
                    <a:pt x="156" y="0"/>
                  </a:moveTo>
                  <a:cubicBezTo>
                    <a:pt x="156" y="0"/>
                    <a:pt x="96" y="965"/>
                    <a:pt x="1" y="2012"/>
                  </a:cubicBezTo>
                  <a:cubicBezTo>
                    <a:pt x="1656" y="1870"/>
                    <a:pt x="2739" y="1239"/>
                    <a:pt x="3227" y="893"/>
                  </a:cubicBezTo>
                  <a:cubicBezTo>
                    <a:pt x="3227" y="881"/>
                    <a:pt x="3239" y="858"/>
                    <a:pt x="3251" y="834"/>
                  </a:cubicBezTo>
                  <a:cubicBezTo>
                    <a:pt x="3251" y="810"/>
                    <a:pt x="3263" y="798"/>
                    <a:pt x="3275" y="774"/>
                  </a:cubicBezTo>
                  <a:cubicBezTo>
                    <a:pt x="3335" y="619"/>
                    <a:pt x="3382" y="488"/>
                    <a:pt x="3418" y="381"/>
                  </a:cubicBezTo>
                  <a:cubicBezTo>
                    <a:pt x="3430" y="369"/>
                    <a:pt x="3430" y="369"/>
                    <a:pt x="3430" y="357"/>
                  </a:cubicBezTo>
                  <a:cubicBezTo>
                    <a:pt x="3430" y="346"/>
                    <a:pt x="3442" y="334"/>
                    <a:pt x="3442" y="334"/>
                  </a:cubicBezTo>
                  <a:cubicBezTo>
                    <a:pt x="3454" y="310"/>
                    <a:pt x="3454" y="298"/>
                    <a:pt x="3466" y="274"/>
                  </a:cubicBezTo>
                  <a:cubicBezTo>
                    <a:pt x="3466" y="262"/>
                    <a:pt x="3477" y="250"/>
                    <a:pt x="3477" y="238"/>
                  </a:cubicBezTo>
                  <a:cubicBezTo>
                    <a:pt x="3477" y="227"/>
                    <a:pt x="3477" y="227"/>
                    <a:pt x="3489" y="215"/>
                  </a:cubicBezTo>
                  <a:cubicBezTo>
                    <a:pt x="3489" y="215"/>
                    <a:pt x="3489" y="203"/>
                    <a:pt x="3501" y="191"/>
                  </a:cubicBezTo>
                  <a:cubicBezTo>
                    <a:pt x="3501" y="155"/>
                    <a:pt x="3513" y="143"/>
                    <a:pt x="3513" y="143"/>
                  </a:cubicBezTo>
                  <a:lnTo>
                    <a:pt x="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4"/>
            <p:cNvSpPr/>
            <p:nvPr/>
          </p:nvSpPr>
          <p:spPr>
            <a:xfrm>
              <a:off x="2085935" y="4922933"/>
              <a:ext cx="118528" cy="70496"/>
            </a:xfrm>
            <a:custGeom>
              <a:avLst/>
              <a:gdLst/>
              <a:ahLst/>
              <a:cxnLst/>
              <a:rect l="l" t="t" r="r" b="b"/>
              <a:pathLst>
                <a:path w="3704" h="2203" extrusionOk="0">
                  <a:moveTo>
                    <a:pt x="334" y="191"/>
                  </a:moveTo>
                  <a:lnTo>
                    <a:pt x="3477" y="333"/>
                  </a:lnTo>
                  <a:lnTo>
                    <a:pt x="3465" y="333"/>
                  </a:lnTo>
                  <a:cubicBezTo>
                    <a:pt x="3465" y="357"/>
                    <a:pt x="3453" y="369"/>
                    <a:pt x="3442" y="405"/>
                  </a:cubicBezTo>
                  <a:cubicBezTo>
                    <a:pt x="3442" y="405"/>
                    <a:pt x="3442" y="417"/>
                    <a:pt x="3442" y="417"/>
                  </a:cubicBezTo>
                  <a:cubicBezTo>
                    <a:pt x="3430" y="429"/>
                    <a:pt x="3430" y="429"/>
                    <a:pt x="3430" y="441"/>
                  </a:cubicBezTo>
                  <a:cubicBezTo>
                    <a:pt x="3406" y="512"/>
                    <a:pt x="3370" y="607"/>
                    <a:pt x="3322" y="703"/>
                  </a:cubicBezTo>
                  <a:lnTo>
                    <a:pt x="3275" y="833"/>
                  </a:lnTo>
                  <a:cubicBezTo>
                    <a:pt x="3275" y="845"/>
                    <a:pt x="3263" y="857"/>
                    <a:pt x="3263" y="869"/>
                  </a:cubicBezTo>
                  <a:lnTo>
                    <a:pt x="3251" y="893"/>
                  </a:lnTo>
                  <a:cubicBezTo>
                    <a:pt x="3251" y="905"/>
                    <a:pt x="3251" y="917"/>
                    <a:pt x="3239" y="929"/>
                  </a:cubicBezTo>
                  <a:cubicBezTo>
                    <a:pt x="2751" y="1274"/>
                    <a:pt x="1727" y="1846"/>
                    <a:pt x="203" y="2000"/>
                  </a:cubicBezTo>
                  <a:cubicBezTo>
                    <a:pt x="274" y="1203"/>
                    <a:pt x="322" y="452"/>
                    <a:pt x="334" y="191"/>
                  </a:cubicBezTo>
                  <a:close/>
                  <a:moveTo>
                    <a:pt x="251" y="0"/>
                  </a:moveTo>
                  <a:cubicBezTo>
                    <a:pt x="203" y="0"/>
                    <a:pt x="155" y="36"/>
                    <a:pt x="155" y="83"/>
                  </a:cubicBezTo>
                  <a:cubicBezTo>
                    <a:pt x="155" y="95"/>
                    <a:pt x="96" y="1072"/>
                    <a:pt x="1" y="2096"/>
                  </a:cubicBezTo>
                  <a:cubicBezTo>
                    <a:pt x="1" y="2131"/>
                    <a:pt x="1" y="2155"/>
                    <a:pt x="24" y="2179"/>
                  </a:cubicBezTo>
                  <a:cubicBezTo>
                    <a:pt x="48" y="2191"/>
                    <a:pt x="72" y="2203"/>
                    <a:pt x="96" y="2203"/>
                  </a:cubicBezTo>
                  <a:lnTo>
                    <a:pt x="108" y="2203"/>
                  </a:lnTo>
                  <a:cubicBezTo>
                    <a:pt x="1775" y="2060"/>
                    <a:pt x="2870" y="1429"/>
                    <a:pt x="3370" y="1072"/>
                  </a:cubicBezTo>
                  <a:cubicBezTo>
                    <a:pt x="3394" y="1060"/>
                    <a:pt x="3406" y="1036"/>
                    <a:pt x="3418" y="1012"/>
                  </a:cubicBezTo>
                  <a:cubicBezTo>
                    <a:pt x="3418" y="1000"/>
                    <a:pt x="3430" y="988"/>
                    <a:pt x="3430" y="964"/>
                  </a:cubicBezTo>
                  <a:lnTo>
                    <a:pt x="3442" y="941"/>
                  </a:lnTo>
                  <a:cubicBezTo>
                    <a:pt x="3442" y="929"/>
                    <a:pt x="3453" y="917"/>
                    <a:pt x="3453" y="905"/>
                  </a:cubicBezTo>
                  <a:lnTo>
                    <a:pt x="3501" y="774"/>
                  </a:lnTo>
                  <a:cubicBezTo>
                    <a:pt x="3549" y="667"/>
                    <a:pt x="3584" y="583"/>
                    <a:pt x="3608" y="500"/>
                  </a:cubicBezTo>
                  <a:cubicBezTo>
                    <a:pt x="3608" y="500"/>
                    <a:pt x="3620" y="488"/>
                    <a:pt x="3620" y="488"/>
                  </a:cubicBezTo>
                  <a:lnTo>
                    <a:pt x="3620" y="476"/>
                  </a:lnTo>
                  <a:cubicBezTo>
                    <a:pt x="3620" y="476"/>
                    <a:pt x="3632" y="452"/>
                    <a:pt x="3632" y="452"/>
                  </a:cubicBezTo>
                  <a:cubicBezTo>
                    <a:pt x="3632" y="441"/>
                    <a:pt x="3644" y="417"/>
                    <a:pt x="3644" y="405"/>
                  </a:cubicBezTo>
                  <a:cubicBezTo>
                    <a:pt x="3656" y="393"/>
                    <a:pt x="3656" y="393"/>
                    <a:pt x="3656" y="381"/>
                  </a:cubicBezTo>
                  <a:lnTo>
                    <a:pt x="3668" y="345"/>
                  </a:lnTo>
                  <a:cubicBezTo>
                    <a:pt x="3668" y="345"/>
                    <a:pt x="3680" y="333"/>
                    <a:pt x="3680" y="333"/>
                  </a:cubicBezTo>
                  <a:cubicBezTo>
                    <a:pt x="3680" y="333"/>
                    <a:pt x="3680" y="322"/>
                    <a:pt x="3680" y="322"/>
                  </a:cubicBezTo>
                  <a:cubicBezTo>
                    <a:pt x="3692" y="286"/>
                    <a:pt x="3692" y="274"/>
                    <a:pt x="3692" y="274"/>
                  </a:cubicBezTo>
                  <a:cubicBezTo>
                    <a:pt x="3703" y="250"/>
                    <a:pt x="3703" y="214"/>
                    <a:pt x="3692" y="191"/>
                  </a:cubicBezTo>
                  <a:cubicBezTo>
                    <a:pt x="3668" y="167"/>
                    <a:pt x="3644" y="143"/>
                    <a:pt x="3608" y="143"/>
                  </a:cubicBezTo>
                  <a:lnTo>
                    <a:pt x="2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4"/>
            <p:cNvSpPr/>
            <p:nvPr/>
          </p:nvSpPr>
          <p:spPr>
            <a:xfrm>
              <a:off x="2045935" y="5079093"/>
              <a:ext cx="203104" cy="64832"/>
            </a:xfrm>
            <a:custGeom>
              <a:avLst/>
              <a:gdLst/>
              <a:ahLst/>
              <a:cxnLst/>
              <a:rect l="l" t="t" r="r" b="b"/>
              <a:pathLst>
                <a:path w="6347" h="2026" extrusionOk="0">
                  <a:moveTo>
                    <a:pt x="3475" y="1"/>
                  </a:moveTo>
                  <a:cubicBezTo>
                    <a:pt x="3432" y="1"/>
                    <a:pt x="3388" y="9"/>
                    <a:pt x="3346" y="25"/>
                  </a:cubicBezTo>
                  <a:cubicBezTo>
                    <a:pt x="3022" y="166"/>
                    <a:pt x="2266" y="414"/>
                    <a:pt x="1024" y="414"/>
                  </a:cubicBezTo>
                  <a:cubicBezTo>
                    <a:pt x="898" y="414"/>
                    <a:pt x="767" y="412"/>
                    <a:pt x="631" y="406"/>
                  </a:cubicBezTo>
                  <a:cubicBezTo>
                    <a:pt x="84" y="990"/>
                    <a:pt x="0" y="2026"/>
                    <a:pt x="0" y="2026"/>
                  </a:cubicBezTo>
                  <a:lnTo>
                    <a:pt x="6346" y="2026"/>
                  </a:lnTo>
                  <a:lnTo>
                    <a:pt x="6346" y="1728"/>
                  </a:lnTo>
                  <a:cubicBezTo>
                    <a:pt x="6335" y="1037"/>
                    <a:pt x="5954" y="799"/>
                    <a:pt x="5168" y="740"/>
                  </a:cubicBezTo>
                  <a:cubicBezTo>
                    <a:pt x="4596" y="704"/>
                    <a:pt x="3989" y="287"/>
                    <a:pt x="3691" y="73"/>
                  </a:cubicBezTo>
                  <a:cubicBezTo>
                    <a:pt x="3630" y="27"/>
                    <a:pt x="3553" y="1"/>
                    <a:pt x="3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4"/>
            <p:cNvSpPr/>
            <p:nvPr/>
          </p:nvSpPr>
          <p:spPr>
            <a:xfrm>
              <a:off x="2042895" y="5076181"/>
              <a:ext cx="209184" cy="70784"/>
            </a:xfrm>
            <a:custGeom>
              <a:avLst/>
              <a:gdLst/>
              <a:ahLst/>
              <a:cxnLst/>
              <a:rect l="l" t="t" r="r" b="b"/>
              <a:pathLst>
                <a:path w="6537" h="2212" extrusionOk="0">
                  <a:moveTo>
                    <a:pt x="3574" y="192"/>
                  </a:moveTo>
                  <a:cubicBezTo>
                    <a:pt x="3628" y="192"/>
                    <a:pt x="3682" y="210"/>
                    <a:pt x="3727" y="247"/>
                  </a:cubicBezTo>
                  <a:cubicBezTo>
                    <a:pt x="4048" y="486"/>
                    <a:pt x="4679" y="890"/>
                    <a:pt x="5263" y="926"/>
                  </a:cubicBezTo>
                  <a:cubicBezTo>
                    <a:pt x="6049" y="986"/>
                    <a:pt x="6334" y="1212"/>
                    <a:pt x="6346" y="1819"/>
                  </a:cubicBezTo>
                  <a:lnTo>
                    <a:pt x="6346" y="2021"/>
                  </a:lnTo>
                  <a:lnTo>
                    <a:pt x="203" y="2021"/>
                  </a:lnTo>
                  <a:cubicBezTo>
                    <a:pt x="238" y="1759"/>
                    <a:pt x="369" y="1045"/>
                    <a:pt x="774" y="593"/>
                  </a:cubicBezTo>
                  <a:cubicBezTo>
                    <a:pt x="908" y="598"/>
                    <a:pt x="1037" y="601"/>
                    <a:pt x="1161" y="601"/>
                  </a:cubicBezTo>
                  <a:cubicBezTo>
                    <a:pt x="2385" y="601"/>
                    <a:pt x="3142" y="352"/>
                    <a:pt x="3477" y="212"/>
                  </a:cubicBezTo>
                  <a:cubicBezTo>
                    <a:pt x="3508" y="198"/>
                    <a:pt x="3541" y="192"/>
                    <a:pt x="3574" y="192"/>
                  </a:cubicBezTo>
                  <a:close/>
                  <a:moveTo>
                    <a:pt x="3569" y="1"/>
                  </a:moveTo>
                  <a:cubicBezTo>
                    <a:pt x="3513" y="1"/>
                    <a:pt x="3458" y="11"/>
                    <a:pt x="3405" y="33"/>
                  </a:cubicBezTo>
                  <a:cubicBezTo>
                    <a:pt x="3072" y="173"/>
                    <a:pt x="2338" y="410"/>
                    <a:pt x="1126" y="410"/>
                  </a:cubicBezTo>
                  <a:cubicBezTo>
                    <a:pt x="998" y="410"/>
                    <a:pt x="865" y="408"/>
                    <a:pt x="726" y="402"/>
                  </a:cubicBezTo>
                  <a:cubicBezTo>
                    <a:pt x="703" y="402"/>
                    <a:pt x="679" y="414"/>
                    <a:pt x="655" y="426"/>
                  </a:cubicBezTo>
                  <a:cubicBezTo>
                    <a:pt x="95" y="1021"/>
                    <a:pt x="0" y="2069"/>
                    <a:pt x="0" y="2117"/>
                  </a:cubicBezTo>
                  <a:cubicBezTo>
                    <a:pt x="0" y="2140"/>
                    <a:pt x="12" y="2164"/>
                    <a:pt x="24" y="2188"/>
                  </a:cubicBezTo>
                  <a:cubicBezTo>
                    <a:pt x="48" y="2200"/>
                    <a:pt x="72" y="2212"/>
                    <a:pt x="95" y="2212"/>
                  </a:cubicBezTo>
                  <a:lnTo>
                    <a:pt x="6441" y="2212"/>
                  </a:lnTo>
                  <a:cubicBezTo>
                    <a:pt x="6489" y="2212"/>
                    <a:pt x="6537" y="2176"/>
                    <a:pt x="6537" y="2117"/>
                  </a:cubicBezTo>
                  <a:lnTo>
                    <a:pt x="6537" y="1819"/>
                  </a:lnTo>
                  <a:cubicBezTo>
                    <a:pt x="6525" y="938"/>
                    <a:pt x="5918" y="783"/>
                    <a:pt x="5275" y="736"/>
                  </a:cubicBezTo>
                  <a:cubicBezTo>
                    <a:pt x="4739" y="700"/>
                    <a:pt x="4155" y="319"/>
                    <a:pt x="3846" y="93"/>
                  </a:cubicBezTo>
                  <a:cubicBezTo>
                    <a:pt x="3763" y="32"/>
                    <a:pt x="3666" y="1"/>
                    <a:pt x="3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4"/>
            <p:cNvSpPr/>
            <p:nvPr/>
          </p:nvSpPr>
          <p:spPr>
            <a:xfrm>
              <a:off x="2045935" y="5132469"/>
              <a:ext cx="203104" cy="11456"/>
            </a:xfrm>
            <a:custGeom>
              <a:avLst/>
              <a:gdLst/>
              <a:ahLst/>
              <a:cxnLst/>
              <a:rect l="l" t="t" r="r" b="b"/>
              <a:pathLst>
                <a:path w="6347" h="358" extrusionOk="0">
                  <a:moveTo>
                    <a:pt x="60" y="0"/>
                  </a:moveTo>
                  <a:cubicBezTo>
                    <a:pt x="12" y="215"/>
                    <a:pt x="0" y="358"/>
                    <a:pt x="0" y="358"/>
                  </a:cubicBezTo>
                  <a:lnTo>
                    <a:pt x="6346" y="358"/>
                  </a:lnTo>
                  <a:lnTo>
                    <a:pt x="6346" y="60"/>
                  </a:lnTo>
                  <a:cubicBezTo>
                    <a:pt x="6346" y="36"/>
                    <a:pt x="6346" y="24"/>
                    <a:pt x="6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4"/>
            <p:cNvSpPr/>
            <p:nvPr/>
          </p:nvSpPr>
          <p:spPr>
            <a:xfrm>
              <a:off x="2042895" y="5129429"/>
              <a:ext cx="209184" cy="17536"/>
            </a:xfrm>
            <a:custGeom>
              <a:avLst/>
              <a:gdLst/>
              <a:ahLst/>
              <a:cxnLst/>
              <a:rect l="l" t="t" r="r" b="b"/>
              <a:pathLst>
                <a:path w="6537" h="548" extrusionOk="0">
                  <a:moveTo>
                    <a:pt x="6346" y="191"/>
                  </a:moveTo>
                  <a:lnTo>
                    <a:pt x="6346" y="357"/>
                  </a:lnTo>
                  <a:lnTo>
                    <a:pt x="203" y="357"/>
                  </a:lnTo>
                  <a:cubicBezTo>
                    <a:pt x="215" y="310"/>
                    <a:pt x="215" y="262"/>
                    <a:pt x="226" y="191"/>
                  </a:cubicBezTo>
                  <a:close/>
                  <a:moveTo>
                    <a:pt x="155" y="0"/>
                  </a:moveTo>
                  <a:cubicBezTo>
                    <a:pt x="107" y="0"/>
                    <a:pt x="72" y="36"/>
                    <a:pt x="60" y="72"/>
                  </a:cubicBezTo>
                  <a:cubicBezTo>
                    <a:pt x="12" y="298"/>
                    <a:pt x="0" y="441"/>
                    <a:pt x="0" y="453"/>
                  </a:cubicBezTo>
                  <a:cubicBezTo>
                    <a:pt x="0" y="476"/>
                    <a:pt x="12" y="500"/>
                    <a:pt x="24" y="524"/>
                  </a:cubicBezTo>
                  <a:cubicBezTo>
                    <a:pt x="48" y="536"/>
                    <a:pt x="72" y="548"/>
                    <a:pt x="95" y="548"/>
                  </a:cubicBezTo>
                  <a:lnTo>
                    <a:pt x="6441" y="548"/>
                  </a:lnTo>
                  <a:cubicBezTo>
                    <a:pt x="6489" y="548"/>
                    <a:pt x="6537" y="512"/>
                    <a:pt x="6537" y="453"/>
                  </a:cubicBezTo>
                  <a:lnTo>
                    <a:pt x="6537" y="155"/>
                  </a:lnTo>
                  <a:cubicBezTo>
                    <a:pt x="6537" y="131"/>
                    <a:pt x="6537" y="119"/>
                    <a:pt x="6537" y="107"/>
                  </a:cubicBezTo>
                  <a:lnTo>
                    <a:pt x="6537" y="84"/>
                  </a:lnTo>
                  <a:cubicBezTo>
                    <a:pt x="6525" y="36"/>
                    <a:pt x="6489" y="0"/>
                    <a:pt x="6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4"/>
            <p:cNvSpPr/>
            <p:nvPr/>
          </p:nvSpPr>
          <p:spPr>
            <a:xfrm>
              <a:off x="2148815" y="5083317"/>
              <a:ext cx="25536" cy="22144"/>
            </a:xfrm>
            <a:custGeom>
              <a:avLst/>
              <a:gdLst/>
              <a:ahLst/>
              <a:cxnLst/>
              <a:rect l="l" t="t" r="r" b="b"/>
              <a:pathLst>
                <a:path w="798" h="692" extrusionOk="0">
                  <a:moveTo>
                    <a:pt x="688" y="1"/>
                  </a:moveTo>
                  <a:cubicBezTo>
                    <a:pt x="655" y="1"/>
                    <a:pt x="623" y="16"/>
                    <a:pt x="607" y="48"/>
                  </a:cubicBezTo>
                  <a:cubicBezTo>
                    <a:pt x="429" y="370"/>
                    <a:pt x="72" y="513"/>
                    <a:pt x="72" y="513"/>
                  </a:cubicBezTo>
                  <a:cubicBezTo>
                    <a:pt x="24" y="536"/>
                    <a:pt x="0" y="584"/>
                    <a:pt x="24" y="632"/>
                  </a:cubicBezTo>
                  <a:cubicBezTo>
                    <a:pt x="36" y="679"/>
                    <a:pt x="72" y="691"/>
                    <a:pt x="107" y="691"/>
                  </a:cubicBezTo>
                  <a:lnTo>
                    <a:pt x="143" y="691"/>
                  </a:lnTo>
                  <a:cubicBezTo>
                    <a:pt x="167" y="679"/>
                    <a:pt x="560" y="524"/>
                    <a:pt x="774" y="143"/>
                  </a:cubicBezTo>
                  <a:cubicBezTo>
                    <a:pt x="798" y="96"/>
                    <a:pt x="786" y="36"/>
                    <a:pt x="738" y="12"/>
                  </a:cubicBezTo>
                  <a:cubicBezTo>
                    <a:pt x="722" y="5"/>
                    <a:pt x="705" y="1"/>
                    <a:pt x="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4"/>
            <p:cNvSpPr/>
            <p:nvPr/>
          </p:nvSpPr>
          <p:spPr>
            <a:xfrm>
              <a:off x="2164047" y="5090869"/>
              <a:ext cx="22880" cy="23712"/>
            </a:xfrm>
            <a:custGeom>
              <a:avLst/>
              <a:gdLst/>
              <a:ahLst/>
              <a:cxnLst/>
              <a:rect l="l" t="t" r="r" b="b"/>
              <a:pathLst>
                <a:path w="715" h="741" extrusionOk="0">
                  <a:moveTo>
                    <a:pt x="612" y="0"/>
                  </a:moveTo>
                  <a:cubicBezTo>
                    <a:pt x="569" y="0"/>
                    <a:pt x="523" y="33"/>
                    <a:pt x="512" y="74"/>
                  </a:cubicBezTo>
                  <a:cubicBezTo>
                    <a:pt x="512" y="86"/>
                    <a:pt x="441" y="384"/>
                    <a:pt x="72" y="562"/>
                  </a:cubicBezTo>
                  <a:cubicBezTo>
                    <a:pt x="24" y="586"/>
                    <a:pt x="0" y="646"/>
                    <a:pt x="24" y="693"/>
                  </a:cubicBezTo>
                  <a:cubicBezTo>
                    <a:pt x="48" y="729"/>
                    <a:pt x="84" y="741"/>
                    <a:pt x="119" y="741"/>
                  </a:cubicBezTo>
                  <a:cubicBezTo>
                    <a:pt x="131" y="741"/>
                    <a:pt x="143" y="741"/>
                    <a:pt x="155" y="729"/>
                  </a:cubicBezTo>
                  <a:cubicBezTo>
                    <a:pt x="620" y="515"/>
                    <a:pt x="703" y="134"/>
                    <a:pt x="703" y="110"/>
                  </a:cubicBezTo>
                  <a:cubicBezTo>
                    <a:pt x="715" y="62"/>
                    <a:pt x="679" y="15"/>
                    <a:pt x="631" y="3"/>
                  </a:cubicBezTo>
                  <a:cubicBezTo>
                    <a:pt x="625" y="1"/>
                    <a:pt x="619" y="0"/>
                    <a:pt x="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4"/>
            <p:cNvSpPr/>
            <p:nvPr/>
          </p:nvSpPr>
          <p:spPr>
            <a:xfrm>
              <a:off x="1941167" y="4925973"/>
              <a:ext cx="138720" cy="183680"/>
            </a:xfrm>
            <a:custGeom>
              <a:avLst/>
              <a:gdLst/>
              <a:ahLst/>
              <a:cxnLst/>
              <a:rect l="l" t="t" r="r" b="b"/>
              <a:pathLst>
                <a:path w="4335" h="5740" extrusionOk="0">
                  <a:moveTo>
                    <a:pt x="977" y="0"/>
                  </a:moveTo>
                  <a:cubicBezTo>
                    <a:pt x="977" y="0"/>
                    <a:pt x="738" y="3775"/>
                    <a:pt x="500" y="4418"/>
                  </a:cubicBezTo>
                  <a:cubicBezTo>
                    <a:pt x="191" y="5263"/>
                    <a:pt x="0" y="5739"/>
                    <a:pt x="0" y="5739"/>
                  </a:cubicBezTo>
                  <a:lnTo>
                    <a:pt x="3036" y="5322"/>
                  </a:lnTo>
                  <a:cubicBezTo>
                    <a:pt x="3036" y="5322"/>
                    <a:pt x="2655" y="4822"/>
                    <a:pt x="2846" y="4156"/>
                  </a:cubicBezTo>
                  <a:cubicBezTo>
                    <a:pt x="3036" y="3489"/>
                    <a:pt x="4334" y="143"/>
                    <a:pt x="4334" y="143"/>
                  </a:cubicBez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4"/>
            <p:cNvSpPr/>
            <p:nvPr/>
          </p:nvSpPr>
          <p:spPr>
            <a:xfrm>
              <a:off x="1937359" y="4922933"/>
              <a:ext cx="145952" cy="189760"/>
            </a:xfrm>
            <a:custGeom>
              <a:avLst/>
              <a:gdLst/>
              <a:ahLst/>
              <a:cxnLst/>
              <a:rect l="l" t="t" r="r" b="b"/>
              <a:pathLst>
                <a:path w="4561" h="5930" extrusionOk="0">
                  <a:moveTo>
                    <a:pt x="1096" y="0"/>
                  </a:moveTo>
                  <a:cubicBezTo>
                    <a:pt x="1048" y="0"/>
                    <a:pt x="1000" y="36"/>
                    <a:pt x="1000" y="83"/>
                  </a:cubicBezTo>
                  <a:cubicBezTo>
                    <a:pt x="1000" y="131"/>
                    <a:pt x="750" y="3858"/>
                    <a:pt x="524" y="4477"/>
                  </a:cubicBezTo>
                  <a:cubicBezTo>
                    <a:pt x="226" y="5310"/>
                    <a:pt x="24" y="5798"/>
                    <a:pt x="24" y="5798"/>
                  </a:cubicBezTo>
                  <a:cubicBezTo>
                    <a:pt x="0" y="5846"/>
                    <a:pt x="24" y="5906"/>
                    <a:pt x="84" y="5929"/>
                  </a:cubicBezTo>
                  <a:lnTo>
                    <a:pt x="119" y="5929"/>
                  </a:lnTo>
                  <a:cubicBezTo>
                    <a:pt x="155" y="5929"/>
                    <a:pt x="191" y="5906"/>
                    <a:pt x="203" y="5870"/>
                  </a:cubicBezTo>
                  <a:cubicBezTo>
                    <a:pt x="203" y="5870"/>
                    <a:pt x="405" y="5382"/>
                    <a:pt x="703" y="4536"/>
                  </a:cubicBezTo>
                  <a:cubicBezTo>
                    <a:pt x="929" y="3941"/>
                    <a:pt x="1143" y="798"/>
                    <a:pt x="1191" y="191"/>
                  </a:cubicBezTo>
                  <a:lnTo>
                    <a:pt x="4322" y="333"/>
                  </a:lnTo>
                  <a:cubicBezTo>
                    <a:pt x="4084" y="953"/>
                    <a:pt x="3048" y="3631"/>
                    <a:pt x="2881" y="4227"/>
                  </a:cubicBezTo>
                  <a:cubicBezTo>
                    <a:pt x="2679" y="4929"/>
                    <a:pt x="3072" y="5453"/>
                    <a:pt x="3084" y="5477"/>
                  </a:cubicBezTo>
                  <a:cubicBezTo>
                    <a:pt x="3105" y="5505"/>
                    <a:pt x="3134" y="5516"/>
                    <a:pt x="3162" y="5516"/>
                  </a:cubicBezTo>
                  <a:cubicBezTo>
                    <a:pt x="3181" y="5516"/>
                    <a:pt x="3200" y="5511"/>
                    <a:pt x="3215" y="5501"/>
                  </a:cubicBezTo>
                  <a:cubicBezTo>
                    <a:pt x="3262" y="5465"/>
                    <a:pt x="3274" y="5405"/>
                    <a:pt x="3239" y="5358"/>
                  </a:cubicBezTo>
                  <a:cubicBezTo>
                    <a:pt x="3239" y="5358"/>
                    <a:pt x="2881" y="4882"/>
                    <a:pt x="3060" y="4274"/>
                  </a:cubicBezTo>
                  <a:cubicBezTo>
                    <a:pt x="3251" y="3631"/>
                    <a:pt x="4536" y="310"/>
                    <a:pt x="4548" y="274"/>
                  </a:cubicBezTo>
                  <a:cubicBezTo>
                    <a:pt x="4560" y="250"/>
                    <a:pt x="4548" y="214"/>
                    <a:pt x="4536" y="191"/>
                  </a:cubicBezTo>
                  <a:cubicBezTo>
                    <a:pt x="4525" y="155"/>
                    <a:pt x="4489" y="143"/>
                    <a:pt x="4465" y="143"/>
                  </a:cubicBezTo>
                  <a:lnTo>
                    <a:pt x="1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4"/>
            <p:cNvSpPr/>
            <p:nvPr/>
          </p:nvSpPr>
          <p:spPr>
            <a:xfrm>
              <a:off x="1967439" y="4925973"/>
              <a:ext cx="112448" cy="64416"/>
            </a:xfrm>
            <a:custGeom>
              <a:avLst/>
              <a:gdLst/>
              <a:ahLst/>
              <a:cxnLst/>
              <a:rect l="l" t="t" r="r" b="b"/>
              <a:pathLst>
                <a:path w="3514" h="2013" extrusionOk="0">
                  <a:moveTo>
                    <a:pt x="156" y="0"/>
                  </a:moveTo>
                  <a:cubicBezTo>
                    <a:pt x="156" y="0"/>
                    <a:pt x="96" y="965"/>
                    <a:pt x="1" y="2012"/>
                  </a:cubicBezTo>
                  <a:cubicBezTo>
                    <a:pt x="1656" y="1870"/>
                    <a:pt x="2739" y="1239"/>
                    <a:pt x="3227" y="893"/>
                  </a:cubicBezTo>
                  <a:cubicBezTo>
                    <a:pt x="3239" y="881"/>
                    <a:pt x="3239" y="858"/>
                    <a:pt x="3251" y="834"/>
                  </a:cubicBezTo>
                  <a:cubicBezTo>
                    <a:pt x="3263" y="810"/>
                    <a:pt x="3263" y="798"/>
                    <a:pt x="3275" y="774"/>
                  </a:cubicBezTo>
                  <a:cubicBezTo>
                    <a:pt x="3335" y="619"/>
                    <a:pt x="3382" y="488"/>
                    <a:pt x="3430" y="381"/>
                  </a:cubicBezTo>
                  <a:cubicBezTo>
                    <a:pt x="3430" y="369"/>
                    <a:pt x="3430" y="369"/>
                    <a:pt x="3430" y="357"/>
                  </a:cubicBezTo>
                  <a:cubicBezTo>
                    <a:pt x="3442" y="346"/>
                    <a:pt x="3442" y="334"/>
                    <a:pt x="3442" y="334"/>
                  </a:cubicBezTo>
                  <a:cubicBezTo>
                    <a:pt x="3454" y="310"/>
                    <a:pt x="3454" y="298"/>
                    <a:pt x="3465" y="274"/>
                  </a:cubicBezTo>
                  <a:cubicBezTo>
                    <a:pt x="3465" y="262"/>
                    <a:pt x="3477" y="250"/>
                    <a:pt x="3477" y="238"/>
                  </a:cubicBezTo>
                  <a:cubicBezTo>
                    <a:pt x="3477" y="227"/>
                    <a:pt x="3489" y="227"/>
                    <a:pt x="3489" y="215"/>
                  </a:cubicBezTo>
                  <a:cubicBezTo>
                    <a:pt x="3489" y="215"/>
                    <a:pt x="3489" y="203"/>
                    <a:pt x="3501" y="191"/>
                  </a:cubicBezTo>
                  <a:cubicBezTo>
                    <a:pt x="3513" y="155"/>
                    <a:pt x="3513" y="143"/>
                    <a:pt x="3513" y="143"/>
                  </a:cubicBezTo>
                  <a:lnTo>
                    <a:pt x="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4"/>
            <p:cNvSpPr/>
            <p:nvPr/>
          </p:nvSpPr>
          <p:spPr>
            <a:xfrm>
              <a:off x="1964399" y="4922933"/>
              <a:ext cx="118912" cy="70496"/>
            </a:xfrm>
            <a:custGeom>
              <a:avLst/>
              <a:gdLst/>
              <a:ahLst/>
              <a:cxnLst/>
              <a:rect l="l" t="t" r="r" b="b"/>
              <a:pathLst>
                <a:path w="3716" h="2203" extrusionOk="0">
                  <a:moveTo>
                    <a:pt x="346" y="191"/>
                  </a:moveTo>
                  <a:lnTo>
                    <a:pt x="3477" y="333"/>
                  </a:lnTo>
                  <a:lnTo>
                    <a:pt x="3453" y="393"/>
                  </a:lnTo>
                  <a:cubicBezTo>
                    <a:pt x="3441" y="405"/>
                    <a:pt x="3441" y="405"/>
                    <a:pt x="3441" y="417"/>
                  </a:cubicBezTo>
                  <a:cubicBezTo>
                    <a:pt x="3441" y="429"/>
                    <a:pt x="3430" y="429"/>
                    <a:pt x="3430" y="441"/>
                  </a:cubicBezTo>
                  <a:cubicBezTo>
                    <a:pt x="3394" y="548"/>
                    <a:pt x="3334" y="679"/>
                    <a:pt x="3275" y="833"/>
                  </a:cubicBezTo>
                  <a:cubicBezTo>
                    <a:pt x="3275" y="845"/>
                    <a:pt x="3263" y="869"/>
                    <a:pt x="3263" y="881"/>
                  </a:cubicBezTo>
                  <a:lnTo>
                    <a:pt x="3239" y="929"/>
                  </a:lnTo>
                  <a:cubicBezTo>
                    <a:pt x="2751" y="1274"/>
                    <a:pt x="1739" y="1846"/>
                    <a:pt x="203" y="2000"/>
                  </a:cubicBezTo>
                  <a:cubicBezTo>
                    <a:pt x="274" y="1203"/>
                    <a:pt x="322" y="452"/>
                    <a:pt x="346" y="191"/>
                  </a:cubicBezTo>
                  <a:close/>
                  <a:moveTo>
                    <a:pt x="251" y="0"/>
                  </a:moveTo>
                  <a:cubicBezTo>
                    <a:pt x="203" y="0"/>
                    <a:pt x="155" y="36"/>
                    <a:pt x="155" y="83"/>
                  </a:cubicBezTo>
                  <a:cubicBezTo>
                    <a:pt x="155" y="95"/>
                    <a:pt x="96" y="1072"/>
                    <a:pt x="1" y="2096"/>
                  </a:cubicBezTo>
                  <a:cubicBezTo>
                    <a:pt x="1" y="2131"/>
                    <a:pt x="12" y="2155"/>
                    <a:pt x="24" y="2179"/>
                  </a:cubicBezTo>
                  <a:cubicBezTo>
                    <a:pt x="48" y="2191"/>
                    <a:pt x="72" y="2203"/>
                    <a:pt x="96" y="2203"/>
                  </a:cubicBezTo>
                  <a:lnTo>
                    <a:pt x="108" y="2203"/>
                  </a:lnTo>
                  <a:cubicBezTo>
                    <a:pt x="1775" y="2060"/>
                    <a:pt x="2870" y="1429"/>
                    <a:pt x="3382" y="1072"/>
                  </a:cubicBezTo>
                  <a:cubicBezTo>
                    <a:pt x="3394" y="1060"/>
                    <a:pt x="3406" y="1048"/>
                    <a:pt x="3406" y="1024"/>
                  </a:cubicBezTo>
                  <a:lnTo>
                    <a:pt x="3441" y="953"/>
                  </a:lnTo>
                  <a:cubicBezTo>
                    <a:pt x="3441" y="929"/>
                    <a:pt x="3453" y="917"/>
                    <a:pt x="3453" y="905"/>
                  </a:cubicBezTo>
                  <a:cubicBezTo>
                    <a:pt x="3513" y="750"/>
                    <a:pt x="3572" y="607"/>
                    <a:pt x="3608" y="500"/>
                  </a:cubicBezTo>
                  <a:cubicBezTo>
                    <a:pt x="3620" y="500"/>
                    <a:pt x="3620" y="488"/>
                    <a:pt x="3620" y="488"/>
                  </a:cubicBezTo>
                  <a:cubicBezTo>
                    <a:pt x="3620" y="476"/>
                    <a:pt x="3632" y="464"/>
                    <a:pt x="3632" y="464"/>
                  </a:cubicBezTo>
                  <a:lnTo>
                    <a:pt x="3644" y="405"/>
                  </a:lnTo>
                  <a:cubicBezTo>
                    <a:pt x="3644" y="405"/>
                    <a:pt x="3656" y="393"/>
                    <a:pt x="3656" y="393"/>
                  </a:cubicBezTo>
                  <a:cubicBezTo>
                    <a:pt x="3656" y="381"/>
                    <a:pt x="3668" y="369"/>
                    <a:pt x="3668" y="345"/>
                  </a:cubicBezTo>
                  <a:lnTo>
                    <a:pt x="3680" y="322"/>
                  </a:lnTo>
                  <a:cubicBezTo>
                    <a:pt x="3691" y="298"/>
                    <a:pt x="3703" y="274"/>
                    <a:pt x="3703" y="274"/>
                  </a:cubicBezTo>
                  <a:cubicBezTo>
                    <a:pt x="3715" y="250"/>
                    <a:pt x="3703" y="214"/>
                    <a:pt x="3691" y="191"/>
                  </a:cubicBezTo>
                  <a:cubicBezTo>
                    <a:pt x="3680" y="167"/>
                    <a:pt x="3644" y="143"/>
                    <a:pt x="3620" y="143"/>
                  </a:cubicBezTo>
                  <a:lnTo>
                    <a:pt x="2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4"/>
            <p:cNvSpPr/>
            <p:nvPr/>
          </p:nvSpPr>
          <p:spPr>
            <a:xfrm>
              <a:off x="1924399" y="5079093"/>
              <a:ext cx="203104" cy="64832"/>
            </a:xfrm>
            <a:custGeom>
              <a:avLst/>
              <a:gdLst/>
              <a:ahLst/>
              <a:cxnLst/>
              <a:rect l="l" t="t" r="r" b="b"/>
              <a:pathLst>
                <a:path w="6347" h="2026" extrusionOk="0">
                  <a:moveTo>
                    <a:pt x="3475" y="1"/>
                  </a:moveTo>
                  <a:cubicBezTo>
                    <a:pt x="3432" y="1"/>
                    <a:pt x="3388" y="9"/>
                    <a:pt x="3346" y="25"/>
                  </a:cubicBezTo>
                  <a:cubicBezTo>
                    <a:pt x="3022" y="166"/>
                    <a:pt x="2266" y="414"/>
                    <a:pt x="1024" y="414"/>
                  </a:cubicBezTo>
                  <a:cubicBezTo>
                    <a:pt x="898" y="414"/>
                    <a:pt x="767" y="412"/>
                    <a:pt x="631" y="406"/>
                  </a:cubicBezTo>
                  <a:cubicBezTo>
                    <a:pt x="84" y="990"/>
                    <a:pt x="0" y="2026"/>
                    <a:pt x="0" y="2026"/>
                  </a:cubicBezTo>
                  <a:lnTo>
                    <a:pt x="6346" y="2026"/>
                  </a:lnTo>
                  <a:lnTo>
                    <a:pt x="6346" y="1728"/>
                  </a:lnTo>
                  <a:cubicBezTo>
                    <a:pt x="6334" y="1037"/>
                    <a:pt x="5953" y="799"/>
                    <a:pt x="5168" y="740"/>
                  </a:cubicBezTo>
                  <a:cubicBezTo>
                    <a:pt x="4596" y="704"/>
                    <a:pt x="3989" y="287"/>
                    <a:pt x="3691" y="73"/>
                  </a:cubicBezTo>
                  <a:cubicBezTo>
                    <a:pt x="3630" y="27"/>
                    <a:pt x="3553" y="1"/>
                    <a:pt x="3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4"/>
            <p:cNvSpPr/>
            <p:nvPr/>
          </p:nvSpPr>
          <p:spPr>
            <a:xfrm>
              <a:off x="1921359" y="5076181"/>
              <a:ext cx="209184" cy="70784"/>
            </a:xfrm>
            <a:custGeom>
              <a:avLst/>
              <a:gdLst/>
              <a:ahLst/>
              <a:cxnLst/>
              <a:rect l="l" t="t" r="r" b="b"/>
              <a:pathLst>
                <a:path w="6537" h="2212" extrusionOk="0">
                  <a:moveTo>
                    <a:pt x="3574" y="192"/>
                  </a:moveTo>
                  <a:cubicBezTo>
                    <a:pt x="3630" y="192"/>
                    <a:pt x="3687" y="210"/>
                    <a:pt x="3739" y="247"/>
                  </a:cubicBezTo>
                  <a:cubicBezTo>
                    <a:pt x="4048" y="486"/>
                    <a:pt x="4679" y="890"/>
                    <a:pt x="5263" y="926"/>
                  </a:cubicBezTo>
                  <a:cubicBezTo>
                    <a:pt x="6048" y="986"/>
                    <a:pt x="6334" y="1212"/>
                    <a:pt x="6346" y="1819"/>
                  </a:cubicBezTo>
                  <a:lnTo>
                    <a:pt x="6346" y="2021"/>
                  </a:lnTo>
                  <a:lnTo>
                    <a:pt x="203" y="2021"/>
                  </a:lnTo>
                  <a:cubicBezTo>
                    <a:pt x="238" y="1759"/>
                    <a:pt x="369" y="1045"/>
                    <a:pt x="774" y="593"/>
                  </a:cubicBezTo>
                  <a:cubicBezTo>
                    <a:pt x="908" y="598"/>
                    <a:pt x="1037" y="601"/>
                    <a:pt x="1161" y="601"/>
                  </a:cubicBezTo>
                  <a:cubicBezTo>
                    <a:pt x="2384" y="601"/>
                    <a:pt x="3142" y="352"/>
                    <a:pt x="3477" y="212"/>
                  </a:cubicBezTo>
                  <a:cubicBezTo>
                    <a:pt x="3508" y="198"/>
                    <a:pt x="3541" y="192"/>
                    <a:pt x="3574" y="192"/>
                  </a:cubicBezTo>
                  <a:close/>
                  <a:moveTo>
                    <a:pt x="3572" y="1"/>
                  </a:moveTo>
                  <a:cubicBezTo>
                    <a:pt x="3515" y="1"/>
                    <a:pt x="3458" y="11"/>
                    <a:pt x="3405" y="33"/>
                  </a:cubicBezTo>
                  <a:cubicBezTo>
                    <a:pt x="3071" y="173"/>
                    <a:pt x="2338" y="410"/>
                    <a:pt x="1126" y="410"/>
                  </a:cubicBezTo>
                  <a:cubicBezTo>
                    <a:pt x="998" y="410"/>
                    <a:pt x="865" y="408"/>
                    <a:pt x="726" y="402"/>
                  </a:cubicBezTo>
                  <a:cubicBezTo>
                    <a:pt x="703" y="402"/>
                    <a:pt x="679" y="414"/>
                    <a:pt x="655" y="426"/>
                  </a:cubicBezTo>
                  <a:cubicBezTo>
                    <a:pt x="95" y="1021"/>
                    <a:pt x="0" y="2069"/>
                    <a:pt x="0" y="2117"/>
                  </a:cubicBezTo>
                  <a:cubicBezTo>
                    <a:pt x="0" y="2140"/>
                    <a:pt x="12" y="2164"/>
                    <a:pt x="24" y="2188"/>
                  </a:cubicBezTo>
                  <a:cubicBezTo>
                    <a:pt x="48" y="2200"/>
                    <a:pt x="72" y="2212"/>
                    <a:pt x="95" y="2212"/>
                  </a:cubicBezTo>
                  <a:lnTo>
                    <a:pt x="6441" y="2212"/>
                  </a:lnTo>
                  <a:cubicBezTo>
                    <a:pt x="6501" y="2212"/>
                    <a:pt x="6537" y="2176"/>
                    <a:pt x="6537" y="2117"/>
                  </a:cubicBezTo>
                  <a:lnTo>
                    <a:pt x="6537" y="1819"/>
                  </a:lnTo>
                  <a:cubicBezTo>
                    <a:pt x="6525" y="938"/>
                    <a:pt x="5918" y="783"/>
                    <a:pt x="5275" y="736"/>
                  </a:cubicBezTo>
                  <a:cubicBezTo>
                    <a:pt x="4739" y="700"/>
                    <a:pt x="4155" y="319"/>
                    <a:pt x="3846" y="93"/>
                  </a:cubicBezTo>
                  <a:cubicBezTo>
                    <a:pt x="3770" y="32"/>
                    <a:pt x="3671" y="1"/>
                    <a:pt x="3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4"/>
            <p:cNvSpPr/>
            <p:nvPr/>
          </p:nvSpPr>
          <p:spPr>
            <a:xfrm>
              <a:off x="1924399" y="5132469"/>
              <a:ext cx="203104" cy="11456"/>
            </a:xfrm>
            <a:custGeom>
              <a:avLst/>
              <a:gdLst/>
              <a:ahLst/>
              <a:cxnLst/>
              <a:rect l="l" t="t" r="r" b="b"/>
              <a:pathLst>
                <a:path w="6347" h="358" extrusionOk="0">
                  <a:moveTo>
                    <a:pt x="60" y="0"/>
                  </a:moveTo>
                  <a:cubicBezTo>
                    <a:pt x="12" y="215"/>
                    <a:pt x="0" y="358"/>
                    <a:pt x="0" y="358"/>
                  </a:cubicBezTo>
                  <a:lnTo>
                    <a:pt x="6346" y="358"/>
                  </a:lnTo>
                  <a:lnTo>
                    <a:pt x="6346" y="60"/>
                  </a:lnTo>
                  <a:cubicBezTo>
                    <a:pt x="6346" y="36"/>
                    <a:pt x="6346" y="24"/>
                    <a:pt x="6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4"/>
            <p:cNvSpPr/>
            <p:nvPr/>
          </p:nvSpPr>
          <p:spPr>
            <a:xfrm>
              <a:off x="1921359" y="5129429"/>
              <a:ext cx="209184" cy="17536"/>
            </a:xfrm>
            <a:custGeom>
              <a:avLst/>
              <a:gdLst/>
              <a:ahLst/>
              <a:cxnLst/>
              <a:rect l="l" t="t" r="r" b="b"/>
              <a:pathLst>
                <a:path w="6537" h="548" extrusionOk="0">
                  <a:moveTo>
                    <a:pt x="6346" y="191"/>
                  </a:moveTo>
                  <a:lnTo>
                    <a:pt x="6346" y="357"/>
                  </a:lnTo>
                  <a:lnTo>
                    <a:pt x="203" y="357"/>
                  </a:lnTo>
                  <a:cubicBezTo>
                    <a:pt x="214" y="310"/>
                    <a:pt x="214" y="262"/>
                    <a:pt x="226" y="191"/>
                  </a:cubicBezTo>
                  <a:close/>
                  <a:moveTo>
                    <a:pt x="155" y="0"/>
                  </a:moveTo>
                  <a:cubicBezTo>
                    <a:pt x="107" y="0"/>
                    <a:pt x="72" y="36"/>
                    <a:pt x="60" y="72"/>
                  </a:cubicBezTo>
                  <a:cubicBezTo>
                    <a:pt x="12" y="298"/>
                    <a:pt x="0" y="441"/>
                    <a:pt x="0" y="453"/>
                  </a:cubicBezTo>
                  <a:cubicBezTo>
                    <a:pt x="0" y="476"/>
                    <a:pt x="12" y="500"/>
                    <a:pt x="24" y="524"/>
                  </a:cubicBezTo>
                  <a:cubicBezTo>
                    <a:pt x="48" y="536"/>
                    <a:pt x="72" y="548"/>
                    <a:pt x="95" y="548"/>
                  </a:cubicBezTo>
                  <a:lnTo>
                    <a:pt x="6441" y="548"/>
                  </a:lnTo>
                  <a:cubicBezTo>
                    <a:pt x="6501" y="548"/>
                    <a:pt x="6537" y="512"/>
                    <a:pt x="6537" y="453"/>
                  </a:cubicBezTo>
                  <a:lnTo>
                    <a:pt x="6537" y="155"/>
                  </a:lnTo>
                  <a:cubicBezTo>
                    <a:pt x="6537" y="131"/>
                    <a:pt x="6537" y="119"/>
                    <a:pt x="6537" y="107"/>
                  </a:cubicBezTo>
                  <a:lnTo>
                    <a:pt x="6537" y="84"/>
                  </a:lnTo>
                  <a:cubicBezTo>
                    <a:pt x="6525" y="36"/>
                    <a:pt x="6489" y="0"/>
                    <a:pt x="6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4"/>
            <p:cNvSpPr/>
            <p:nvPr/>
          </p:nvSpPr>
          <p:spPr>
            <a:xfrm>
              <a:off x="2027279" y="5083317"/>
              <a:ext cx="25536" cy="22144"/>
            </a:xfrm>
            <a:custGeom>
              <a:avLst/>
              <a:gdLst/>
              <a:ahLst/>
              <a:cxnLst/>
              <a:rect l="l" t="t" r="r" b="b"/>
              <a:pathLst>
                <a:path w="798" h="692" extrusionOk="0">
                  <a:moveTo>
                    <a:pt x="691" y="1"/>
                  </a:moveTo>
                  <a:cubicBezTo>
                    <a:pt x="660" y="1"/>
                    <a:pt x="631" y="16"/>
                    <a:pt x="607" y="48"/>
                  </a:cubicBezTo>
                  <a:cubicBezTo>
                    <a:pt x="429" y="370"/>
                    <a:pt x="83" y="513"/>
                    <a:pt x="71" y="513"/>
                  </a:cubicBezTo>
                  <a:cubicBezTo>
                    <a:pt x="24" y="536"/>
                    <a:pt x="0" y="584"/>
                    <a:pt x="24" y="632"/>
                  </a:cubicBezTo>
                  <a:cubicBezTo>
                    <a:pt x="36" y="679"/>
                    <a:pt x="71" y="691"/>
                    <a:pt x="107" y="691"/>
                  </a:cubicBezTo>
                  <a:lnTo>
                    <a:pt x="143" y="691"/>
                  </a:lnTo>
                  <a:cubicBezTo>
                    <a:pt x="167" y="679"/>
                    <a:pt x="560" y="524"/>
                    <a:pt x="774" y="143"/>
                  </a:cubicBezTo>
                  <a:cubicBezTo>
                    <a:pt x="798" y="96"/>
                    <a:pt x="786" y="36"/>
                    <a:pt x="738" y="12"/>
                  </a:cubicBezTo>
                  <a:cubicBezTo>
                    <a:pt x="722" y="5"/>
                    <a:pt x="706"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4"/>
            <p:cNvSpPr/>
            <p:nvPr/>
          </p:nvSpPr>
          <p:spPr>
            <a:xfrm>
              <a:off x="2042511" y="5090869"/>
              <a:ext cx="22880" cy="23712"/>
            </a:xfrm>
            <a:custGeom>
              <a:avLst/>
              <a:gdLst/>
              <a:ahLst/>
              <a:cxnLst/>
              <a:rect l="l" t="t" r="r" b="b"/>
              <a:pathLst>
                <a:path w="715" h="741" extrusionOk="0">
                  <a:moveTo>
                    <a:pt x="612" y="0"/>
                  </a:moveTo>
                  <a:cubicBezTo>
                    <a:pt x="569" y="0"/>
                    <a:pt x="523" y="33"/>
                    <a:pt x="512" y="74"/>
                  </a:cubicBezTo>
                  <a:cubicBezTo>
                    <a:pt x="512" y="86"/>
                    <a:pt x="441" y="384"/>
                    <a:pt x="72" y="562"/>
                  </a:cubicBezTo>
                  <a:cubicBezTo>
                    <a:pt x="24" y="586"/>
                    <a:pt x="0" y="646"/>
                    <a:pt x="24" y="693"/>
                  </a:cubicBezTo>
                  <a:cubicBezTo>
                    <a:pt x="48" y="729"/>
                    <a:pt x="84" y="741"/>
                    <a:pt x="119" y="741"/>
                  </a:cubicBezTo>
                  <a:cubicBezTo>
                    <a:pt x="131" y="741"/>
                    <a:pt x="143" y="741"/>
                    <a:pt x="155" y="729"/>
                  </a:cubicBezTo>
                  <a:cubicBezTo>
                    <a:pt x="619" y="515"/>
                    <a:pt x="703" y="134"/>
                    <a:pt x="703" y="122"/>
                  </a:cubicBezTo>
                  <a:cubicBezTo>
                    <a:pt x="715" y="62"/>
                    <a:pt x="679" y="15"/>
                    <a:pt x="631" y="3"/>
                  </a:cubicBezTo>
                  <a:cubicBezTo>
                    <a:pt x="625" y="1"/>
                    <a:pt x="619" y="0"/>
                    <a:pt x="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4"/>
            <p:cNvSpPr/>
            <p:nvPr/>
          </p:nvSpPr>
          <p:spPr>
            <a:xfrm>
              <a:off x="1808559" y="4492021"/>
              <a:ext cx="509440" cy="454176"/>
            </a:xfrm>
            <a:custGeom>
              <a:avLst/>
              <a:gdLst/>
              <a:ahLst/>
              <a:cxnLst/>
              <a:rect l="l" t="t" r="r" b="b"/>
              <a:pathLst>
                <a:path w="15920" h="14193" extrusionOk="0">
                  <a:moveTo>
                    <a:pt x="3025" y="0"/>
                  </a:moveTo>
                  <a:lnTo>
                    <a:pt x="1" y="1036"/>
                  </a:lnTo>
                  <a:lnTo>
                    <a:pt x="501" y="4441"/>
                  </a:lnTo>
                  <a:lnTo>
                    <a:pt x="9014" y="7489"/>
                  </a:lnTo>
                  <a:lnTo>
                    <a:pt x="7204" y="13621"/>
                  </a:lnTo>
                  <a:cubicBezTo>
                    <a:pt x="8272" y="14049"/>
                    <a:pt x="9256" y="14192"/>
                    <a:pt x="10094" y="14192"/>
                  </a:cubicBezTo>
                  <a:cubicBezTo>
                    <a:pt x="11770" y="14192"/>
                    <a:pt x="12860" y="13621"/>
                    <a:pt x="12860" y="13621"/>
                  </a:cubicBezTo>
                  <a:cubicBezTo>
                    <a:pt x="12860" y="13621"/>
                    <a:pt x="15920" y="7930"/>
                    <a:pt x="14705" y="5346"/>
                  </a:cubicBezTo>
                  <a:cubicBezTo>
                    <a:pt x="13491" y="2750"/>
                    <a:pt x="3656" y="988"/>
                    <a:pt x="3656" y="988"/>
                  </a:cubicBezTo>
                  <a:lnTo>
                    <a:pt x="30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4"/>
            <p:cNvSpPr/>
            <p:nvPr/>
          </p:nvSpPr>
          <p:spPr>
            <a:xfrm>
              <a:off x="1805135" y="4488725"/>
              <a:ext cx="507520" cy="460512"/>
            </a:xfrm>
            <a:custGeom>
              <a:avLst/>
              <a:gdLst/>
              <a:ahLst/>
              <a:cxnLst/>
              <a:rect l="l" t="t" r="r" b="b"/>
              <a:pathLst>
                <a:path w="15860" h="14391" extrusionOk="0">
                  <a:moveTo>
                    <a:pt x="3139" y="0"/>
                  </a:moveTo>
                  <a:cubicBezTo>
                    <a:pt x="3129" y="0"/>
                    <a:pt x="3119" y="3"/>
                    <a:pt x="3108" y="8"/>
                  </a:cubicBezTo>
                  <a:lnTo>
                    <a:pt x="72" y="1056"/>
                  </a:lnTo>
                  <a:cubicBezTo>
                    <a:pt x="25" y="1068"/>
                    <a:pt x="1" y="1115"/>
                    <a:pt x="13" y="1151"/>
                  </a:cubicBezTo>
                  <a:lnTo>
                    <a:pt x="513" y="4556"/>
                  </a:lnTo>
                  <a:cubicBezTo>
                    <a:pt x="513" y="4592"/>
                    <a:pt x="536" y="4627"/>
                    <a:pt x="572" y="4639"/>
                  </a:cubicBezTo>
                  <a:lnTo>
                    <a:pt x="9002" y="7652"/>
                  </a:lnTo>
                  <a:lnTo>
                    <a:pt x="7228" y="13700"/>
                  </a:lnTo>
                  <a:cubicBezTo>
                    <a:pt x="7216" y="13748"/>
                    <a:pt x="7240" y="13795"/>
                    <a:pt x="7275" y="13819"/>
                  </a:cubicBezTo>
                  <a:cubicBezTo>
                    <a:pt x="8347" y="14248"/>
                    <a:pt x="9335" y="14391"/>
                    <a:pt x="10192" y="14391"/>
                  </a:cubicBezTo>
                  <a:cubicBezTo>
                    <a:pt x="11871" y="14391"/>
                    <a:pt x="12990" y="13819"/>
                    <a:pt x="13014" y="13807"/>
                  </a:cubicBezTo>
                  <a:cubicBezTo>
                    <a:pt x="13026" y="13807"/>
                    <a:pt x="13038" y="13795"/>
                    <a:pt x="13050" y="13771"/>
                  </a:cubicBezTo>
                  <a:cubicBezTo>
                    <a:pt x="13062" y="13760"/>
                    <a:pt x="13824" y="12319"/>
                    <a:pt x="14431" y="10592"/>
                  </a:cubicBezTo>
                  <a:cubicBezTo>
                    <a:pt x="15253" y="8247"/>
                    <a:pt x="15407" y="6497"/>
                    <a:pt x="14895" y="5401"/>
                  </a:cubicBezTo>
                  <a:cubicBezTo>
                    <a:pt x="14383" y="4306"/>
                    <a:pt x="12347" y="3223"/>
                    <a:pt x="8859" y="2211"/>
                  </a:cubicBezTo>
                  <a:cubicBezTo>
                    <a:pt x="6263" y="1449"/>
                    <a:pt x="3799" y="1008"/>
                    <a:pt x="3775" y="996"/>
                  </a:cubicBezTo>
                  <a:cubicBezTo>
                    <a:pt x="3769" y="995"/>
                    <a:pt x="3762" y="994"/>
                    <a:pt x="3756" y="994"/>
                  </a:cubicBezTo>
                  <a:cubicBezTo>
                    <a:pt x="3713" y="994"/>
                    <a:pt x="3668" y="1028"/>
                    <a:pt x="3668" y="1079"/>
                  </a:cubicBezTo>
                  <a:cubicBezTo>
                    <a:pt x="3656" y="1127"/>
                    <a:pt x="3692" y="1175"/>
                    <a:pt x="3739" y="1187"/>
                  </a:cubicBezTo>
                  <a:cubicBezTo>
                    <a:pt x="3835" y="1210"/>
                    <a:pt x="13538" y="2973"/>
                    <a:pt x="14717" y="5485"/>
                  </a:cubicBezTo>
                  <a:cubicBezTo>
                    <a:pt x="15860" y="7914"/>
                    <a:pt x="13121" y="13224"/>
                    <a:pt x="12895" y="13652"/>
                  </a:cubicBezTo>
                  <a:cubicBezTo>
                    <a:pt x="12725" y="13737"/>
                    <a:pt x="11696" y="14194"/>
                    <a:pt x="10201" y="14194"/>
                  </a:cubicBezTo>
                  <a:cubicBezTo>
                    <a:pt x="9393" y="14194"/>
                    <a:pt x="8449" y="14061"/>
                    <a:pt x="7430" y="13664"/>
                  </a:cubicBezTo>
                  <a:lnTo>
                    <a:pt x="9204" y="7616"/>
                  </a:lnTo>
                  <a:cubicBezTo>
                    <a:pt x="9216" y="7568"/>
                    <a:pt x="9192" y="7521"/>
                    <a:pt x="9145" y="7509"/>
                  </a:cubicBezTo>
                  <a:lnTo>
                    <a:pt x="691" y="4473"/>
                  </a:lnTo>
                  <a:lnTo>
                    <a:pt x="215" y="1210"/>
                  </a:lnTo>
                  <a:lnTo>
                    <a:pt x="3168" y="186"/>
                  </a:lnTo>
                  <a:cubicBezTo>
                    <a:pt x="3215" y="175"/>
                    <a:pt x="3239" y="115"/>
                    <a:pt x="3227" y="67"/>
                  </a:cubicBezTo>
                  <a:cubicBezTo>
                    <a:pt x="3209" y="30"/>
                    <a:pt x="3176" y="0"/>
                    <a:pt x="3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4"/>
            <p:cNvSpPr/>
            <p:nvPr/>
          </p:nvSpPr>
          <p:spPr>
            <a:xfrm>
              <a:off x="2043663" y="4693557"/>
              <a:ext cx="111648" cy="252672"/>
            </a:xfrm>
            <a:custGeom>
              <a:avLst/>
              <a:gdLst/>
              <a:ahLst/>
              <a:cxnLst/>
              <a:rect l="l" t="t" r="r" b="b"/>
              <a:pathLst>
                <a:path w="3489" h="7896" extrusionOk="0">
                  <a:moveTo>
                    <a:pt x="3072" y="1"/>
                  </a:moveTo>
                  <a:lnTo>
                    <a:pt x="0" y="7382"/>
                  </a:lnTo>
                  <a:cubicBezTo>
                    <a:pt x="993" y="7759"/>
                    <a:pt x="1899" y="7895"/>
                    <a:pt x="2696" y="7895"/>
                  </a:cubicBezTo>
                  <a:cubicBezTo>
                    <a:pt x="2730" y="7895"/>
                    <a:pt x="2764" y="7895"/>
                    <a:pt x="2798" y="7894"/>
                  </a:cubicBezTo>
                  <a:cubicBezTo>
                    <a:pt x="3060" y="6073"/>
                    <a:pt x="3489" y="2358"/>
                    <a:pt x="3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4"/>
            <p:cNvSpPr/>
            <p:nvPr/>
          </p:nvSpPr>
          <p:spPr>
            <a:xfrm>
              <a:off x="2040591" y="4690517"/>
              <a:ext cx="117760" cy="258720"/>
            </a:xfrm>
            <a:custGeom>
              <a:avLst/>
              <a:gdLst/>
              <a:ahLst/>
              <a:cxnLst/>
              <a:rect l="l" t="t" r="r" b="b"/>
              <a:pathLst>
                <a:path w="3680" h="8085" extrusionOk="0">
                  <a:moveTo>
                    <a:pt x="3120" y="453"/>
                  </a:moveTo>
                  <a:lnTo>
                    <a:pt x="3120" y="453"/>
                  </a:lnTo>
                  <a:cubicBezTo>
                    <a:pt x="3442" y="2727"/>
                    <a:pt x="3073" y="6025"/>
                    <a:pt x="2811" y="7894"/>
                  </a:cubicBezTo>
                  <a:cubicBezTo>
                    <a:pt x="1941" y="7894"/>
                    <a:pt x="1072" y="7727"/>
                    <a:pt x="227" y="7418"/>
                  </a:cubicBezTo>
                  <a:lnTo>
                    <a:pt x="3120" y="453"/>
                  </a:lnTo>
                  <a:close/>
                  <a:moveTo>
                    <a:pt x="3180" y="0"/>
                  </a:moveTo>
                  <a:cubicBezTo>
                    <a:pt x="3132" y="0"/>
                    <a:pt x="3096" y="24"/>
                    <a:pt x="3073" y="60"/>
                  </a:cubicBezTo>
                  <a:lnTo>
                    <a:pt x="1" y="7442"/>
                  </a:lnTo>
                  <a:cubicBezTo>
                    <a:pt x="1" y="7465"/>
                    <a:pt x="1" y="7489"/>
                    <a:pt x="13" y="7513"/>
                  </a:cubicBezTo>
                  <a:cubicBezTo>
                    <a:pt x="13" y="7537"/>
                    <a:pt x="36" y="7549"/>
                    <a:pt x="60" y="7561"/>
                  </a:cubicBezTo>
                  <a:cubicBezTo>
                    <a:pt x="977" y="7906"/>
                    <a:pt x="1906" y="8085"/>
                    <a:pt x="2834" y="8085"/>
                  </a:cubicBezTo>
                  <a:lnTo>
                    <a:pt x="2894" y="8085"/>
                  </a:lnTo>
                  <a:cubicBezTo>
                    <a:pt x="2942" y="8085"/>
                    <a:pt x="2977" y="8049"/>
                    <a:pt x="2977" y="8001"/>
                  </a:cubicBezTo>
                  <a:cubicBezTo>
                    <a:pt x="3263" y="6049"/>
                    <a:pt x="3680" y="2429"/>
                    <a:pt x="3263" y="84"/>
                  </a:cubicBezTo>
                  <a:cubicBezTo>
                    <a:pt x="3251" y="36"/>
                    <a:pt x="3215" y="0"/>
                    <a:pt x="3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4"/>
            <p:cNvSpPr/>
            <p:nvPr/>
          </p:nvSpPr>
          <p:spPr>
            <a:xfrm>
              <a:off x="2149935" y="4890997"/>
              <a:ext cx="90336" cy="18240"/>
            </a:xfrm>
            <a:custGeom>
              <a:avLst/>
              <a:gdLst/>
              <a:ahLst/>
              <a:cxnLst/>
              <a:rect l="l" t="t" r="r" b="b"/>
              <a:pathLst>
                <a:path w="2823" h="570" extrusionOk="0">
                  <a:moveTo>
                    <a:pt x="2719" y="0"/>
                  </a:moveTo>
                  <a:cubicBezTo>
                    <a:pt x="2706" y="0"/>
                    <a:pt x="2693" y="3"/>
                    <a:pt x="2680" y="10"/>
                  </a:cubicBezTo>
                  <a:cubicBezTo>
                    <a:pt x="1866" y="311"/>
                    <a:pt x="1127" y="373"/>
                    <a:pt x="654" y="373"/>
                  </a:cubicBezTo>
                  <a:cubicBezTo>
                    <a:pt x="325" y="373"/>
                    <a:pt x="125" y="343"/>
                    <a:pt x="120" y="343"/>
                  </a:cubicBezTo>
                  <a:cubicBezTo>
                    <a:pt x="112" y="342"/>
                    <a:pt x="105" y="341"/>
                    <a:pt x="97" y="341"/>
                  </a:cubicBezTo>
                  <a:cubicBezTo>
                    <a:pt x="49" y="341"/>
                    <a:pt x="11" y="375"/>
                    <a:pt x="1" y="427"/>
                  </a:cubicBezTo>
                  <a:cubicBezTo>
                    <a:pt x="1" y="474"/>
                    <a:pt x="37" y="522"/>
                    <a:pt x="84" y="534"/>
                  </a:cubicBezTo>
                  <a:cubicBezTo>
                    <a:pt x="108" y="534"/>
                    <a:pt x="322" y="569"/>
                    <a:pt x="668" y="569"/>
                  </a:cubicBezTo>
                  <a:cubicBezTo>
                    <a:pt x="1156" y="569"/>
                    <a:pt x="1906" y="498"/>
                    <a:pt x="2739" y="188"/>
                  </a:cubicBezTo>
                  <a:cubicBezTo>
                    <a:pt x="2799" y="165"/>
                    <a:pt x="2823" y="105"/>
                    <a:pt x="2799" y="57"/>
                  </a:cubicBezTo>
                  <a:cubicBezTo>
                    <a:pt x="2790" y="23"/>
                    <a:pt x="2756" y="0"/>
                    <a:pt x="27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4"/>
            <p:cNvSpPr/>
            <p:nvPr/>
          </p:nvSpPr>
          <p:spPr>
            <a:xfrm>
              <a:off x="1626063" y="4504213"/>
              <a:ext cx="530016" cy="449728"/>
            </a:xfrm>
            <a:custGeom>
              <a:avLst/>
              <a:gdLst/>
              <a:ahLst/>
              <a:cxnLst/>
              <a:rect l="l" t="t" r="r" b="b"/>
              <a:pathLst>
                <a:path w="16563" h="14054" extrusionOk="0">
                  <a:moveTo>
                    <a:pt x="8692" y="0"/>
                  </a:moveTo>
                  <a:lnTo>
                    <a:pt x="1227" y="798"/>
                  </a:lnTo>
                  <a:cubicBezTo>
                    <a:pt x="1227" y="798"/>
                    <a:pt x="1" y="2989"/>
                    <a:pt x="1227" y="5465"/>
                  </a:cubicBezTo>
                  <a:cubicBezTo>
                    <a:pt x="2430" y="7870"/>
                    <a:pt x="9264" y="7989"/>
                    <a:pt x="9264" y="7989"/>
                  </a:cubicBezTo>
                  <a:lnTo>
                    <a:pt x="7609" y="13240"/>
                  </a:lnTo>
                  <a:cubicBezTo>
                    <a:pt x="7609" y="13240"/>
                    <a:pt x="9637" y="14054"/>
                    <a:pt x="12124" y="14054"/>
                  </a:cubicBezTo>
                  <a:cubicBezTo>
                    <a:pt x="12987" y="14054"/>
                    <a:pt x="13905" y="13956"/>
                    <a:pt x="14812" y="13692"/>
                  </a:cubicBezTo>
                  <a:cubicBezTo>
                    <a:pt x="14812" y="13692"/>
                    <a:pt x="16562" y="7965"/>
                    <a:pt x="16122" y="5918"/>
                  </a:cubicBezTo>
                  <a:cubicBezTo>
                    <a:pt x="15669" y="3870"/>
                    <a:pt x="10871" y="2917"/>
                    <a:pt x="10871" y="2917"/>
                  </a:cubicBezTo>
                  <a:cubicBezTo>
                    <a:pt x="10871" y="2917"/>
                    <a:pt x="10859" y="1846"/>
                    <a:pt x="8609" y="1238"/>
                  </a:cubicBezTo>
                  <a:cubicBezTo>
                    <a:pt x="8430" y="1191"/>
                    <a:pt x="8323" y="1000"/>
                    <a:pt x="8395" y="822"/>
                  </a:cubicBezTo>
                  <a:lnTo>
                    <a:pt x="8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4"/>
            <p:cNvSpPr/>
            <p:nvPr/>
          </p:nvSpPr>
          <p:spPr>
            <a:xfrm>
              <a:off x="1623023" y="4501237"/>
              <a:ext cx="536096" cy="455616"/>
            </a:xfrm>
            <a:custGeom>
              <a:avLst/>
              <a:gdLst/>
              <a:ahLst/>
              <a:cxnLst/>
              <a:rect l="l" t="t" r="r" b="b"/>
              <a:pathLst>
                <a:path w="16753" h="14238" extrusionOk="0">
                  <a:moveTo>
                    <a:pt x="8785" y="1"/>
                  </a:moveTo>
                  <a:cubicBezTo>
                    <a:pt x="8748" y="1"/>
                    <a:pt x="8713" y="25"/>
                    <a:pt x="8704" y="69"/>
                  </a:cubicBezTo>
                  <a:lnTo>
                    <a:pt x="8394" y="879"/>
                  </a:lnTo>
                  <a:cubicBezTo>
                    <a:pt x="8359" y="986"/>
                    <a:pt x="8359" y="1105"/>
                    <a:pt x="8418" y="1212"/>
                  </a:cubicBezTo>
                  <a:cubicBezTo>
                    <a:pt x="8466" y="1319"/>
                    <a:pt x="8561" y="1391"/>
                    <a:pt x="8680" y="1427"/>
                  </a:cubicBezTo>
                  <a:cubicBezTo>
                    <a:pt x="10811" y="1998"/>
                    <a:pt x="10871" y="2998"/>
                    <a:pt x="10871" y="3010"/>
                  </a:cubicBezTo>
                  <a:cubicBezTo>
                    <a:pt x="10871" y="3058"/>
                    <a:pt x="10907" y="3093"/>
                    <a:pt x="10954" y="3093"/>
                  </a:cubicBezTo>
                  <a:cubicBezTo>
                    <a:pt x="11002" y="3105"/>
                    <a:pt x="15693" y="4070"/>
                    <a:pt x="16122" y="6034"/>
                  </a:cubicBezTo>
                  <a:cubicBezTo>
                    <a:pt x="16538" y="7927"/>
                    <a:pt x="14990" y="13142"/>
                    <a:pt x="14824" y="13702"/>
                  </a:cubicBezTo>
                  <a:cubicBezTo>
                    <a:pt x="13944" y="13952"/>
                    <a:pt x="13052" y="14045"/>
                    <a:pt x="12212" y="14045"/>
                  </a:cubicBezTo>
                  <a:cubicBezTo>
                    <a:pt x="10049" y="14045"/>
                    <a:pt x="8226" y="13428"/>
                    <a:pt x="7823" y="13273"/>
                  </a:cubicBezTo>
                  <a:lnTo>
                    <a:pt x="9442" y="8118"/>
                  </a:lnTo>
                  <a:cubicBezTo>
                    <a:pt x="9454" y="8082"/>
                    <a:pt x="9454" y="8058"/>
                    <a:pt x="9430" y="8035"/>
                  </a:cubicBezTo>
                  <a:cubicBezTo>
                    <a:pt x="9418" y="7999"/>
                    <a:pt x="9383" y="7987"/>
                    <a:pt x="9359" y="7987"/>
                  </a:cubicBezTo>
                  <a:cubicBezTo>
                    <a:pt x="9287" y="7987"/>
                    <a:pt x="2572" y="7844"/>
                    <a:pt x="1405" y="5522"/>
                  </a:cubicBezTo>
                  <a:cubicBezTo>
                    <a:pt x="215" y="3117"/>
                    <a:pt x="1394" y="962"/>
                    <a:pt x="1405" y="938"/>
                  </a:cubicBezTo>
                  <a:cubicBezTo>
                    <a:pt x="1429" y="891"/>
                    <a:pt x="1417" y="831"/>
                    <a:pt x="1370" y="807"/>
                  </a:cubicBezTo>
                  <a:cubicBezTo>
                    <a:pt x="1354" y="800"/>
                    <a:pt x="1337" y="796"/>
                    <a:pt x="1320" y="796"/>
                  </a:cubicBezTo>
                  <a:cubicBezTo>
                    <a:pt x="1286" y="796"/>
                    <a:pt x="1255" y="811"/>
                    <a:pt x="1239" y="843"/>
                  </a:cubicBezTo>
                  <a:cubicBezTo>
                    <a:pt x="1227" y="867"/>
                    <a:pt x="1" y="3117"/>
                    <a:pt x="1239" y="5606"/>
                  </a:cubicBezTo>
                  <a:cubicBezTo>
                    <a:pt x="1751" y="6630"/>
                    <a:pt x="3275" y="7380"/>
                    <a:pt x="5775" y="7820"/>
                  </a:cubicBezTo>
                  <a:cubicBezTo>
                    <a:pt x="7323" y="8094"/>
                    <a:pt x="8787" y="8166"/>
                    <a:pt x="9228" y="8177"/>
                  </a:cubicBezTo>
                  <a:lnTo>
                    <a:pt x="7609" y="13309"/>
                  </a:lnTo>
                  <a:cubicBezTo>
                    <a:pt x="7597" y="13357"/>
                    <a:pt x="7621" y="13404"/>
                    <a:pt x="7668" y="13428"/>
                  </a:cubicBezTo>
                  <a:cubicBezTo>
                    <a:pt x="7692" y="13440"/>
                    <a:pt x="9740" y="14238"/>
                    <a:pt x="12228" y="14238"/>
                  </a:cubicBezTo>
                  <a:cubicBezTo>
                    <a:pt x="13097" y="14238"/>
                    <a:pt x="14014" y="14142"/>
                    <a:pt x="14931" y="13881"/>
                  </a:cubicBezTo>
                  <a:cubicBezTo>
                    <a:pt x="14955" y="13869"/>
                    <a:pt x="14990" y="13845"/>
                    <a:pt x="14990" y="13809"/>
                  </a:cubicBezTo>
                  <a:cubicBezTo>
                    <a:pt x="15062" y="13583"/>
                    <a:pt x="16753" y="8035"/>
                    <a:pt x="16312" y="5987"/>
                  </a:cubicBezTo>
                  <a:cubicBezTo>
                    <a:pt x="15872" y="4022"/>
                    <a:pt x="11669" y="3058"/>
                    <a:pt x="11050" y="2927"/>
                  </a:cubicBezTo>
                  <a:cubicBezTo>
                    <a:pt x="11002" y="2653"/>
                    <a:pt x="10692" y="1772"/>
                    <a:pt x="8728" y="1236"/>
                  </a:cubicBezTo>
                  <a:cubicBezTo>
                    <a:pt x="8668" y="1224"/>
                    <a:pt x="8621" y="1177"/>
                    <a:pt x="8585" y="1129"/>
                  </a:cubicBezTo>
                  <a:cubicBezTo>
                    <a:pt x="8561" y="1069"/>
                    <a:pt x="8549" y="998"/>
                    <a:pt x="8573" y="950"/>
                  </a:cubicBezTo>
                  <a:lnTo>
                    <a:pt x="8883" y="129"/>
                  </a:lnTo>
                  <a:cubicBezTo>
                    <a:pt x="8906" y="81"/>
                    <a:pt x="8871" y="22"/>
                    <a:pt x="8823" y="10"/>
                  </a:cubicBezTo>
                  <a:cubicBezTo>
                    <a:pt x="8811" y="4"/>
                    <a:pt x="8798" y="1"/>
                    <a:pt x="8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4"/>
            <p:cNvSpPr/>
            <p:nvPr/>
          </p:nvSpPr>
          <p:spPr>
            <a:xfrm>
              <a:off x="1891631" y="4555957"/>
              <a:ext cx="85760" cy="44672"/>
            </a:xfrm>
            <a:custGeom>
              <a:avLst/>
              <a:gdLst/>
              <a:ahLst/>
              <a:cxnLst/>
              <a:rect l="l" t="t" r="r" b="b"/>
              <a:pathLst>
                <a:path w="2680" h="1396" extrusionOk="0">
                  <a:moveTo>
                    <a:pt x="112" y="0"/>
                  </a:moveTo>
                  <a:cubicBezTo>
                    <a:pt x="69" y="0"/>
                    <a:pt x="23" y="32"/>
                    <a:pt x="12" y="74"/>
                  </a:cubicBezTo>
                  <a:cubicBezTo>
                    <a:pt x="0" y="121"/>
                    <a:pt x="36" y="181"/>
                    <a:pt x="84" y="193"/>
                  </a:cubicBezTo>
                  <a:cubicBezTo>
                    <a:pt x="1453" y="526"/>
                    <a:pt x="2501" y="1360"/>
                    <a:pt x="2513" y="1372"/>
                  </a:cubicBezTo>
                  <a:cubicBezTo>
                    <a:pt x="2536" y="1383"/>
                    <a:pt x="2548" y="1395"/>
                    <a:pt x="2572" y="1395"/>
                  </a:cubicBezTo>
                  <a:cubicBezTo>
                    <a:pt x="2608" y="1395"/>
                    <a:pt x="2632" y="1383"/>
                    <a:pt x="2644" y="1360"/>
                  </a:cubicBezTo>
                  <a:cubicBezTo>
                    <a:pt x="2679" y="1312"/>
                    <a:pt x="2679" y="1253"/>
                    <a:pt x="2632" y="1217"/>
                  </a:cubicBezTo>
                  <a:cubicBezTo>
                    <a:pt x="2596" y="1181"/>
                    <a:pt x="1548" y="348"/>
                    <a:pt x="131" y="2"/>
                  </a:cubicBezTo>
                  <a:cubicBezTo>
                    <a:pt x="125" y="1"/>
                    <a:pt x="119" y="0"/>
                    <a:pt x="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4"/>
            <p:cNvSpPr/>
            <p:nvPr/>
          </p:nvSpPr>
          <p:spPr>
            <a:xfrm>
              <a:off x="1865711" y="4724405"/>
              <a:ext cx="68992" cy="35488"/>
            </a:xfrm>
            <a:custGeom>
              <a:avLst/>
              <a:gdLst/>
              <a:ahLst/>
              <a:cxnLst/>
              <a:rect l="l" t="t" r="r" b="b"/>
              <a:pathLst>
                <a:path w="2156" h="1109" extrusionOk="0">
                  <a:moveTo>
                    <a:pt x="2156" y="1"/>
                  </a:moveTo>
                  <a:lnTo>
                    <a:pt x="1" y="989"/>
                  </a:lnTo>
                  <a:cubicBezTo>
                    <a:pt x="1025" y="1096"/>
                    <a:pt x="1775" y="1108"/>
                    <a:pt x="1775" y="1108"/>
                  </a:cubicBezTo>
                  <a:lnTo>
                    <a:pt x="21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4"/>
            <p:cNvSpPr/>
            <p:nvPr/>
          </p:nvSpPr>
          <p:spPr>
            <a:xfrm>
              <a:off x="1862287" y="4721205"/>
              <a:ext cx="75488" cy="41728"/>
            </a:xfrm>
            <a:custGeom>
              <a:avLst/>
              <a:gdLst/>
              <a:ahLst/>
              <a:cxnLst/>
              <a:rect l="l" t="t" r="r" b="b"/>
              <a:pathLst>
                <a:path w="2359" h="1304" extrusionOk="0">
                  <a:moveTo>
                    <a:pt x="2096" y="280"/>
                  </a:moveTo>
                  <a:lnTo>
                    <a:pt x="1810" y="1113"/>
                  </a:lnTo>
                  <a:cubicBezTo>
                    <a:pt x="1632" y="1113"/>
                    <a:pt x="1132" y="1089"/>
                    <a:pt x="465" y="1030"/>
                  </a:cubicBezTo>
                  <a:lnTo>
                    <a:pt x="2096" y="280"/>
                  </a:lnTo>
                  <a:close/>
                  <a:moveTo>
                    <a:pt x="2246" y="1"/>
                  </a:moveTo>
                  <a:cubicBezTo>
                    <a:pt x="2235" y="1"/>
                    <a:pt x="2225" y="2"/>
                    <a:pt x="2215" y="6"/>
                  </a:cubicBezTo>
                  <a:lnTo>
                    <a:pt x="60" y="1006"/>
                  </a:lnTo>
                  <a:cubicBezTo>
                    <a:pt x="24" y="1030"/>
                    <a:pt x="1" y="1065"/>
                    <a:pt x="13" y="1113"/>
                  </a:cubicBezTo>
                  <a:cubicBezTo>
                    <a:pt x="13" y="1149"/>
                    <a:pt x="48" y="1184"/>
                    <a:pt x="96" y="1184"/>
                  </a:cubicBezTo>
                  <a:cubicBezTo>
                    <a:pt x="1120" y="1292"/>
                    <a:pt x="1870" y="1303"/>
                    <a:pt x="1870" y="1303"/>
                  </a:cubicBezTo>
                  <a:lnTo>
                    <a:pt x="1882" y="1303"/>
                  </a:lnTo>
                  <a:cubicBezTo>
                    <a:pt x="1918" y="1303"/>
                    <a:pt x="1953" y="1280"/>
                    <a:pt x="1965" y="1244"/>
                  </a:cubicBezTo>
                  <a:lnTo>
                    <a:pt x="2346" y="125"/>
                  </a:lnTo>
                  <a:cubicBezTo>
                    <a:pt x="2358" y="89"/>
                    <a:pt x="2346" y="53"/>
                    <a:pt x="2322" y="29"/>
                  </a:cubicBezTo>
                  <a:cubicBezTo>
                    <a:pt x="2305" y="12"/>
                    <a:pt x="2275"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4"/>
            <p:cNvSpPr/>
            <p:nvPr/>
          </p:nvSpPr>
          <p:spPr>
            <a:xfrm>
              <a:off x="1644751" y="4574997"/>
              <a:ext cx="62496" cy="40864"/>
            </a:xfrm>
            <a:custGeom>
              <a:avLst/>
              <a:gdLst/>
              <a:ahLst/>
              <a:cxnLst/>
              <a:rect l="l" t="t" r="r" b="b"/>
              <a:pathLst>
                <a:path w="1953" h="1277" extrusionOk="0">
                  <a:moveTo>
                    <a:pt x="1850" y="0"/>
                  </a:moveTo>
                  <a:cubicBezTo>
                    <a:pt x="1807" y="0"/>
                    <a:pt x="1761" y="33"/>
                    <a:pt x="1750" y="74"/>
                  </a:cubicBezTo>
                  <a:cubicBezTo>
                    <a:pt x="1519" y="974"/>
                    <a:pt x="747" y="1087"/>
                    <a:pt x="354" y="1087"/>
                  </a:cubicBezTo>
                  <a:cubicBezTo>
                    <a:pt x="221" y="1087"/>
                    <a:pt x="131" y="1074"/>
                    <a:pt x="119" y="1074"/>
                  </a:cubicBezTo>
                  <a:cubicBezTo>
                    <a:pt x="113" y="1073"/>
                    <a:pt x="106" y="1072"/>
                    <a:pt x="100" y="1072"/>
                  </a:cubicBezTo>
                  <a:cubicBezTo>
                    <a:pt x="57" y="1072"/>
                    <a:pt x="12" y="1104"/>
                    <a:pt x="12" y="1146"/>
                  </a:cubicBezTo>
                  <a:cubicBezTo>
                    <a:pt x="0" y="1205"/>
                    <a:pt x="36" y="1253"/>
                    <a:pt x="84" y="1265"/>
                  </a:cubicBezTo>
                  <a:cubicBezTo>
                    <a:pt x="95" y="1265"/>
                    <a:pt x="191" y="1277"/>
                    <a:pt x="345" y="1277"/>
                  </a:cubicBezTo>
                  <a:cubicBezTo>
                    <a:pt x="786" y="1277"/>
                    <a:pt x="1679" y="1146"/>
                    <a:pt x="1941" y="122"/>
                  </a:cubicBezTo>
                  <a:cubicBezTo>
                    <a:pt x="1953" y="74"/>
                    <a:pt x="1917" y="15"/>
                    <a:pt x="1869" y="3"/>
                  </a:cubicBezTo>
                  <a:cubicBezTo>
                    <a:pt x="1863" y="1"/>
                    <a:pt x="1857" y="0"/>
                    <a:pt x="1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4"/>
            <p:cNvSpPr/>
            <p:nvPr/>
          </p:nvSpPr>
          <p:spPr>
            <a:xfrm>
              <a:off x="1906095" y="4887093"/>
              <a:ext cx="207680" cy="28224"/>
            </a:xfrm>
            <a:custGeom>
              <a:avLst/>
              <a:gdLst/>
              <a:ahLst/>
              <a:cxnLst/>
              <a:rect l="l" t="t" r="r" b="b"/>
              <a:pathLst>
                <a:path w="6490" h="882" extrusionOk="0">
                  <a:moveTo>
                    <a:pt x="106" y="1"/>
                  </a:moveTo>
                  <a:cubicBezTo>
                    <a:pt x="72" y="1"/>
                    <a:pt x="41" y="17"/>
                    <a:pt x="25" y="48"/>
                  </a:cubicBezTo>
                  <a:cubicBezTo>
                    <a:pt x="1" y="96"/>
                    <a:pt x="13" y="156"/>
                    <a:pt x="60" y="179"/>
                  </a:cubicBezTo>
                  <a:cubicBezTo>
                    <a:pt x="132" y="215"/>
                    <a:pt x="1406" y="882"/>
                    <a:pt x="3835" y="882"/>
                  </a:cubicBezTo>
                  <a:cubicBezTo>
                    <a:pt x="4585" y="882"/>
                    <a:pt x="5442" y="822"/>
                    <a:pt x="6406" y="656"/>
                  </a:cubicBezTo>
                  <a:cubicBezTo>
                    <a:pt x="6454" y="644"/>
                    <a:pt x="6490" y="596"/>
                    <a:pt x="6490" y="549"/>
                  </a:cubicBezTo>
                  <a:cubicBezTo>
                    <a:pt x="6479" y="497"/>
                    <a:pt x="6442" y="463"/>
                    <a:pt x="6393" y="463"/>
                  </a:cubicBezTo>
                  <a:cubicBezTo>
                    <a:pt x="6386" y="463"/>
                    <a:pt x="6378" y="464"/>
                    <a:pt x="6371" y="465"/>
                  </a:cubicBezTo>
                  <a:cubicBezTo>
                    <a:pt x="5433" y="627"/>
                    <a:pt x="4596" y="688"/>
                    <a:pt x="3862" y="688"/>
                  </a:cubicBezTo>
                  <a:cubicBezTo>
                    <a:pt x="1454" y="688"/>
                    <a:pt x="165" y="22"/>
                    <a:pt x="156" y="13"/>
                  </a:cubicBezTo>
                  <a:cubicBezTo>
                    <a:pt x="140" y="5"/>
                    <a:pt x="123" y="1"/>
                    <a:pt x="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4"/>
            <p:cNvSpPr/>
            <p:nvPr/>
          </p:nvSpPr>
          <p:spPr>
            <a:xfrm>
              <a:off x="2166319" y="4270773"/>
              <a:ext cx="160448" cy="133632"/>
            </a:xfrm>
            <a:custGeom>
              <a:avLst/>
              <a:gdLst/>
              <a:ahLst/>
              <a:cxnLst/>
              <a:rect l="l" t="t" r="r" b="b"/>
              <a:pathLst>
                <a:path w="5014" h="4176" extrusionOk="0">
                  <a:moveTo>
                    <a:pt x="2849" y="1"/>
                  </a:moveTo>
                  <a:cubicBezTo>
                    <a:pt x="2798" y="1"/>
                    <a:pt x="2755" y="31"/>
                    <a:pt x="2727" y="68"/>
                  </a:cubicBezTo>
                  <a:cubicBezTo>
                    <a:pt x="2144" y="699"/>
                    <a:pt x="1727" y="1271"/>
                    <a:pt x="1263" y="2223"/>
                  </a:cubicBezTo>
                  <a:lnTo>
                    <a:pt x="1" y="2735"/>
                  </a:lnTo>
                  <a:lnTo>
                    <a:pt x="608" y="4176"/>
                  </a:lnTo>
                  <a:lnTo>
                    <a:pt x="1370" y="3664"/>
                  </a:lnTo>
                  <a:cubicBezTo>
                    <a:pt x="1467" y="3675"/>
                    <a:pt x="1561" y="3680"/>
                    <a:pt x="1652" y="3680"/>
                  </a:cubicBezTo>
                  <a:cubicBezTo>
                    <a:pt x="2504" y="3680"/>
                    <a:pt x="3049" y="3223"/>
                    <a:pt x="3049" y="3223"/>
                  </a:cubicBezTo>
                  <a:lnTo>
                    <a:pt x="3763" y="3354"/>
                  </a:lnTo>
                  <a:cubicBezTo>
                    <a:pt x="3778" y="3359"/>
                    <a:pt x="3794" y="3362"/>
                    <a:pt x="3810" y="3362"/>
                  </a:cubicBezTo>
                  <a:cubicBezTo>
                    <a:pt x="3869" y="3362"/>
                    <a:pt x="3928" y="3330"/>
                    <a:pt x="3966" y="3283"/>
                  </a:cubicBezTo>
                  <a:cubicBezTo>
                    <a:pt x="4037" y="3199"/>
                    <a:pt x="4001" y="3116"/>
                    <a:pt x="3906" y="3056"/>
                  </a:cubicBezTo>
                  <a:lnTo>
                    <a:pt x="3156" y="2735"/>
                  </a:lnTo>
                  <a:lnTo>
                    <a:pt x="4359" y="2830"/>
                  </a:lnTo>
                  <a:cubicBezTo>
                    <a:pt x="4430" y="2830"/>
                    <a:pt x="4489" y="2795"/>
                    <a:pt x="4525" y="2735"/>
                  </a:cubicBezTo>
                  <a:cubicBezTo>
                    <a:pt x="4585" y="2652"/>
                    <a:pt x="4549" y="2545"/>
                    <a:pt x="4454" y="2509"/>
                  </a:cubicBezTo>
                  <a:lnTo>
                    <a:pt x="3287" y="2092"/>
                  </a:lnTo>
                  <a:lnTo>
                    <a:pt x="4799" y="2033"/>
                  </a:lnTo>
                  <a:cubicBezTo>
                    <a:pt x="4882" y="2033"/>
                    <a:pt x="4966" y="1973"/>
                    <a:pt x="4990" y="1890"/>
                  </a:cubicBezTo>
                  <a:cubicBezTo>
                    <a:pt x="5013" y="1783"/>
                    <a:pt x="4942" y="1687"/>
                    <a:pt x="4835" y="1675"/>
                  </a:cubicBezTo>
                  <a:lnTo>
                    <a:pt x="3323" y="1497"/>
                  </a:lnTo>
                  <a:lnTo>
                    <a:pt x="4454" y="759"/>
                  </a:lnTo>
                  <a:cubicBezTo>
                    <a:pt x="4513" y="723"/>
                    <a:pt x="4537" y="640"/>
                    <a:pt x="4501" y="580"/>
                  </a:cubicBezTo>
                  <a:cubicBezTo>
                    <a:pt x="4475" y="536"/>
                    <a:pt x="4429" y="511"/>
                    <a:pt x="4378" y="511"/>
                  </a:cubicBezTo>
                  <a:cubicBezTo>
                    <a:pt x="4360" y="511"/>
                    <a:pt x="4341" y="514"/>
                    <a:pt x="4323" y="520"/>
                  </a:cubicBezTo>
                  <a:lnTo>
                    <a:pt x="2632" y="1271"/>
                  </a:lnTo>
                  <a:lnTo>
                    <a:pt x="2632" y="1271"/>
                  </a:lnTo>
                  <a:lnTo>
                    <a:pt x="2989" y="163"/>
                  </a:lnTo>
                  <a:cubicBezTo>
                    <a:pt x="3013" y="92"/>
                    <a:pt x="2965" y="20"/>
                    <a:pt x="2894" y="9"/>
                  </a:cubicBezTo>
                  <a:cubicBezTo>
                    <a:pt x="2878" y="3"/>
                    <a:pt x="2863" y="1"/>
                    <a:pt x="28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4"/>
            <p:cNvSpPr/>
            <p:nvPr/>
          </p:nvSpPr>
          <p:spPr>
            <a:xfrm>
              <a:off x="2162895" y="4267765"/>
              <a:ext cx="166528" cy="139680"/>
            </a:xfrm>
            <a:custGeom>
              <a:avLst/>
              <a:gdLst/>
              <a:ahLst/>
              <a:cxnLst/>
              <a:rect l="l" t="t" r="r" b="b"/>
              <a:pathLst>
                <a:path w="5204" h="4365" extrusionOk="0">
                  <a:moveTo>
                    <a:pt x="2960" y="0"/>
                  </a:moveTo>
                  <a:cubicBezTo>
                    <a:pt x="2876" y="0"/>
                    <a:pt x="2801" y="36"/>
                    <a:pt x="2763" y="103"/>
                  </a:cubicBezTo>
                  <a:cubicBezTo>
                    <a:pt x="2215" y="698"/>
                    <a:pt x="1787" y="1257"/>
                    <a:pt x="1298" y="2246"/>
                  </a:cubicBezTo>
                  <a:lnTo>
                    <a:pt x="72" y="2734"/>
                  </a:lnTo>
                  <a:cubicBezTo>
                    <a:pt x="24" y="2758"/>
                    <a:pt x="1" y="2805"/>
                    <a:pt x="24" y="2865"/>
                  </a:cubicBezTo>
                  <a:cubicBezTo>
                    <a:pt x="33" y="2900"/>
                    <a:pt x="67" y="2922"/>
                    <a:pt x="104" y="2922"/>
                  </a:cubicBezTo>
                  <a:cubicBezTo>
                    <a:pt x="117" y="2922"/>
                    <a:pt x="131" y="2919"/>
                    <a:pt x="144" y="2912"/>
                  </a:cubicBezTo>
                  <a:lnTo>
                    <a:pt x="1406" y="2412"/>
                  </a:lnTo>
                  <a:cubicBezTo>
                    <a:pt x="1429" y="2400"/>
                    <a:pt x="1453" y="2388"/>
                    <a:pt x="1465" y="2365"/>
                  </a:cubicBezTo>
                  <a:cubicBezTo>
                    <a:pt x="1941" y="1376"/>
                    <a:pt x="2370" y="817"/>
                    <a:pt x="2906" y="233"/>
                  </a:cubicBezTo>
                  <a:cubicBezTo>
                    <a:pt x="2906" y="222"/>
                    <a:pt x="2918" y="222"/>
                    <a:pt x="2918" y="210"/>
                  </a:cubicBezTo>
                  <a:cubicBezTo>
                    <a:pt x="2926" y="201"/>
                    <a:pt x="2940" y="193"/>
                    <a:pt x="2957" y="193"/>
                  </a:cubicBezTo>
                  <a:cubicBezTo>
                    <a:pt x="2963" y="193"/>
                    <a:pt x="2970" y="194"/>
                    <a:pt x="2977" y="198"/>
                  </a:cubicBezTo>
                  <a:cubicBezTo>
                    <a:pt x="2989" y="198"/>
                    <a:pt x="3001" y="198"/>
                    <a:pt x="3001" y="210"/>
                  </a:cubicBezTo>
                  <a:cubicBezTo>
                    <a:pt x="3001" y="210"/>
                    <a:pt x="3001" y="222"/>
                    <a:pt x="3001" y="233"/>
                  </a:cubicBezTo>
                  <a:lnTo>
                    <a:pt x="2656" y="1329"/>
                  </a:lnTo>
                  <a:cubicBezTo>
                    <a:pt x="2644" y="1365"/>
                    <a:pt x="2656" y="1412"/>
                    <a:pt x="2680" y="1436"/>
                  </a:cubicBezTo>
                  <a:cubicBezTo>
                    <a:pt x="2694" y="1450"/>
                    <a:pt x="2716" y="1456"/>
                    <a:pt x="2736" y="1456"/>
                  </a:cubicBezTo>
                  <a:cubicBezTo>
                    <a:pt x="2751" y="1456"/>
                    <a:pt x="2765" y="1453"/>
                    <a:pt x="2775" y="1448"/>
                  </a:cubicBezTo>
                  <a:lnTo>
                    <a:pt x="4466" y="710"/>
                  </a:lnTo>
                  <a:cubicBezTo>
                    <a:pt x="4472" y="706"/>
                    <a:pt x="4480" y="705"/>
                    <a:pt x="4488" y="705"/>
                  </a:cubicBezTo>
                  <a:cubicBezTo>
                    <a:pt x="4507" y="705"/>
                    <a:pt x="4525" y="713"/>
                    <a:pt x="4525" y="722"/>
                  </a:cubicBezTo>
                  <a:cubicBezTo>
                    <a:pt x="4537" y="734"/>
                    <a:pt x="4525" y="757"/>
                    <a:pt x="4501" y="769"/>
                  </a:cubicBezTo>
                  <a:lnTo>
                    <a:pt x="3370" y="1519"/>
                  </a:lnTo>
                  <a:cubicBezTo>
                    <a:pt x="3346" y="1531"/>
                    <a:pt x="3323" y="1579"/>
                    <a:pt x="3334" y="1615"/>
                  </a:cubicBezTo>
                  <a:cubicBezTo>
                    <a:pt x="3346" y="1662"/>
                    <a:pt x="3382" y="1686"/>
                    <a:pt x="3418" y="1686"/>
                  </a:cubicBezTo>
                  <a:lnTo>
                    <a:pt x="4930" y="1865"/>
                  </a:lnTo>
                  <a:cubicBezTo>
                    <a:pt x="4954" y="1865"/>
                    <a:pt x="4977" y="1877"/>
                    <a:pt x="4989" y="1900"/>
                  </a:cubicBezTo>
                  <a:cubicBezTo>
                    <a:pt x="5001" y="1912"/>
                    <a:pt x="5013" y="1936"/>
                    <a:pt x="5001" y="1960"/>
                  </a:cubicBezTo>
                  <a:cubicBezTo>
                    <a:pt x="4989" y="1996"/>
                    <a:pt x="4954" y="2031"/>
                    <a:pt x="4894" y="2031"/>
                  </a:cubicBezTo>
                  <a:lnTo>
                    <a:pt x="3382" y="2091"/>
                  </a:lnTo>
                  <a:cubicBezTo>
                    <a:pt x="3334" y="2091"/>
                    <a:pt x="3299" y="2127"/>
                    <a:pt x="3299" y="2162"/>
                  </a:cubicBezTo>
                  <a:cubicBezTo>
                    <a:pt x="3287" y="2210"/>
                    <a:pt x="3311" y="2258"/>
                    <a:pt x="3358" y="2269"/>
                  </a:cubicBezTo>
                  <a:lnTo>
                    <a:pt x="4525" y="2698"/>
                  </a:lnTo>
                  <a:cubicBezTo>
                    <a:pt x="4537" y="2698"/>
                    <a:pt x="4561" y="2710"/>
                    <a:pt x="4561" y="2734"/>
                  </a:cubicBezTo>
                  <a:cubicBezTo>
                    <a:pt x="4561" y="2746"/>
                    <a:pt x="4561" y="2769"/>
                    <a:pt x="4549" y="2781"/>
                  </a:cubicBezTo>
                  <a:cubicBezTo>
                    <a:pt x="4537" y="2805"/>
                    <a:pt x="4501" y="2829"/>
                    <a:pt x="4466" y="2829"/>
                  </a:cubicBezTo>
                  <a:lnTo>
                    <a:pt x="3275" y="2734"/>
                  </a:lnTo>
                  <a:cubicBezTo>
                    <a:pt x="3269" y="2732"/>
                    <a:pt x="3262" y="2731"/>
                    <a:pt x="3256" y="2731"/>
                  </a:cubicBezTo>
                  <a:cubicBezTo>
                    <a:pt x="3215" y="2731"/>
                    <a:pt x="3178" y="2764"/>
                    <a:pt x="3168" y="2805"/>
                  </a:cubicBezTo>
                  <a:cubicBezTo>
                    <a:pt x="3168" y="2841"/>
                    <a:pt x="3180" y="2889"/>
                    <a:pt x="3227" y="2912"/>
                  </a:cubicBezTo>
                  <a:lnTo>
                    <a:pt x="3965" y="3234"/>
                  </a:lnTo>
                  <a:cubicBezTo>
                    <a:pt x="4001" y="3258"/>
                    <a:pt x="4013" y="3281"/>
                    <a:pt x="4013" y="3293"/>
                  </a:cubicBezTo>
                  <a:cubicBezTo>
                    <a:pt x="4013" y="3293"/>
                    <a:pt x="4001" y="3305"/>
                    <a:pt x="4001" y="3317"/>
                  </a:cubicBezTo>
                  <a:cubicBezTo>
                    <a:pt x="3983" y="3344"/>
                    <a:pt x="3952" y="3357"/>
                    <a:pt x="3922" y="3357"/>
                  </a:cubicBezTo>
                  <a:cubicBezTo>
                    <a:pt x="3913" y="3357"/>
                    <a:pt x="3903" y="3356"/>
                    <a:pt x="3894" y="3353"/>
                  </a:cubicBezTo>
                  <a:lnTo>
                    <a:pt x="3180" y="3222"/>
                  </a:lnTo>
                  <a:cubicBezTo>
                    <a:pt x="3169" y="3218"/>
                    <a:pt x="3160" y="3217"/>
                    <a:pt x="3151" y="3217"/>
                  </a:cubicBezTo>
                  <a:cubicBezTo>
                    <a:pt x="3130" y="3217"/>
                    <a:pt x="3113" y="3225"/>
                    <a:pt x="3096" y="3234"/>
                  </a:cubicBezTo>
                  <a:cubicBezTo>
                    <a:pt x="3085" y="3245"/>
                    <a:pt x="2555" y="3677"/>
                    <a:pt x="1737" y="3677"/>
                  </a:cubicBezTo>
                  <a:cubicBezTo>
                    <a:pt x="1653" y="3677"/>
                    <a:pt x="1566" y="3672"/>
                    <a:pt x="1477" y="3662"/>
                  </a:cubicBezTo>
                  <a:cubicBezTo>
                    <a:pt x="1474" y="3659"/>
                    <a:pt x="1469" y="3658"/>
                    <a:pt x="1464" y="3658"/>
                  </a:cubicBezTo>
                  <a:cubicBezTo>
                    <a:pt x="1451" y="3658"/>
                    <a:pt x="1434" y="3666"/>
                    <a:pt x="1418" y="3674"/>
                  </a:cubicBezTo>
                  <a:lnTo>
                    <a:pt x="667" y="4198"/>
                  </a:lnTo>
                  <a:cubicBezTo>
                    <a:pt x="620" y="4222"/>
                    <a:pt x="608" y="4282"/>
                    <a:pt x="644" y="4329"/>
                  </a:cubicBezTo>
                  <a:cubicBezTo>
                    <a:pt x="656" y="4353"/>
                    <a:pt x="691" y="4365"/>
                    <a:pt x="715" y="4365"/>
                  </a:cubicBezTo>
                  <a:cubicBezTo>
                    <a:pt x="739" y="4365"/>
                    <a:pt x="751" y="4365"/>
                    <a:pt x="775" y="4353"/>
                  </a:cubicBezTo>
                  <a:lnTo>
                    <a:pt x="1501" y="3853"/>
                  </a:lnTo>
                  <a:cubicBezTo>
                    <a:pt x="1592" y="3863"/>
                    <a:pt x="1681" y="3867"/>
                    <a:pt x="1766" y="3867"/>
                  </a:cubicBezTo>
                  <a:cubicBezTo>
                    <a:pt x="2526" y="3867"/>
                    <a:pt x="3040" y="3519"/>
                    <a:pt x="3180" y="3412"/>
                  </a:cubicBezTo>
                  <a:lnTo>
                    <a:pt x="3858" y="3543"/>
                  </a:lnTo>
                  <a:cubicBezTo>
                    <a:pt x="3880" y="3548"/>
                    <a:pt x="3902" y="3551"/>
                    <a:pt x="3923" y="3551"/>
                  </a:cubicBezTo>
                  <a:cubicBezTo>
                    <a:pt x="4011" y="3551"/>
                    <a:pt x="4096" y="3512"/>
                    <a:pt x="4144" y="3436"/>
                  </a:cubicBezTo>
                  <a:cubicBezTo>
                    <a:pt x="4204" y="3365"/>
                    <a:pt x="4204" y="3293"/>
                    <a:pt x="4204" y="3246"/>
                  </a:cubicBezTo>
                  <a:cubicBezTo>
                    <a:pt x="4192" y="3174"/>
                    <a:pt x="4132" y="3115"/>
                    <a:pt x="4049" y="3067"/>
                  </a:cubicBezTo>
                  <a:lnTo>
                    <a:pt x="3823" y="2960"/>
                  </a:lnTo>
                  <a:lnTo>
                    <a:pt x="4454" y="3020"/>
                  </a:lnTo>
                  <a:cubicBezTo>
                    <a:pt x="4561" y="3020"/>
                    <a:pt x="4668" y="2972"/>
                    <a:pt x="4716" y="2877"/>
                  </a:cubicBezTo>
                  <a:cubicBezTo>
                    <a:pt x="4763" y="2817"/>
                    <a:pt x="4763" y="2734"/>
                    <a:pt x="4739" y="2662"/>
                  </a:cubicBezTo>
                  <a:cubicBezTo>
                    <a:pt x="4716" y="2591"/>
                    <a:pt x="4656" y="2543"/>
                    <a:pt x="4585" y="2508"/>
                  </a:cubicBezTo>
                  <a:lnTo>
                    <a:pt x="3894" y="2258"/>
                  </a:lnTo>
                  <a:lnTo>
                    <a:pt x="4906" y="2222"/>
                  </a:lnTo>
                  <a:cubicBezTo>
                    <a:pt x="5037" y="2222"/>
                    <a:pt x="5156" y="2127"/>
                    <a:pt x="5192" y="2007"/>
                  </a:cubicBezTo>
                  <a:cubicBezTo>
                    <a:pt x="5204" y="1924"/>
                    <a:pt x="5192" y="1853"/>
                    <a:pt x="5156" y="1793"/>
                  </a:cubicBezTo>
                  <a:cubicBezTo>
                    <a:pt x="5108" y="1722"/>
                    <a:pt x="5037" y="1686"/>
                    <a:pt x="4954" y="1674"/>
                  </a:cubicBezTo>
                  <a:lnTo>
                    <a:pt x="3704" y="1531"/>
                  </a:lnTo>
                  <a:lnTo>
                    <a:pt x="4608" y="936"/>
                  </a:lnTo>
                  <a:cubicBezTo>
                    <a:pt x="4716" y="865"/>
                    <a:pt x="4763" y="734"/>
                    <a:pt x="4692" y="626"/>
                  </a:cubicBezTo>
                  <a:cubicBezTo>
                    <a:pt x="4650" y="550"/>
                    <a:pt x="4572" y="510"/>
                    <a:pt x="4492" y="510"/>
                  </a:cubicBezTo>
                  <a:cubicBezTo>
                    <a:pt x="4459" y="510"/>
                    <a:pt x="4425" y="517"/>
                    <a:pt x="4394" y="531"/>
                  </a:cubicBezTo>
                  <a:lnTo>
                    <a:pt x="2894" y="1186"/>
                  </a:lnTo>
                  <a:lnTo>
                    <a:pt x="2894" y="1186"/>
                  </a:lnTo>
                  <a:lnTo>
                    <a:pt x="3180" y="293"/>
                  </a:lnTo>
                  <a:cubicBezTo>
                    <a:pt x="3203" y="233"/>
                    <a:pt x="3192" y="162"/>
                    <a:pt x="3168" y="114"/>
                  </a:cubicBezTo>
                  <a:cubicBezTo>
                    <a:pt x="3132" y="55"/>
                    <a:pt x="3084" y="19"/>
                    <a:pt x="3025" y="7"/>
                  </a:cubicBezTo>
                  <a:cubicBezTo>
                    <a:pt x="3003" y="2"/>
                    <a:pt x="2981" y="0"/>
                    <a:pt x="29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4"/>
            <p:cNvSpPr/>
            <p:nvPr/>
          </p:nvSpPr>
          <p:spPr>
            <a:xfrm>
              <a:off x="2225007" y="4308373"/>
              <a:ext cx="35072" cy="52224"/>
            </a:xfrm>
            <a:custGeom>
              <a:avLst/>
              <a:gdLst/>
              <a:ahLst/>
              <a:cxnLst/>
              <a:rect l="l" t="t" r="r" b="b"/>
              <a:pathLst>
                <a:path w="1096" h="1632" extrusionOk="0">
                  <a:moveTo>
                    <a:pt x="809" y="0"/>
                  </a:moveTo>
                  <a:cubicBezTo>
                    <a:pt x="794" y="0"/>
                    <a:pt x="778" y="4"/>
                    <a:pt x="762" y="12"/>
                  </a:cubicBezTo>
                  <a:cubicBezTo>
                    <a:pt x="715" y="36"/>
                    <a:pt x="691" y="96"/>
                    <a:pt x="715" y="143"/>
                  </a:cubicBezTo>
                  <a:cubicBezTo>
                    <a:pt x="715" y="143"/>
                    <a:pt x="893" y="488"/>
                    <a:pt x="762" y="846"/>
                  </a:cubicBezTo>
                  <a:cubicBezTo>
                    <a:pt x="667" y="1096"/>
                    <a:pt x="429" y="1298"/>
                    <a:pt x="84" y="1441"/>
                  </a:cubicBezTo>
                  <a:cubicBezTo>
                    <a:pt x="24" y="1465"/>
                    <a:pt x="0" y="1524"/>
                    <a:pt x="24" y="1572"/>
                  </a:cubicBezTo>
                  <a:cubicBezTo>
                    <a:pt x="36" y="1608"/>
                    <a:pt x="72" y="1631"/>
                    <a:pt x="119" y="1631"/>
                  </a:cubicBezTo>
                  <a:cubicBezTo>
                    <a:pt x="131" y="1631"/>
                    <a:pt x="143" y="1631"/>
                    <a:pt x="155" y="1620"/>
                  </a:cubicBezTo>
                  <a:cubicBezTo>
                    <a:pt x="560" y="1453"/>
                    <a:pt x="822" y="1215"/>
                    <a:pt x="941" y="905"/>
                  </a:cubicBezTo>
                  <a:cubicBezTo>
                    <a:pt x="1096" y="465"/>
                    <a:pt x="893" y="72"/>
                    <a:pt x="881" y="48"/>
                  </a:cubicBezTo>
                  <a:cubicBezTo>
                    <a:pt x="866" y="16"/>
                    <a:pt x="839" y="0"/>
                    <a:pt x="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4"/>
            <p:cNvSpPr/>
            <p:nvPr/>
          </p:nvSpPr>
          <p:spPr>
            <a:xfrm>
              <a:off x="1895055" y="4109877"/>
              <a:ext cx="325024" cy="392448"/>
            </a:xfrm>
            <a:custGeom>
              <a:avLst/>
              <a:gdLst/>
              <a:ahLst/>
              <a:cxnLst/>
              <a:rect l="l" t="t" r="r" b="b"/>
              <a:pathLst>
                <a:path w="10157" h="12264" extrusionOk="0">
                  <a:moveTo>
                    <a:pt x="572" y="0"/>
                  </a:moveTo>
                  <a:lnTo>
                    <a:pt x="1" y="5501"/>
                  </a:lnTo>
                  <a:cubicBezTo>
                    <a:pt x="1" y="5501"/>
                    <a:pt x="2874" y="12264"/>
                    <a:pt x="3872" y="12264"/>
                  </a:cubicBezTo>
                  <a:cubicBezTo>
                    <a:pt x="3875" y="12264"/>
                    <a:pt x="3879" y="12264"/>
                    <a:pt x="3882" y="12264"/>
                  </a:cubicBezTo>
                  <a:cubicBezTo>
                    <a:pt x="4870" y="12216"/>
                    <a:pt x="10157" y="9216"/>
                    <a:pt x="10157" y="9216"/>
                  </a:cubicBezTo>
                  <a:cubicBezTo>
                    <a:pt x="9966" y="8406"/>
                    <a:pt x="9776" y="7573"/>
                    <a:pt x="9228" y="6894"/>
                  </a:cubicBezTo>
                  <a:lnTo>
                    <a:pt x="5180" y="8370"/>
                  </a:lnTo>
                  <a:cubicBezTo>
                    <a:pt x="5180" y="8370"/>
                    <a:pt x="3644" y="4346"/>
                    <a:pt x="3096" y="2477"/>
                  </a:cubicBezTo>
                  <a:cubicBezTo>
                    <a:pt x="2537" y="595"/>
                    <a:pt x="57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4"/>
            <p:cNvSpPr/>
            <p:nvPr/>
          </p:nvSpPr>
          <p:spPr>
            <a:xfrm>
              <a:off x="1895055" y="4224181"/>
              <a:ext cx="121568" cy="246528"/>
            </a:xfrm>
            <a:custGeom>
              <a:avLst/>
              <a:gdLst/>
              <a:ahLst/>
              <a:cxnLst/>
              <a:rect l="l" t="t" r="r" b="b"/>
              <a:pathLst>
                <a:path w="3799" h="7704" extrusionOk="0">
                  <a:moveTo>
                    <a:pt x="1965" y="0"/>
                  </a:moveTo>
                  <a:lnTo>
                    <a:pt x="179" y="214"/>
                  </a:lnTo>
                  <a:lnTo>
                    <a:pt x="1" y="1929"/>
                  </a:lnTo>
                  <a:cubicBezTo>
                    <a:pt x="1" y="1929"/>
                    <a:pt x="1656" y="5822"/>
                    <a:pt x="2894" y="7703"/>
                  </a:cubicBezTo>
                  <a:cubicBezTo>
                    <a:pt x="3799" y="2846"/>
                    <a:pt x="1965" y="0"/>
                    <a:pt x="1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4"/>
            <p:cNvSpPr/>
            <p:nvPr/>
          </p:nvSpPr>
          <p:spPr>
            <a:xfrm>
              <a:off x="2159471" y="4348757"/>
              <a:ext cx="29760" cy="65952"/>
            </a:xfrm>
            <a:custGeom>
              <a:avLst/>
              <a:gdLst/>
              <a:ahLst/>
              <a:cxnLst/>
              <a:rect l="l" t="t" r="r" b="b"/>
              <a:pathLst>
                <a:path w="930" h="2061" extrusionOk="0">
                  <a:moveTo>
                    <a:pt x="110" y="0"/>
                  </a:moveTo>
                  <a:cubicBezTo>
                    <a:pt x="93" y="0"/>
                    <a:pt x="76" y="4"/>
                    <a:pt x="60" y="12"/>
                  </a:cubicBezTo>
                  <a:cubicBezTo>
                    <a:pt x="12" y="36"/>
                    <a:pt x="1" y="96"/>
                    <a:pt x="24" y="143"/>
                  </a:cubicBezTo>
                  <a:cubicBezTo>
                    <a:pt x="453" y="870"/>
                    <a:pt x="727" y="1977"/>
                    <a:pt x="727" y="1989"/>
                  </a:cubicBezTo>
                  <a:cubicBezTo>
                    <a:pt x="739" y="2036"/>
                    <a:pt x="786" y="2060"/>
                    <a:pt x="822" y="2060"/>
                  </a:cubicBezTo>
                  <a:lnTo>
                    <a:pt x="846" y="2060"/>
                  </a:lnTo>
                  <a:cubicBezTo>
                    <a:pt x="893" y="2048"/>
                    <a:pt x="929" y="1989"/>
                    <a:pt x="917" y="1941"/>
                  </a:cubicBezTo>
                  <a:cubicBezTo>
                    <a:pt x="905" y="1893"/>
                    <a:pt x="643" y="798"/>
                    <a:pt x="191" y="48"/>
                  </a:cubicBezTo>
                  <a:cubicBezTo>
                    <a:pt x="175" y="16"/>
                    <a:pt x="143" y="0"/>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4"/>
            <p:cNvSpPr/>
            <p:nvPr/>
          </p:nvSpPr>
          <p:spPr>
            <a:xfrm>
              <a:off x="2038511" y="4358293"/>
              <a:ext cx="22304" cy="27072"/>
            </a:xfrm>
            <a:custGeom>
              <a:avLst/>
              <a:gdLst/>
              <a:ahLst/>
              <a:cxnLst/>
              <a:rect l="l" t="t" r="r" b="b"/>
              <a:pathLst>
                <a:path w="697" h="846" extrusionOk="0">
                  <a:moveTo>
                    <a:pt x="459" y="0"/>
                  </a:moveTo>
                  <a:cubicBezTo>
                    <a:pt x="256" y="191"/>
                    <a:pt x="113" y="464"/>
                    <a:pt x="30" y="667"/>
                  </a:cubicBezTo>
                  <a:cubicBezTo>
                    <a:pt x="0" y="756"/>
                    <a:pt x="70" y="845"/>
                    <a:pt x="148" y="845"/>
                  </a:cubicBezTo>
                  <a:cubicBezTo>
                    <a:pt x="164" y="845"/>
                    <a:pt x="181" y="841"/>
                    <a:pt x="197" y="833"/>
                  </a:cubicBezTo>
                  <a:lnTo>
                    <a:pt x="697" y="607"/>
                  </a:lnTo>
                  <a:cubicBezTo>
                    <a:pt x="697" y="607"/>
                    <a:pt x="602" y="369"/>
                    <a:pt x="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4"/>
            <p:cNvSpPr/>
            <p:nvPr/>
          </p:nvSpPr>
          <p:spPr>
            <a:xfrm>
              <a:off x="1698447" y="3858037"/>
              <a:ext cx="245024" cy="177952"/>
            </a:xfrm>
            <a:custGeom>
              <a:avLst/>
              <a:gdLst/>
              <a:ahLst/>
              <a:cxnLst/>
              <a:rect l="l" t="t" r="r" b="b"/>
              <a:pathLst>
                <a:path w="7657" h="5561" extrusionOk="0">
                  <a:moveTo>
                    <a:pt x="5871" y="0"/>
                  </a:moveTo>
                  <a:lnTo>
                    <a:pt x="1918" y="310"/>
                  </a:lnTo>
                  <a:cubicBezTo>
                    <a:pt x="822" y="1369"/>
                    <a:pt x="1" y="5560"/>
                    <a:pt x="1" y="5560"/>
                  </a:cubicBezTo>
                  <a:lnTo>
                    <a:pt x="7657" y="5251"/>
                  </a:lnTo>
                  <a:cubicBezTo>
                    <a:pt x="7657" y="5251"/>
                    <a:pt x="7109" y="1250"/>
                    <a:pt x="5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4"/>
            <p:cNvSpPr/>
            <p:nvPr/>
          </p:nvSpPr>
          <p:spPr>
            <a:xfrm>
              <a:off x="1695407" y="3854869"/>
              <a:ext cx="251104" cy="184160"/>
            </a:xfrm>
            <a:custGeom>
              <a:avLst/>
              <a:gdLst/>
              <a:ahLst/>
              <a:cxnLst/>
              <a:rect l="l" t="t" r="r" b="b"/>
              <a:pathLst>
                <a:path w="7847" h="5755" extrusionOk="0">
                  <a:moveTo>
                    <a:pt x="5961" y="1"/>
                  </a:moveTo>
                  <a:cubicBezTo>
                    <a:pt x="5936" y="1"/>
                    <a:pt x="5912" y="10"/>
                    <a:pt x="5894" y="28"/>
                  </a:cubicBezTo>
                  <a:cubicBezTo>
                    <a:pt x="5859" y="63"/>
                    <a:pt x="5859" y="135"/>
                    <a:pt x="5894" y="171"/>
                  </a:cubicBezTo>
                  <a:cubicBezTo>
                    <a:pt x="6990" y="1278"/>
                    <a:pt x="7537" y="4624"/>
                    <a:pt x="7633" y="5266"/>
                  </a:cubicBezTo>
                  <a:lnTo>
                    <a:pt x="215" y="5564"/>
                  </a:lnTo>
                  <a:cubicBezTo>
                    <a:pt x="358" y="4874"/>
                    <a:pt x="1120" y="1409"/>
                    <a:pt x="2072" y="468"/>
                  </a:cubicBezTo>
                  <a:cubicBezTo>
                    <a:pt x="2120" y="433"/>
                    <a:pt x="2120" y="373"/>
                    <a:pt x="2084" y="337"/>
                  </a:cubicBezTo>
                  <a:cubicBezTo>
                    <a:pt x="2060" y="319"/>
                    <a:pt x="2034" y="310"/>
                    <a:pt x="2008" y="310"/>
                  </a:cubicBezTo>
                  <a:cubicBezTo>
                    <a:pt x="1983" y="310"/>
                    <a:pt x="1959" y="319"/>
                    <a:pt x="1941" y="337"/>
                  </a:cubicBezTo>
                  <a:cubicBezTo>
                    <a:pt x="846" y="1409"/>
                    <a:pt x="36" y="5469"/>
                    <a:pt x="13" y="5636"/>
                  </a:cubicBezTo>
                  <a:cubicBezTo>
                    <a:pt x="1" y="5671"/>
                    <a:pt x="13" y="5695"/>
                    <a:pt x="25" y="5719"/>
                  </a:cubicBezTo>
                  <a:cubicBezTo>
                    <a:pt x="48" y="5743"/>
                    <a:pt x="72" y="5755"/>
                    <a:pt x="96" y="5755"/>
                  </a:cubicBezTo>
                  <a:lnTo>
                    <a:pt x="108" y="5755"/>
                  </a:lnTo>
                  <a:lnTo>
                    <a:pt x="7752" y="5457"/>
                  </a:lnTo>
                  <a:cubicBezTo>
                    <a:pt x="7775" y="5445"/>
                    <a:pt x="7799" y="5433"/>
                    <a:pt x="7823" y="5421"/>
                  </a:cubicBezTo>
                  <a:cubicBezTo>
                    <a:pt x="7835" y="5397"/>
                    <a:pt x="7847" y="5374"/>
                    <a:pt x="7847" y="5338"/>
                  </a:cubicBezTo>
                  <a:cubicBezTo>
                    <a:pt x="7823" y="5183"/>
                    <a:pt x="7275" y="1290"/>
                    <a:pt x="6037" y="28"/>
                  </a:cubicBezTo>
                  <a:cubicBezTo>
                    <a:pt x="6013" y="10"/>
                    <a:pt x="5987" y="1"/>
                    <a:pt x="5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4"/>
            <p:cNvSpPr/>
            <p:nvPr/>
          </p:nvSpPr>
          <p:spPr>
            <a:xfrm>
              <a:off x="1738479" y="4017269"/>
              <a:ext cx="139840" cy="134912"/>
            </a:xfrm>
            <a:custGeom>
              <a:avLst/>
              <a:gdLst/>
              <a:ahLst/>
              <a:cxnLst/>
              <a:rect l="l" t="t" r="r" b="b"/>
              <a:pathLst>
                <a:path w="4370" h="4216" extrusionOk="0">
                  <a:moveTo>
                    <a:pt x="1476" y="1"/>
                  </a:moveTo>
                  <a:cubicBezTo>
                    <a:pt x="1476" y="1"/>
                    <a:pt x="1584" y="823"/>
                    <a:pt x="1560" y="1430"/>
                  </a:cubicBezTo>
                  <a:cubicBezTo>
                    <a:pt x="1548" y="1454"/>
                    <a:pt x="1548" y="1477"/>
                    <a:pt x="1548" y="1501"/>
                  </a:cubicBezTo>
                  <a:cubicBezTo>
                    <a:pt x="1524" y="1930"/>
                    <a:pt x="1298" y="2311"/>
                    <a:pt x="929" y="2525"/>
                  </a:cubicBezTo>
                  <a:lnTo>
                    <a:pt x="0" y="3085"/>
                  </a:lnTo>
                  <a:lnTo>
                    <a:pt x="72" y="4025"/>
                  </a:lnTo>
                  <a:lnTo>
                    <a:pt x="3917" y="4216"/>
                  </a:lnTo>
                  <a:lnTo>
                    <a:pt x="4370" y="2680"/>
                  </a:lnTo>
                  <a:lnTo>
                    <a:pt x="4048" y="2466"/>
                  </a:lnTo>
                  <a:cubicBezTo>
                    <a:pt x="3691" y="2216"/>
                    <a:pt x="3453" y="1811"/>
                    <a:pt x="3429" y="1370"/>
                  </a:cubicBezTo>
                  <a:lnTo>
                    <a:pt x="3381" y="668"/>
                  </a:lnTo>
                  <a:lnTo>
                    <a:pt x="1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4"/>
            <p:cNvSpPr/>
            <p:nvPr/>
          </p:nvSpPr>
          <p:spPr>
            <a:xfrm>
              <a:off x="1735407" y="4014357"/>
              <a:ext cx="146336" cy="140864"/>
            </a:xfrm>
            <a:custGeom>
              <a:avLst/>
              <a:gdLst/>
              <a:ahLst/>
              <a:cxnLst/>
              <a:rect l="l" t="t" r="r" b="b"/>
              <a:pathLst>
                <a:path w="4573" h="4402" extrusionOk="0">
                  <a:moveTo>
                    <a:pt x="1562" y="1"/>
                  </a:moveTo>
                  <a:cubicBezTo>
                    <a:pt x="1545" y="1"/>
                    <a:pt x="1527" y="7"/>
                    <a:pt x="1513" y="21"/>
                  </a:cubicBezTo>
                  <a:cubicBezTo>
                    <a:pt x="1489" y="44"/>
                    <a:pt x="1465" y="80"/>
                    <a:pt x="1477" y="116"/>
                  </a:cubicBezTo>
                  <a:cubicBezTo>
                    <a:pt x="1477" y="116"/>
                    <a:pt x="1584" y="925"/>
                    <a:pt x="1549" y="1521"/>
                  </a:cubicBezTo>
                  <a:lnTo>
                    <a:pt x="1549" y="1533"/>
                  </a:lnTo>
                  <a:cubicBezTo>
                    <a:pt x="1549" y="1556"/>
                    <a:pt x="1549" y="1568"/>
                    <a:pt x="1549" y="1592"/>
                  </a:cubicBezTo>
                  <a:cubicBezTo>
                    <a:pt x="1525" y="1985"/>
                    <a:pt x="1311" y="2330"/>
                    <a:pt x="977" y="2533"/>
                  </a:cubicBezTo>
                  <a:lnTo>
                    <a:pt x="48" y="3092"/>
                  </a:lnTo>
                  <a:cubicBezTo>
                    <a:pt x="13" y="3104"/>
                    <a:pt x="1" y="3140"/>
                    <a:pt x="1" y="3176"/>
                  </a:cubicBezTo>
                  <a:lnTo>
                    <a:pt x="72" y="4116"/>
                  </a:lnTo>
                  <a:cubicBezTo>
                    <a:pt x="72" y="4176"/>
                    <a:pt x="120" y="4212"/>
                    <a:pt x="168" y="4212"/>
                  </a:cubicBezTo>
                  <a:cubicBezTo>
                    <a:pt x="227" y="4212"/>
                    <a:pt x="263" y="4164"/>
                    <a:pt x="263" y="4104"/>
                  </a:cubicBezTo>
                  <a:lnTo>
                    <a:pt x="203" y="3223"/>
                  </a:lnTo>
                  <a:lnTo>
                    <a:pt x="1072" y="2699"/>
                  </a:lnTo>
                  <a:cubicBezTo>
                    <a:pt x="1465" y="2461"/>
                    <a:pt x="1715" y="2056"/>
                    <a:pt x="1739" y="1604"/>
                  </a:cubicBezTo>
                  <a:cubicBezTo>
                    <a:pt x="1739" y="1592"/>
                    <a:pt x="1739" y="1568"/>
                    <a:pt x="1739" y="1545"/>
                  </a:cubicBezTo>
                  <a:lnTo>
                    <a:pt x="1751" y="1533"/>
                  </a:lnTo>
                  <a:cubicBezTo>
                    <a:pt x="1775" y="1068"/>
                    <a:pt x="1715" y="509"/>
                    <a:pt x="1680" y="235"/>
                  </a:cubicBezTo>
                  <a:lnTo>
                    <a:pt x="1680" y="235"/>
                  </a:lnTo>
                  <a:lnTo>
                    <a:pt x="3382" y="830"/>
                  </a:lnTo>
                  <a:lnTo>
                    <a:pt x="3430" y="1473"/>
                  </a:lnTo>
                  <a:cubicBezTo>
                    <a:pt x="3454" y="1949"/>
                    <a:pt x="3704" y="2366"/>
                    <a:pt x="4097" y="2640"/>
                  </a:cubicBezTo>
                  <a:lnTo>
                    <a:pt x="4359" y="2807"/>
                  </a:lnTo>
                  <a:lnTo>
                    <a:pt x="3918" y="4283"/>
                  </a:lnTo>
                  <a:cubicBezTo>
                    <a:pt x="3906" y="4331"/>
                    <a:pt x="3930" y="4378"/>
                    <a:pt x="3989" y="4402"/>
                  </a:cubicBezTo>
                  <a:lnTo>
                    <a:pt x="4013" y="4402"/>
                  </a:lnTo>
                  <a:cubicBezTo>
                    <a:pt x="4049" y="4402"/>
                    <a:pt x="4085" y="4378"/>
                    <a:pt x="4109" y="4331"/>
                  </a:cubicBezTo>
                  <a:lnTo>
                    <a:pt x="4561" y="2795"/>
                  </a:lnTo>
                  <a:cubicBezTo>
                    <a:pt x="4573" y="2759"/>
                    <a:pt x="4549" y="2711"/>
                    <a:pt x="4513" y="2688"/>
                  </a:cubicBezTo>
                  <a:lnTo>
                    <a:pt x="4204" y="2473"/>
                  </a:lnTo>
                  <a:cubicBezTo>
                    <a:pt x="3858" y="2247"/>
                    <a:pt x="3644" y="1878"/>
                    <a:pt x="3620" y="1461"/>
                  </a:cubicBezTo>
                  <a:lnTo>
                    <a:pt x="3573" y="747"/>
                  </a:lnTo>
                  <a:cubicBezTo>
                    <a:pt x="3573" y="711"/>
                    <a:pt x="3537" y="675"/>
                    <a:pt x="3501" y="663"/>
                  </a:cubicBezTo>
                  <a:lnTo>
                    <a:pt x="1596" y="9"/>
                  </a:lnTo>
                  <a:cubicBezTo>
                    <a:pt x="1586" y="4"/>
                    <a:pt x="1575" y="1"/>
                    <a:pt x="1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4"/>
            <p:cNvSpPr/>
            <p:nvPr/>
          </p:nvSpPr>
          <p:spPr>
            <a:xfrm>
              <a:off x="1817327" y="4033301"/>
              <a:ext cx="31264" cy="34688"/>
            </a:xfrm>
            <a:custGeom>
              <a:avLst/>
              <a:gdLst/>
              <a:ahLst/>
              <a:cxnLst/>
              <a:rect l="l" t="t" r="r" b="b"/>
              <a:pathLst>
                <a:path w="977" h="1084" extrusionOk="0">
                  <a:moveTo>
                    <a:pt x="453" y="0"/>
                  </a:moveTo>
                  <a:lnTo>
                    <a:pt x="1" y="214"/>
                  </a:lnTo>
                  <a:cubicBezTo>
                    <a:pt x="1" y="214"/>
                    <a:pt x="310" y="893"/>
                    <a:pt x="977" y="1083"/>
                  </a:cubicBezTo>
                  <a:lnTo>
                    <a:pt x="917" y="167"/>
                  </a:lnTo>
                  <a:lnTo>
                    <a:pt x="4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4"/>
            <p:cNvSpPr/>
            <p:nvPr/>
          </p:nvSpPr>
          <p:spPr>
            <a:xfrm>
              <a:off x="1813903" y="4030325"/>
              <a:ext cx="37760" cy="41088"/>
            </a:xfrm>
            <a:custGeom>
              <a:avLst/>
              <a:gdLst/>
              <a:ahLst/>
              <a:cxnLst/>
              <a:rect l="l" t="t" r="r" b="b"/>
              <a:pathLst>
                <a:path w="1180" h="1284" extrusionOk="0">
                  <a:moveTo>
                    <a:pt x="560" y="200"/>
                  </a:moveTo>
                  <a:lnTo>
                    <a:pt x="929" y="331"/>
                  </a:lnTo>
                  <a:lnTo>
                    <a:pt x="977" y="1046"/>
                  </a:lnTo>
                  <a:cubicBezTo>
                    <a:pt x="584" y="867"/>
                    <a:pt x="334" y="522"/>
                    <a:pt x="239" y="355"/>
                  </a:cubicBezTo>
                  <a:lnTo>
                    <a:pt x="560" y="200"/>
                  </a:lnTo>
                  <a:close/>
                  <a:moveTo>
                    <a:pt x="554" y="1"/>
                  </a:moveTo>
                  <a:cubicBezTo>
                    <a:pt x="539" y="1"/>
                    <a:pt x="524" y="4"/>
                    <a:pt x="513" y="10"/>
                  </a:cubicBezTo>
                  <a:lnTo>
                    <a:pt x="60" y="224"/>
                  </a:lnTo>
                  <a:cubicBezTo>
                    <a:pt x="36" y="236"/>
                    <a:pt x="24" y="260"/>
                    <a:pt x="12" y="284"/>
                  </a:cubicBezTo>
                  <a:cubicBezTo>
                    <a:pt x="1" y="307"/>
                    <a:pt x="1" y="331"/>
                    <a:pt x="12" y="355"/>
                  </a:cubicBezTo>
                  <a:cubicBezTo>
                    <a:pt x="36" y="379"/>
                    <a:pt x="358" y="1057"/>
                    <a:pt x="1060" y="1272"/>
                  </a:cubicBezTo>
                  <a:cubicBezTo>
                    <a:pt x="1060" y="1272"/>
                    <a:pt x="1072" y="1284"/>
                    <a:pt x="1084" y="1284"/>
                  </a:cubicBezTo>
                  <a:cubicBezTo>
                    <a:pt x="1108" y="1284"/>
                    <a:pt x="1132" y="1272"/>
                    <a:pt x="1144" y="1260"/>
                  </a:cubicBezTo>
                  <a:cubicBezTo>
                    <a:pt x="1167" y="1236"/>
                    <a:pt x="1179" y="1212"/>
                    <a:pt x="1179" y="1176"/>
                  </a:cubicBezTo>
                  <a:lnTo>
                    <a:pt x="1120" y="248"/>
                  </a:lnTo>
                  <a:cubicBezTo>
                    <a:pt x="1120" y="212"/>
                    <a:pt x="1084" y="176"/>
                    <a:pt x="1048" y="164"/>
                  </a:cubicBezTo>
                  <a:lnTo>
                    <a:pt x="596" y="10"/>
                  </a:lnTo>
                  <a:cubicBezTo>
                    <a:pt x="584" y="4"/>
                    <a:pt x="569"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4"/>
            <p:cNvSpPr/>
            <p:nvPr/>
          </p:nvSpPr>
          <p:spPr>
            <a:xfrm>
              <a:off x="1768175" y="3874997"/>
              <a:ext cx="124256" cy="175840"/>
            </a:xfrm>
            <a:custGeom>
              <a:avLst/>
              <a:gdLst/>
              <a:ahLst/>
              <a:cxnLst/>
              <a:rect l="l" t="t" r="r" b="b"/>
              <a:pathLst>
                <a:path w="3883" h="5495" extrusionOk="0">
                  <a:moveTo>
                    <a:pt x="2423" y="1"/>
                  </a:moveTo>
                  <a:cubicBezTo>
                    <a:pt x="687" y="1"/>
                    <a:pt x="1" y="1229"/>
                    <a:pt x="322" y="3078"/>
                  </a:cubicBezTo>
                  <a:cubicBezTo>
                    <a:pt x="656" y="4995"/>
                    <a:pt x="608" y="4947"/>
                    <a:pt x="632" y="5495"/>
                  </a:cubicBezTo>
                  <a:lnTo>
                    <a:pt x="1453" y="5126"/>
                  </a:lnTo>
                  <a:cubicBezTo>
                    <a:pt x="1586" y="5201"/>
                    <a:pt x="2138" y="5459"/>
                    <a:pt x="2657" y="5459"/>
                  </a:cubicBezTo>
                  <a:cubicBezTo>
                    <a:pt x="3116" y="5459"/>
                    <a:pt x="3549" y="5258"/>
                    <a:pt x="3644" y="4554"/>
                  </a:cubicBezTo>
                  <a:cubicBezTo>
                    <a:pt x="3858" y="3042"/>
                    <a:pt x="3882" y="77"/>
                    <a:pt x="2620" y="6"/>
                  </a:cubicBezTo>
                  <a:cubicBezTo>
                    <a:pt x="2553" y="3"/>
                    <a:pt x="2487" y="1"/>
                    <a:pt x="24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4"/>
            <p:cNvSpPr/>
            <p:nvPr/>
          </p:nvSpPr>
          <p:spPr>
            <a:xfrm>
              <a:off x="1769327" y="3871925"/>
              <a:ext cx="126912" cy="181952"/>
            </a:xfrm>
            <a:custGeom>
              <a:avLst/>
              <a:gdLst/>
              <a:ahLst/>
              <a:cxnLst/>
              <a:rect l="l" t="t" r="r" b="b"/>
              <a:pathLst>
                <a:path w="3966" h="5686" extrusionOk="0">
                  <a:moveTo>
                    <a:pt x="2374" y="0"/>
                  </a:moveTo>
                  <a:cubicBezTo>
                    <a:pt x="1615" y="0"/>
                    <a:pt x="1035" y="228"/>
                    <a:pt x="643" y="673"/>
                  </a:cubicBezTo>
                  <a:cubicBezTo>
                    <a:pt x="155" y="1233"/>
                    <a:pt x="1" y="2102"/>
                    <a:pt x="191" y="3198"/>
                  </a:cubicBezTo>
                  <a:cubicBezTo>
                    <a:pt x="489" y="4853"/>
                    <a:pt x="489" y="5031"/>
                    <a:pt x="489" y="5400"/>
                  </a:cubicBezTo>
                  <a:cubicBezTo>
                    <a:pt x="501" y="5460"/>
                    <a:pt x="501" y="5519"/>
                    <a:pt x="501" y="5591"/>
                  </a:cubicBezTo>
                  <a:cubicBezTo>
                    <a:pt x="501" y="5638"/>
                    <a:pt x="548" y="5686"/>
                    <a:pt x="596" y="5686"/>
                  </a:cubicBezTo>
                  <a:cubicBezTo>
                    <a:pt x="655" y="5674"/>
                    <a:pt x="691" y="5638"/>
                    <a:pt x="691" y="5579"/>
                  </a:cubicBezTo>
                  <a:cubicBezTo>
                    <a:pt x="691" y="5507"/>
                    <a:pt x="691" y="5448"/>
                    <a:pt x="691" y="5400"/>
                  </a:cubicBezTo>
                  <a:cubicBezTo>
                    <a:pt x="679" y="5019"/>
                    <a:pt x="679" y="4841"/>
                    <a:pt x="382" y="3162"/>
                  </a:cubicBezTo>
                  <a:cubicBezTo>
                    <a:pt x="203" y="2126"/>
                    <a:pt x="346" y="1304"/>
                    <a:pt x="786" y="804"/>
                  </a:cubicBezTo>
                  <a:cubicBezTo>
                    <a:pt x="1150" y="397"/>
                    <a:pt x="1697" y="193"/>
                    <a:pt x="2408" y="193"/>
                  </a:cubicBezTo>
                  <a:cubicBezTo>
                    <a:pt x="2466" y="193"/>
                    <a:pt x="2524" y="195"/>
                    <a:pt x="2584" y="197"/>
                  </a:cubicBezTo>
                  <a:cubicBezTo>
                    <a:pt x="2787" y="209"/>
                    <a:pt x="2941" y="304"/>
                    <a:pt x="3084" y="471"/>
                  </a:cubicBezTo>
                  <a:cubicBezTo>
                    <a:pt x="3715" y="1233"/>
                    <a:pt x="3691" y="3376"/>
                    <a:pt x="3513" y="4638"/>
                  </a:cubicBezTo>
                  <a:cubicBezTo>
                    <a:pt x="3465" y="4995"/>
                    <a:pt x="3310" y="5245"/>
                    <a:pt x="3060" y="5364"/>
                  </a:cubicBezTo>
                  <a:cubicBezTo>
                    <a:pt x="2926" y="5432"/>
                    <a:pt x="2770" y="5458"/>
                    <a:pt x="2610" y="5458"/>
                  </a:cubicBezTo>
                  <a:cubicBezTo>
                    <a:pt x="2119" y="5458"/>
                    <a:pt x="1585" y="5210"/>
                    <a:pt x="1477" y="5138"/>
                  </a:cubicBezTo>
                  <a:cubicBezTo>
                    <a:pt x="1461" y="5130"/>
                    <a:pt x="1444" y="5126"/>
                    <a:pt x="1427" y="5126"/>
                  </a:cubicBezTo>
                  <a:cubicBezTo>
                    <a:pt x="1392" y="5126"/>
                    <a:pt x="1358" y="5142"/>
                    <a:pt x="1334" y="5174"/>
                  </a:cubicBezTo>
                  <a:cubicBezTo>
                    <a:pt x="1310" y="5222"/>
                    <a:pt x="1322" y="5281"/>
                    <a:pt x="1370" y="5305"/>
                  </a:cubicBezTo>
                  <a:cubicBezTo>
                    <a:pt x="1379" y="5314"/>
                    <a:pt x="2000" y="5654"/>
                    <a:pt x="2611" y="5654"/>
                  </a:cubicBezTo>
                  <a:cubicBezTo>
                    <a:pt x="2795" y="5654"/>
                    <a:pt x="2978" y="5623"/>
                    <a:pt x="3144" y="5543"/>
                  </a:cubicBezTo>
                  <a:cubicBezTo>
                    <a:pt x="3453" y="5388"/>
                    <a:pt x="3644" y="5091"/>
                    <a:pt x="3703" y="4662"/>
                  </a:cubicBezTo>
                  <a:cubicBezTo>
                    <a:pt x="3858" y="3555"/>
                    <a:pt x="3965" y="1221"/>
                    <a:pt x="3239" y="352"/>
                  </a:cubicBezTo>
                  <a:cubicBezTo>
                    <a:pt x="3060" y="138"/>
                    <a:pt x="2846" y="19"/>
                    <a:pt x="2596" y="7"/>
                  </a:cubicBezTo>
                  <a:cubicBezTo>
                    <a:pt x="2520" y="3"/>
                    <a:pt x="2446" y="0"/>
                    <a:pt x="2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4"/>
            <p:cNvSpPr/>
            <p:nvPr/>
          </p:nvSpPr>
          <p:spPr>
            <a:xfrm>
              <a:off x="1738095" y="3845941"/>
              <a:ext cx="165376" cy="122592"/>
            </a:xfrm>
            <a:custGeom>
              <a:avLst/>
              <a:gdLst/>
              <a:ahLst/>
              <a:cxnLst/>
              <a:rect l="l" t="t" r="r" b="b"/>
              <a:pathLst>
                <a:path w="5168" h="3831" extrusionOk="0">
                  <a:moveTo>
                    <a:pt x="2991" y="0"/>
                  </a:moveTo>
                  <a:cubicBezTo>
                    <a:pt x="1929" y="0"/>
                    <a:pt x="731" y="299"/>
                    <a:pt x="465" y="1009"/>
                  </a:cubicBezTo>
                  <a:cubicBezTo>
                    <a:pt x="0" y="2259"/>
                    <a:pt x="465" y="3831"/>
                    <a:pt x="465" y="3831"/>
                  </a:cubicBezTo>
                  <a:cubicBezTo>
                    <a:pt x="566" y="3652"/>
                    <a:pt x="753" y="3608"/>
                    <a:pt x="915" y="3608"/>
                  </a:cubicBezTo>
                  <a:cubicBezTo>
                    <a:pt x="1078" y="3608"/>
                    <a:pt x="1215" y="3652"/>
                    <a:pt x="1215" y="3652"/>
                  </a:cubicBezTo>
                  <a:cubicBezTo>
                    <a:pt x="1215" y="3652"/>
                    <a:pt x="2120" y="2962"/>
                    <a:pt x="1929" y="2021"/>
                  </a:cubicBezTo>
                  <a:lnTo>
                    <a:pt x="1929" y="2021"/>
                  </a:lnTo>
                  <a:cubicBezTo>
                    <a:pt x="2221" y="2050"/>
                    <a:pt x="2492" y="2062"/>
                    <a:pt x="2740" y="2062"/>
                  </a:cubicBezTo>
                  <a:cubicBezTo>
                    <a:pt x="3810" y="2062"/>
                    <a:pt x="4453" y="1843"/>
                    <a:pt x="4453" y="1843"/>
                  </a:cubicBezTo>
                  <a:lnTo>
                    <a:pt x="4691" y="2759"/>
                  </a:lnTo>
                  <a:cubicBezTo>
                    <a:pt x="4691" y="2759"/>
                    <a:pt x="5168" y="1128"/>
                    <a:pt x="4691" y="450"/>
                  </a:cubicBezTo>
                  <a:cubicBezTo>
                    <a:pt x="4493" y="165"/>
                    <a:pt x="3780" y="0"/>
                    <a:pt x="2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4"/>
            <p:cNvSpPr/>
            <p:nvPr/>
          </p:nvSpPr>
          <p:spPr>
            <a:xfrm>
              <a:off x="1735023" y="3842773"/>
              <a:ext cx="171488" cy="128832"/>
            </a:xfrm>
            <a:custGeom>
              <a:avLst/>
              <a:gdLst/>
              <a:ahLst/>
              <a:cxnLst/>
              <a:rect l="l" t="t" r="r" b="b"/>
              <a:pathLst>
                <a:path w="5359" h="4026" extrusionOk="0">
                  <a:moveTo>
                    <a:pt x="3085" y="191"/>
                  </a:moveTo>
                  <a:cubicBezTo>
                    <a:pt x="3870" y="191"/>
                    <a:pt x="4549" y="358"/>
                    <a:pt x="4716" y="608"/>
                  </a:cubicBezTo>
                  <a:cubicBezTo>
                    <a:pt x="5025" y="1049"/>
                    <a:pt x="4894" y="1954"/>
                    <a:pt x="4787" y="2465"/>
                  </a:cubicBezTo>
                  <a:lnTo>
                    <a:pt x="4644" y="1918"/>
                  </a:lnTo>
                  <a:cubicBezTo>
                    <a:pt x="4632" y="1894"/>
                    <a:pt x="4621" y="1870"/>
                    <a:pt x="4597" y="1858"/>
                  </a:cubicBezTo>
                  <a:cubicBezTo>
                    <a:pt x="4580" y="1850"/>
                    <a:pt x="4557" y="1841"/>
                    <a:pt x="4537" y="1841"/>
                  </a:cubicBezTo>
                  <a:cubicBezTo>
                    <a:pt x="4528" y="1841"/>
                    <a:pt x="4520" y="1843"/>
                    <a:pt x="4513" y="1846"/>
                  </a:cubicBezTo>
                  <a:cubicBezTo>
                    <a:pt x="4513" y="1846"/>
                    <a:pt x="3870" y="2061"/>
                    <a:pt x="2847" y="2061"/>
                  </a:cubicBezTo>
                  <a:cubicBezTo>
                    <a:pt x="2573" y="2061"/>
                    <a:pt x="2299" y="2049"/>
                    <a:pt x="2037" y="2025"/>
                  </a:cubicBezTo>
                  <a:cubicBezTo>
                    <a:pt x="2001" y="2025"/>
                    <a:pt x="1977" y="2037"/>
                    <a:pt x="1954" y="2061"/>
                  </a:cubicBezTo>
                  <a:cubicBezTo>
                    <a:pt x="1930" y="2073"/>
                    <a:pt x="1930" y="2108"/>
                    <a:pt x="1930" y="2144"/>
                  </a:cubicBezTo>
                  <a:cubicBezTo>
                    <a:pt x="2096" y="2906"/>
                    <a:pt x="1454" y="3513"/>
                    <a:pt x="1287" y="3644"/>
                  </a:cubicBezTo>
                  <a:cubicBezTo>
                    <a:pt x="1227" y="3632"/>
                    <a:pt x="1120" y="3608"/>
                    <a:pt x="1013" y="3608"/>
                  </a:cubicBezTo>
                  <a:cubicBezTo>
                    <a:pt x="846" y="3608"/>
                    <a:pt x="715" y="3656"/>
                    <a:pt x="608" y="3728"/>
                  </a:cubicBezTo>
                  <a:cubicBezTo>
                    <a:pt x="501" y="3299"/>
                    <a:pt x="287" y="2108"/>
                    <a:pt x="644" y="1144"/>
                  </a:cubicBezTo>
                  <a:cubicBezTo>
                    <a:pt x="894" y="489"/>
                    <a:pt x="2049" y="191"/>
                    <a:pt x="3085" y="191"/>
                  </a:cubicBezTo>
                  <a:close/>
                  <a:moveTo>
                    <a:pt x="3085" y="1"/>
                  </a:moveTo>
                  <a:cubicBezTo>
                    <a:pt x="2061" y="1"/>
                    <a:pt x="763" y="287"/>
                    <a:pt x="465" y="1072"/>
                  </a:cubicBezTo>
                  <a:cubicBezTo>
                    <a:pt x="1" y="2346"/>
                    <a:pt x="441" y="3894"/>
                    <a:pt x="465" y="3954"/>
                  </a:cubicBezTo>
                  <a:cubicBezTo>
                    <a:pt x="477" y="3989"/>
                    <a:pt x="513" y="4013"/>
                    <a:pt x="549" y="4025"/>
                  </a:cubicBezTo>
                  <a:lnTo>
                    <a:pt x="561" y="4025"/>
                  </a:lnTo>
                  <a:cubicBezTo>
                    <a:pt x="596" y="4025"/>
                    <a:pt x="620" y="4001"/>
                    <a:pt x="644" y="3978"/>
                  </a:cubicBezTo>
                  <a:cubicBezTo>
                    <a:pt x="703" y="3859"/>
                    <a:pt x="834" y="3799"/>
                    <a:pt x="1013" y="3799"/>
                  </a:cubicBezTo>
                  <a:cubicBezTo>
                    <a:pt x="1156" y="3799"/>
                    <a:pt x="1275" y="3847"/>
                    <a:pt x="1287" y="3847"/>
                  </a:cubicBezTo>
                  <a:cubicBezTo>
                    <a:pt x="1294" y="3850"/>
                    <a:pt x="1302" y="3852"/>
                    <a:pt x="1310" y="3852"/>
                  </a:cubicBezTo>
                  <a:cubicBezTo>
                    <a:pt x="1331" y="3852"/>
                    <a:pt x="1353" y="3843"/>
                    <a:pt x="1370" y="3835"/>
                  </a:cubicBezTo>
                  <a:cubicBezTo>
                    <a:pt x="1406" y="3799"/>
                    <a:pt x="2251" y="3156"/>
                    <a:pt x="2144" y="2227"/>
                  </a:cubicBezTo>
                  <a:lnTo>
                    <a:pt x="2144" y="2227"/>
                  </a:lnTo>
                  <a:cubicBezTo>
                    <a:pt x="2370" y="2251"/>
                    <a:pt x="2608" y="2263"/>
                    <a:pt x="2847" y="2263"/>
                  </a:cubicBezTo>
                  <a:cubicBezTo>
                    <a:pt x="3680" y="2263"/>
                    <a:pt x="4263" y="2120"/>
                    <a:pt x="4478" y="2061"/>
                  </a:cubicBezTo>
                  <a:lnTo>
                    <a:pt x="4704" y="2882"/>
                  </a:lnTo>
                  <a:cubicBezTo>
                    <a:pt x="4716" y="2918"/>
                    <a:pt x="4752" y="2954"/>
                    <a:pt x="4787" y="2954"/>
                  </a:cubicBezTo>
                  <a:cubicBezTo>
                    <a:pt x="4835" y="2954"/>
                    <a:pt x="4871" y="2918"/>
                    <a:pt x="4883" y="2882"/>
                  </a:cubicBezTo>
                  <a:cubicBezTo>
                    <a:pt x="4906" y="2811"/>
                    <a:pt x="5359" y="1203"/>
                    <a:pt x="4871" y="501"/>
                  </a:cubicBezTo>
                  <a:cubicBezTo>
                    <a:pt x="4621" y="132"/>
                    <a:pt x="3751" y="1"/>
                    <a:pt x="3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4"/>
            <p:cNvSpPr/>
            <p:nvPr/>
          </p:nvSpPr>
          <p:spPr>
            <a:xfrm>
              <a:off x="1746191" y="3962645"/>
              <a:ext cx="42976" cy="44832"/>
            </a:xfrm>
            <a:custGeom>
              <a:avLst/>
              <a:gdLst/>
              <a:ahLst/>
              <a:cxnLst/>
              <a:rect l="l" t="t" r="r" b="b"/>
              <a:pathLst>
                <a:path w="1343" h="1401" extrusionOk="0">
                  <a:moveTo>
                    <a:pt x="674" y="1"/>
                  </a:moveTo>
                  <a:cubicBezTo>
                    <a:pt x="644" y="1"/>
                    <a:pt x="613" y="2"/>
                    <a:pt x="581" y="5"/>
                  </a:cubicBezTo>
                  <a:cubicBezTo>
                    <a:pt x="91" y="52"/>
                    <a:pt x="1" y="1400"/>
                    <a:pt x="1261" y="1400"/>
                  </a:cubicBezTo>
                  <a:cubicBezTo>
                    <a:pt x="1287" y="1400"/>
                    <a:pt x="1315" y="1400"/>
                    <a:pt x="1343" y="1398"/>
                  </a:cubicBezTo>
                  <a:lnTo>
                    <a:pt x="1200" y="291"/>
                  </a:lnTo>
                  <a:cubicBezTo>
                    <a:pt x="1200" y="291"/>
                    <a:pt x="1086" y="1"/>
                    <a:pt x="6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4"/>
            <p:cNvSpPr/>
            <p:nvPr/>
          </p:nvSpPr>
          <p:spPr>
            <a:xfrm>
              <a:off x="1750287" y="3959637"/>
              <a:ext cx="42304" cy="50816"/>
            </a:xfrm>
            <a:custGeom>
              <a:avLst/>
              <a:gdLst/>
              <a:ahLst/>
              <a:cxnLst/>
              <a:rect l="l" t="t" r="r" b="b"/>
              <a:pathLst>
                <a:path w="1322" h="1588" extrusionOk="0">
                  <a:moveTo>
                    <a:pt x="535" y="0"/>
                  </a:moveTo>
                  <a:cubicBezTo>
                    <a:pt x="505" y="0"/>
                    <a:pt x="474" y="1"/>
                    <a:pt x="441" y="4"/>
                  </a:cubicBezTo>
                  <a:cubicBezTo>
                    <a:pt x="179" y="28"/>
                    <a:pt x="0" y="337"/>
                    <a:pt x="24" y="695"/>
                  </a:cubicBezTo>
                  <a:cubicBezTo>
                    <a:pt x="60" y="1111"/>
                    <a:pt x="357" y="1588"/>
                    <a:pt x="1131" y="1588"/>
                  </a:cubicBezTo>
                  <a:lnTo>
                    <a:pt x="1227" y="1588"/>
                  </a:lnTo>
                  <a:cubicBezTo>
                    <a:pt x="1274" y="1588"/>
                    <a:pt x="1322" y="1540"/>
                    <a:pt x="1310" y="1480"/>
                  </a:cubicBezTo>
                  <a:cubicBezTo>
                    <a:pt x="1310" y="1438"/>
                    <a:pt x="1272" y="1395"/>
                    <a:pt x="1230" y="1395"/>
                  </a:cubicBezTo>
                  <a:cubicBezTo>
                    <a:pt x="1225" y="1395"/>
                    <a:pt x="1220" y="1396"/>
                    <a:pt x="1215" y="1397"/>
                  </a:cubicBezTo>
                  <a:cubicBezTo>
                    <a:pt x="1184" y="1399"/>
                    <a:pt x="1154" y="1399"/>
                    <a:pt x="1125" y="1399"/>
                  </a:cubicBezTo>
                  <a:cubicBezTo>
                    <a:pt x="489" y="1399"/>
                    <a:pt x="237" y="1036"/>
                    <a:pt x="215" y="683"/>
                  </a:cubicBezTo>
                  <a:cubicBezTo>
                    <a:pt x="203" y="433"/>
                    <a:pt x="310" y="207"/>
                    <a:pt x="453" y="195"/>
                  </a:cubicBezTo>
                  <a:cubicBezTo>
                    <a:pt x="480" y="192"/>
                    <a:pt x="507" y="191"/>
                    <a:pt x="532" y="191"/>
                  </a:cubicBezTo>
                  <a:cubicBezTo>
                    <a:pt x="883" y="191"/>
                    <a:pt x="977" y="410"/>
                    <a:pt x="988" y="421"/>
                  </a:cubicBezTo>
                  <a:cubicBezTo>
                    <a:pt x="998" y="460"/>
                    <a:pt x="1041" y="483"/>
                    <a:pt x="1082" y="483"/>
                  </a:cubicBezTo>
                  <a:cubicBezTo>
                    <a:pt x="1091" y="483"/>
                    <a:pt x="1099" y="482"/>
                    <a:pt x="1107" y="480"/>
                  </a:cubicBezTo>
                  <a:cubicBezTo>
                    <a:pt x="1155" y="457"/>
                    <a:pt x="1179" y="397"/>
                    <a:pt x="1167" y="349"/>
                  </a:cubicBezTo>
                  <a:cubicBezTo>
                    <a:pt x="1156" y="338"/>
                    <a:pt x="1018"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4"/>
            <p:cNvSpPr/>
            <p:nvPr/>
          </p:nvSpPr>
          <p:spPr>
            <a:xfrm>
              <a:off x="1779247" y="4004149"/>
              <a:ext cx="39264" cy="37920"/>
            </a:xfrm>
            <a:custGeom>
              <a:avLst/>
              <a:gdLst/>
              <a:ahLst/>
              <a:cxnLst/>
              <a:rect l="l" t="t" r="r" b="b"/>
              <a:pathLst>
                <a:path w="1227" h="1185" extrusionOk="0">
                  <a:moveTo>
                    <a:pt x="109" y="1"/>
                  </a:moveTo>
                  <a:cubicBezTo>
                    <a:pt x="93" y="1"/>
                    <a:pt x="75" y="6"/>
                    <a:pt x="60" y="18"/>
                  </a:cubicBezTo>
                  <a:cubicBezTo>
                    <a:pt x="24" y="42"/>
                    <a:pt x="0" y="101"/>
                    <a:pt x="24" y="149"/>
                  </a:cubicBezTo>
                  <a:cubicBezTo>
                    <a:pt x="48" y="173"/>
                    <a:pt x="464" y="899"/>
                    <a:pt x="1072" y="1173"/>
                  </a:cubicBezTo>
                  <a:cubicBezTo>
                    <a:pt x="1084" y="1185"/>
                    <a:pt x="1095" y="1185"/>
                    <a:pt x="1107" y="1185"/>
                  </a:cubicBezTo>
                  <a:cubicBezTo>
                    <a:pt x="1143" y="1185"/>
                    <a:pt x="1179" y="1161"/>
                    <a:pt x="1203" y="1125"/>
                  </a:cubicBezTo>
                  <a:cubicBezTo>
                    <a:pt x="1226" y="1078"/>
                    <a:pt x="1203" y="1030"/>
                    <a:pt x="1155" y="1006"/>
                  </a:cubicBezTo>
                  <a:cubicBezTo>
                    <a:pt x="595" y="756"/>
                    <a:pt x="202" y="54"/>
                    <a:pt x="191" y="54"/>
                  </a:cubicBezTo>
                  <a:cubicBezTo>
                    <a:pt x="175" y="22"/>
                    <a:pt x="143"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4"/>
            <p:cNvSpPr/>
            <p:nvPr/>
          </p:nvSpPr>
          <p:spPr>
            <a:xfrm>
              <a:off x="1629871" y="4083189"/>
              <a:ext cx="339520" cy="486784"/>
            </a:xfrm>
            <a:custGeom>
              <a:avLst/>
              <a:gdLst/>
              <a:ahLst/>
              <a:cxnLst/>
              <a:rect l="l" t="t" r="r" b="b"/>
              <a:pathLst>
                <a:path w="10610" h="15212" extrusionOk="0">
                  <a:moveTo>
                    <a:pt x="4347" y="1"/>
                  </a:moveTo>
                  <a:cubicBezTo>
                    <a:pt x="3882" y="36"/>
                    <a:pt x="2787" y="144"/>
                    <a:pt x="1930" y="572"/>
                  </a:cubicBezTo>
                  <a:cubicBezTo>
                    <a:pt x="799" y="1120"/>
                    <a:pt x="1" y="2346"/>
                    <a:pt x="1" y="2346"/>
                  </a:cubicBezTo>
                  <a:cubicBezTo>
                    <a:pt x="1" y="2346"/>
                    <a:pt x="1441" y="8014"/>
                    <a:pt x="1418" y="9645"/>
                  </a:cubicBezTo>
                  <a:cubicBezTo>
                    <a:pt x="1394" y="11276"/>
                    <a:pt x="322" y="14764"/>
                    <a:pt x="322" y="14764"/>
                  </a:cubicBezTo>
                  <a:cubicBezTo>
                    <a:pt x="1664" y="15087"/>
                    <a:pt x="2891" y="15211"/>
                    <a:pt x="3984" y="15211"/>
                  </a:cubicBezTo>
                  <a:cubicBezTo>
                    <a:pt x="7654" y="15211"/>
                    <a:pt x="9823" y="13812"/>
                    <a:pt x="9823" y="13812"/>
                  </a:cubicBezTo>
                  <a:cubicBezTo>
                    <a:pt x="9823" y="13812"/>
                    <a:pt x="9407" y="12014"/>
                    <a:pt x="9526" y="10335"/>
                  </a:cubicBezTo>
                  <a:cubicBezTo>
                    <a:pt x="9645" y="8657"/>
                    <a:pt x="10514" y="8466"/>
                    <a:pt x="10562" y="6406"/>
                  </a:cubicBezTo>
                  <a:cubicBezTo>
                    <a:pt x="10609" y="4335"/>
                    <a:pt x="8859" y="834"/>
                    <a:pt x="8859" y="834"/>
                  </a:cubicBezTo>
                  <a:lnTo>
                    <a:pt x="7716" y="215"/>
                  </a:lnTo>
                  <a:cubicBezTo>
                    <a:pt x="7674" y="191"/>
                    <a:pt x="7629" y="180"/>
                    <a:pt x="7585" y="180"/>
                  </a:cubicBezTo>
                  <a:cubicBezTo>
                    <a:pt x="7453" y="180"/>
                    <a:pt x="7329" y="278"/>
                    <a:pt x="7311" y="429"/>
                  </a:cubicBezTo>
                  <a:cubicBezTo>
                    <a:pt x="7264" y="846"/>
                    <a:pt x="7049" y="1418"/>
                    <a:pt x="6216" y="1453"/>
                  </a:cubicBezTo>
                  <a:cubicBezTo>
                    <a:pt x="6184" y="1455"/>
                    <a:pt x="6153" y="1456"/>
                    <a:pt x="6122" y="1456"/>
                  </a:cubicBezTo>
                  <a:cubicBezTo>
                    <a:pt x="5165" y="1456"/>
                    <a:pt x="4759" y="583"/>
                    <a:pt x="4620" y="191"/>
                  </a:cubicBezTo>
                  <a:cubicBezTo>
                    <a:pt x="4585" y="72"/>
                    <a:pt x="4466" y="1"/>
                    <a:pt x="4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4"/>
            <p:cNvSpPr/>
            <p:nvPr/>
          </p:nvSpPr>
          <p:spPr>
            <a:xfrm>
              <a:off x="1640175" y="4285877"/>
              <a:ext cx="79648" cy="281600"/>
            </a:xfrm>
            <a:custGeom>
              <a:avLst/>
              <a:gdLst/>
              <a:ahLst/>
              <a:cxnLst/>
              <a:rect l="l" t="t" r="r" b="b"/>
              <a:pathLst>
                <a:path w="2489" h="8800" extrusionOk="0">
                  <a:moveTo>
                    <a:pt x="1500" y="1"/>
                  </a:moveTo>
                  <a:lnTo>
                    <a:pt x="643" y="191"/>
                  </a:lnTo>
                  <a:cubicBezTo>
                    <a:pt x="905" y="1453"/>
                    <a:pt x="1108" y="2680"/>
                    <a:pt x="1096" y="3311"/>
                  </a:cubicBezTo>
                  <a:cubicBezTo>
                    <a:pt x="1072" y="4942"/>
                    <a:pt x="0" y="8430"/>
                    <a:pt x="0" y="8430"/>
                  </a:cubicBezTo>
                  <a:cubicBezTo>
                    <a:pt x="738" y="8609"/>
                    <a:pt x="1441" y="8728"/>
                    <a:pt x="2096" y="8800"/>
                  </a:cubicBezTo>
                  <a:cubicBezTo>
                    <a:pt x="2227" y="8026"/>
                    <a:pt x="2417" y="6668"/>
                    <a:pt x="2441" y="4942"/>
                  </a:cubicBezTo>
                  <a:cubicBezTo>
                    <a:pt x="2489" y="2227"/>
                    <a:pt x="1500" y="1"/>
                    <a:pt x="1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4"/>
            <p:cNvSpPr/>
            <p:nvPr/>
          </p:nvSpPr>
          <p:spPr>
            <a:xfrm>
              <a:off x="1665327" y="4381621"/>
              <a:ext cx="185952" cy="122752"/>
            </a:xfrm>
            <a:custGeom>
              <a:avLst/>
              <a:gdLst/>
              <a:ahLst/>
              <a:cxnLst/>
              <a:rect l="l" t="t" r="r" b="b"/>
              <a:pathLst>
                <a:path w="5811" h="3836" extrusionOk="0">
                  <a:moveTo>
                    <a:pt x="4471" y="0"/>
                  </a:moveTo>
                  <a:cubicBezTo>
                    <a:pt x="4444" y="0"/>
                    <a:pt x="4417" y="7"/>
                    <a:pt x="4394" y="21"/>
                  </a:cubicBezTo>
                  <a:cubicBezTo>
                    <a:pt x="3465" y="295"/>
                    <a:pt x="2750" y="605"/>
                    <a:pt x="1750" y="1259"/>
                  </a:cubicBezTo>
                  <a:lnTo>
                    <a:pt x="250" y="1021"/>
                  </a:lnTo>
                  <a:lnTo>
                    <a:pt x="0" y="2760"/>
                  </a:lnTo>
                  <a:lnTo>
                    <a:pt x="1024" y="2688"/>
                  </a:lnTo>
                  <a:cubicBezTo>
                    <a:pt x="1660" y="3176"/>
                    <a:pt x="2320" y="3250"/>
                    <a:pt x="2663" y="3250"/>
                  </a:cubicBezTo>
                  <a:cubicBezTo>
                    <a:pt x="2815" y="3250"/>
                    <a:pt x="2905" y="3236"/>
                    <a:pt x="2905" y="3236"/>
                  </a:cubicBezTo>
                  <a:lnTo>
                    <a:pt x="3512" y="3772"/>
                  </a:lnTo>
                  <a:cubicBezTo>
                    <a:pt x="3553" y="3812"/>
                    <a:pt x="3610" y="3836"/>
                    <a:pt x="3665" y="3836"/>
                  </a:cubicBezTo>
                  <a:cubicBezTo>
                    <a:pt x="3690" y="3836"/>
                    <a:pt x="3716" y="3831"/>
                    <a:pt x="3739" y="3819"/>
                  </a:cubicBezTo>
                  <a:cubicBezTo>
                    <a:pt x="3858" y="3783"/>
                    <a:pt x="3870" y="3676"/>
                    <a:pt x="3810" y="3569"/>
                  </a:cubicBezTo>
                  <a:lnTo>
                    <a:pt x="3286" y="2819"/>
                  </a:lnTo>
                  <a:lnTo>
                    <a:pt x="3286" y="2819"/>
                  </a:lnTo>
                  <a:lnTo>
                    <a:pt x="4382" y="3605"/>
                  </a:lnTo>
                  <a:cubicBezTo>
                    <a:pt x="4414" y="3630"/>
                    <a:pt x="4456" y="3642"/>
                    <a:pt x="4497" y="3642"/>
                  </a:cubicBezTo>
                  <a:cubicBezTo>
                    <a:pt x="4533" y="3642"/>
                    <a:pt x="4568" y="3633"/>
                    <a:pt x="4596" y="3617"/>
                  </a:cubicBezTo>
                  <a:cubicBezTo>
                    <a:pt x="4703" y="3557"/>
                    <a:pt x="4727" y="3438"/>
                    <a:pt x="4655" y="3355"/>
                  </a:cubicBezTo>
                  <a:lnTo>
                    <a:pt x="3774" y="2271"/>
                  </a:lnTo>
                  <a:lnTo>
                    <a:pt x="5263" y="3093"/>
                  </a:lnTo>
                  <a:cubicBezTo>
                    <a:pt x="5296" y="3112"/>
                    <a:pt x="5335" y="3122"/>
                    <a:pt x="5374" y="3122"/>
                  </a:cubicBezTo>
                  <a:cubicBezTo>
                    <a:pt x="5434" y="3122"/>
                    <a:pt x="5494" y="3100"/>
                    <a:pt x="5537" y="3057"/>
                  </a:cubicBezTo>
                  <a:cubicBezTo>
                    <a:pt x="5608" y="2974"/>
                    <a:pt x="5596" y="2843"/>
                    <a:pt x="5501" y="2771"/>
                  </a:cubicBezTo>
                  <a:lnTo>
                    <a:pt x="4143" y="1736"/>
                  </a:lnTo>
                  <a:lnTo>
                    <a:pt x="5656" y="1664"/>
                  </a:lnTo>
                  <a:cubicBezTo>
                    <a:pt x="5739" y="1664"/>
                    <a:pt x="5810" y="1605"/>
                    <a:pt x="5810" y="1521"/>
                  </a:cubicBezTo>
                  <a:cubicBezTo>
                    <a:pt x="5810" y="1450"/>
                    <a:pt x="5751" y="1378"/>
                    <a:pt x="5667" y="1367"/>
                  </a:cubicBezTo>
                  <a:lnTo>
                    <a:pt x="3620" y="1116"/>
                  </a:lnTo>
                  <a:lnTo>
                    <a:pt x="4584" y="259"/>
                  </a:lnTo>
                  <a:cubicBezTo>
                    <a:pt x="4655" y="200"/>
                    <a:pt x="4655" y="104"/>
                    <a:pt x="4584" y="45"/>
                  </a:cubicBezTo>
                  <a:cubicBezTo>
                    <a:pt x="4555" y="16"/>
                    <a:pt x="4513" y="0"/>
                    <a:pt x="44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4"/>
            <p:cNvSpPr/>
            <p:nvPr/>
          </p:nvSpPr>
          <p:spPr>
            <a:xfrm>
              <a:off x="1662255" y="4378453"/>
              <a:ext cx="192064" cy="128832"/>
            </a:xfrm>
            <a:custGeom>
              <a:avLst/>
              <a:gdLst/>
              <a:ahLst/>
              <a:cxnLst/>
              <a:rect l="l" t="t" r="r" b="b"/>
              <a:pathLst>
                <a:path w="6002" h="4026" extrusionOk="0">
                  <a:moveTo>
                    <a:pt x="4558" y="1"/>
                  </a:moveTo>
                  <a:cubicBezTo>
                    <a:pt x="4522" y="1"/>
                    <a:pt x="4486" y="9"/>
                    <a:pt x="4454" y="25"/>
                  </a:cubicBezTo>
                  <a:cubicBezTo>
                    <a:pt x="3585" y="287"/>
                    <a:pt x="2846" y="584"/>
                    <a:pt x="1823" y="1251"/>
                  </a:cubicBezTo>
                  <a:lnTo>
                    <a:pt x="358" y="1025"/>
                  </a:lnTo>
                  <a:cubicBezTo>
                    <a:pt x="352" y="1023"/>
                    <a:pt x="345" y="1023"/>
                    <a:pt x="339" y="1023"/>
                  </a:cubicBezTo>
                  <a:cubicBezTo>
                    <a:pt x="296" y="1023"/>
                    <a:pt x="251" y="1055"/>
                    <a:pt x="251" y="1096"/>
                  </a:cubicBezTo>
                  <a:cubicBezTo>
                    <a:pt x="239" y="1156"/>
                    <a:pt x="275" y="1204"/>
                    <a:pt x="322" y="1215"/>
                  </a:cubicBezTo>
                  <a:lnTo>
                    <a:pt x="1834" y="1454"/>
                  </a:lnTo>
                  <a:cubicBezTo>
                    <a:pt x="1858" y="1454"/>
                    <a:pt x="1882" y="1454"/>
                    <a:pt x="1906" y="1442"/>
                  </a:cubicBezTo>
                  <a:cubicBezTo>
                    <a:pt x="2918" y="763"/>
                    <a:pt x="3656" y="465"/>
                    <a:pt x="4513" y="215"/>
                  </a:cubicBezTo>
                  <a:cubicBezTo>
                    <a:pt x="4525" y="203"/>
                    <a:pt x="4525" y="203"/>
                    <a:pt x="4537" y="203"/>
                  </a:cubicBezTo>
                  <a:cubicBezTo>
                    <a:pt x="4547" y="199"/>
                    <a:pt x="4559" y="196"/>
                    <a:pt x="4571" y="196"/>
                  </a:cubicBezTo>
                  <a:cubicBezTo>
                    <a:pt x="4588" y="196"/>
                    <a:pt x="4607" y="201"/>
                    <a:pt x="4620" y="215"/>
                  </a:cubicBezTo>
                  <a:cubicBezTo>
                    <a:pt x="4632" y="227"/>
                    <a:pt x="4632" y="239"/>
                    <a:pt x="4632" y="251"/>
                  </a:cubicBezTo>
                  <a:cubicBezTo>
                    <a:pt x="4632" y="263"/>
                    <a:pt x="4632" y="275"/>
                    <a:pt x="4620" y="287"/>
                  </a:cubicBezTo>
                  <a:lnTo>
                    <a:pt x="3656" y="1144"/>
                  </a:lnTo>
                  <a:cubicBezTo>
                    <a:pt x="3620" y="1168"/>
                    <a:pt x="3608" y="1215"/>
                    <a:pt x="3620" y="1251"/>
                  </a:cubicBezTo>
                  <a:cubicBezTo>
                    <a:pt x="3632" y="1287"/>
                    <a:pt x="3668" y="1311"/>
                    <a:pt x="3704" y="1311"/>
                  </a:cubicBezTo>
                  <a:lnTo>
                    <a:pt x="5752" y="1561"/>
                  </a:lnTo>
                  <a:cubicBezTo>
                    <a:pt x="5787" y="1561"/>
                    <a:pt x="5811" y="1596"/>
                    <a:pt x="5811" y="1620"/>
                  </a:cubicBezTo>
                  <a:cubicBezTo>
                    <a:pt x="5811" y="1656"/>
                    <a:pt x="5787" y="1668"/>
                    <a:pt x="5752" y="1668"/>
                  </a:cubicBezTo>
                  <a:lnTo>
                    <a:pt x="4239" y="1739"/>
                  </a:lnTo>
                  <a:cubicBezTo>
                    <a:pt x="4192" y="1739"/>
                    <a:pt x="4156" y="1763"/>
                    <a:pt x="4144" y="1799"/>
                  </a:cubicBezTo>
                  <a:cubicBezTo>
                    <a:pt x="4132" y="1847"/>
                    <a:pt x="4144" y="1882"/>
                    <a:pt x="4180" y="1906"/>
                  </a:cubicBezTo>
                  <a:lnTo>
                    <a:pt x="5537" y="2942"/>
                  </a:lnTo>
                  <a:cubicBezTo>
                    <a:pt x="5561" y="2966"/>
                    <a:pt x="5585" y="2990"/>
                    <a:pt x="5585" y="3025"/>
                  </a:cubicBezTo>
                  <a:cubicBezTo>
                    <a:pt x="5585" y="3049"/>
                    <a:pt x="5573" y="3073"/>
                    <a:pt x="5561" y="3097"/>
                  </a:cubicBezTo>
                  <a:cubicBezTo>
                    <a:pt x="5540" y="3117"/>
                    <a:pt x="5507" y="3130"/>
                    <a:pt x="5472" y="3130"/>
                  </a:cubicBezTo>
                  <a:cubicBezTo>
                    <a:pt x="5446" y="3130"/>
                    <a:pt x="5419" y="3124"/>
                    <a:pt x="5394" y="3109"/>
                  </a:cubicBezTo>
                  <a:lnTo>
                    <a:pt x="3918" y="2287"/>
                  </a:lnTo>
                  <a:cubicBezTo>
                    <a:pt x="3901" y="2283"/>
                    <a:pt x="3883" y="2280"/>
                    <a:pt x="3867" y="2280"/>
                  </a:cubicBezTo>
                  <a:cubicBezTo>
                    <a:pt x="3839" y="2280"/>
                    <a:pt x="3814" y="2288"/>
                    <a:pt x="3799" y="2311"/>
                  </a:cubicBezTo>
                  <a:cubicBezTo>
                    <a:pt x="3763" y="2347"/>
                    <a:pt x="3763" y="2406"/>
                    <a:pt x="3799" y="2442"/>
                  </a:cubicBezTo>
                  <a:lnTo>
                    <a:pt x="4680" y="3513"/>
                  </a:lnTo>
                  <a:cubicBezTo>
                    <a:pt x="4692" y="3525"/>
                    <a:pt x="4704" y="3549"/>
                    <a:pt x="4692" y="3573"/>
                  </a:cubicBezTo>
                  <a:cubicBezTo>
                    <a:pt x="4692" y="3597"/>
                    <a:pt x="4668" y="3621"/>
                    <a:pt x="4644" y="3632"/>
                  </a:cubicBezTo>
                  <a:cubicBezTo>
                    <a:pt x="4634" y="3637"/>
                    <a:pt x="4618" y="3640"/>
                    <a:pt x="4601" y="3640"/>
                  </a:cubicBezTo>
                  <a:cubicBezTo>
                    <a:pt x="4577" y="3640"/>
                    <a:pt x="4551" y="3635"/>
                    <a:pt x="4537" y="3621"/>
                  </a:cubicBezTo>
                  <a:lnTo>
                    <a:pt x="3442" y="2847"/>
                  </a:lnTo>
                  <a:cubicBezTo>
                    <a:pt x="3420" y="2836"/>
                    <a:pt x="3399" y="2830"/>
                    <a:pt x="3379" y="2830"/>
                  </a:cubicBezTo>
                  <a:cubicBezTo>
                    <a:pt x="3354" y="2830"/>
                    <a:pt x="3330" y="2839"/>
                    <a:pt x="3311" y="2859"/>
                  </a:cubicBezTo>
                  <a:cubicBezTo>
                    <a:pt x="3287" y="2894"/>
                    <a:pt x="3275" y="2942"/>
                    <a:pt x="3299" y="2978"/>
                  </a:cubicBezTo>
                  <a:lnTo>
                    <a:pt x="3823" y="3716"/>
                  </a:lnTo>
                  <a:cubicBezTo>
                    <a:pt x="3847" y="3752"/>
                    <a:pt x="3847" y="3787"/>
                    <a:pt x="3847" y="3799"/>
                  </a:cubicBezTo>
                  <a:cubicBezTo>
                    <a:pt x="3847" y="3811"/>
                    <a:pt x="3823" y="3823"/>
                    <a:pt x="3811" y="3835"/>
                  </a:cubicBezTo>
                  <a:cubicBezTo>
                    <a:pt x="3799" y="3838"/>
                    <a:pt x="3786" y="3839"/>
                    <a:pt x="3773" y="3839"/>
                  </a:cubicBezTo>
                  <a:cubicBezTo>
                    <a:pt x="3735" y="3839"/>
                    <a:pt x="3695" y="3826"/>
                    <a:pt x="3668" y="3799"/>
                  </a:cubicBezTo>
                  <a:lnTo>
                    <a:pt x="3061" y="3263"/>
                  </a:lnTo>
                  <a:cubicBezTo>
                    <a:pt x="3043" y="3246"/>
                    <a:pt x="3026" y="3235"/>
                    <a:pt x="3004" y="3235"/>
                  </a:cubicBezTo>
                  <a:cubicBezTo>
                    <a:pt x="2996" y="3235"/>
                    <a:pt x="2987" y="3236"/>
                    <a:pt x="2977" y="3240"/>
                  </a:cubicBezTo>
                  <a:cubicBezTo>
                    <a:pt x="2977" y="3240"/>
                    <a:pt x="2894" y="3252"/>
                    <a:pt x="2753" y="3252"/>
                  </a:cubicBezTo>
                  <a:cubicBezTo>
                    <a:pt x="2426" y="3252"/>
                    <a:pt x="1788" y="3182"/>
                    <a:pt x="1180" y="2716"/>
                  </a:cubicBezTo>
                  <a:cubicBezTo>
                    <a:pt x="1168" y="2704"/>
                    <a:pt x="1144" y="2692"/>
                    <a:pt x="1120" y="2692"/>
                  </a:cubicBezTo>
                  <a:lnTo>
                    <a:pt x="96" y="2763"/>
                  </a:lnTo>
                  <a:cubicBezTo>
                    <a:pt x="37" y="2763"/>
                    <a:pt x="1" y="2811"/>
                    <a:pt x="1" y="2870"/>
                  </a:cubicBezTo>
                  <a:cubicBezTo>
                    <a:pt x="13" y="2918"/>
                    <a:pt x="48" y="2954"/>
                    <a:pt x="108" y="2954"/>
                  </a:cubicBezTo>
                  <a:lnTo>
                    <a:pt x="1096" y="2894"/>
                  </a:lnTo>
                  <a:cubicBezTo>
                    <a:pt x="1732" y="3364"/>
                    <a:pt x="2383" y="3442"/>
                    <a:pt x="2738" y="3442"/>
                  </a:cubicBezTo>
                  <a:cubicBezTo>
                    <a:pt x="2841" y="3442"/>
                    <a:pt x="2920" y="3435"/>
                    <a:pt x="2966" y="3430"/>
                  </a:cubicBezTo>
                  <a:lnTo>
                    <a:pt x="3537" y="3942"/>
                  </a:lnTo>
                  <a:cubicBezTo>
                    <a:pt x="3597" y="4002"/>
                    <a:pt x="3680" y="4025"/>
                    <a:pt x="3763" y="4025"/>
                  </a:cubicBezTo>
                  <a:cubicBezTo>
                    <a:pt x="3799" y="4025"/>
                    <a:pt x="3835" y="4025"/>
                    <a:pt x="3870" y="4013"/>
                  </a:cubicBezTo>
                  <a:cubicBezTo>
                    <a:pt x="3966" y="3978"/>
                    <a:pt x="4013" y="3906"/>
                    <a:pt x="4025" y="3871"/>
                  </a:cubicBezTo>
                  <a:cubicBezTo>
                    <a:pt x="4049" y="3787"/>
                    <a:pt x="4037" y="3704"/>
                    <a:pt x="3989" y="3609"/>
                  </a:cubicBezTo>
                  <a:lnTo>
                    <a:pt x="3787" y="3323"/>
                  </a:lnTo>
                  <a:lnTo>
                    <a:pt x="4418" y="3775"/>
                  </a:lnTo>
                  <a:cubicBezTo>
                    <a:pt x="4472" y="3816"/>
                    <a:pt x="4538" y="3837"/>
                    <a:pt x="4602" y="3837"/>
                  </a:cubicBezTo>
                  <a:cubicBezTo>
                    <a:pt x="4651" y="3837"/>
                    <a:pt x="4698" y="3825"/>
                    <a:pt x="4740" y="3799"/>
                  </a:cubicBezTo>
                  <a:cubicBezTo>
                    <a:pt x="4811" y="3763"/>
                    <a:pt x="4871" y="3692"/>
                    <a:pt x="4882" y="3621"/>
                  </a:cubicBezTo>
                  <a:cubicBezTo>
                    <a:pt x="4894" y="3537"/>
                    <a:pt x="4882" y="3454"/>
                    <a:pt x="4823" y="3394"/>
                  </a:cubicBezTo>
                  <a:lnTo>
                    <a:pt x="4263" y="2704"/>
                  </a:lnTo>
                  <a:lnTo>
                    <a:pt x="4263" y="2704"/>
                  </a:lnTo>
                  <a:lnTo>
                    <a:pt x="5311" y="3275"/>
                  </a:lnTo>
                  <a:cubicBezTo>
                    <a:pt x="5361" y="3305"/>
                    <a:pt x="5418" y="3320"/>
                    <a:pt x="5476" y="3320"/>
                  </a:cubicBezTo>
                  <a:cubicBezTo>
                    <a:pt x="5556" y="3320"/>
                    <a:pt x="5636" y="3290"/>
                    <a:pt x="5692" y="3228"/>
                  </a:cubicBezTo>
                  <a:cubicBezTo>
                    <a:pt x="5752" y="3168"/>
                    <a:pt x="5787" y="3097"/>
                    <a:pt x="5775" y="3013"/>
                  </a:cubicBezTo>
                  <a:cubicBezTo>
                    <a:pt x="5775" y="2930"/>
                    <a:pt x="5728" y="2847"/>
                    <a:pt x="5656" y="2787"/>
                  </a:cubicBezTo>
                  <a:lnTo>
                    <a:pt x="4513" y="1918"/>
                  </a:lnTo>
                  <a:lnTo>
                    <a:pt x="5752" y="1858"/>
                  </a:lnTo>
                  <a:cubicBezTo>
                    <a:pt x="5894" y="1858"/>
                    <a:pt x="6002" y="1763"/>
                    <a:pt x="6002" y="1620"/>
                  </a:cubicBezTo>
                  <a:cubicBezTo>
                    <a:pt x="6002" y="1501"/>
                    <a:pt x="5906" y="1382"/>
                    <a:pt x="5775" y="1370"/>
                  </a:cubicBezTo>
                  <a:lnTo>
                    <a:pt x="3942" y="1144"/>
                  </a:lnTo>
                  <a:lnTo>
                    <a:pt x="4751" y="430"/>
                  </a:lnTo>
                  <a:cubicBezTo>
                    <a:pt x="4799" y="382"/>
                    <a:pt x="4823" y="323"/>
                    <a:pt x="4823" y="251"/>
                  </a:cubicBezTo>
                  <a:cubicBezTo>
                    <a:pt x="4823" y="192"/>
                    <a:pt x="4799" y="132"/>
                    <a:pt x="4751" y="84"/>
                  </a:cubicBezTo>
                  <a:cubicBezTo>
                    <a:pt x="4697" y="30"/>
                    <a:pt x="4627" y="1"/>
                    <a:pt x="4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4"/>
            <p:cNvSpPr/>
            <p:nvPr/>
          </p:nvSpPr>
          <p:spPr>
            <a:xfrm>
              <a:off x="1462607" y="4131573"/>
              <a:ext cx="258752" cy="360224"/>
            </a:xfrm>
            <a:custGeom>
              <a:avLst/>
              <a:gdLst/>
              <a:ahLst/>
              <a:cxnLst/>
              <a:rect l="l" t="t" r="r" b="b"/>
              <a:pathLst>
                <a:path w="8086" h="11257" extrusionOk="0">
                  <a:moveTo>
                    <a:pt x="5906" y="1"/>
                  </a:moveTo>
                  <a:cubicBezTo>
                    <a:pt x="5906" y="1"/>
                    <a:pt x="2787" y="3739"/>
                    <a:pt x="1251" y="7359"/>
                  </a:cubicBezTo>
                  <a:cubicBezTo>
                    <a:pt x="0" y="10307"/>
                    <a:pt x="1569" y="11257"/>
                    <a:pt x="4774" y="11257"/>
                  </a:cubicBezTo>
                  <a:cubicBezTo>
                    <a:pt x="5504" y="11257"/>
                    <a:pt x="6319" y="11207"/>
                    <a:pt x="7204" y="11121"/>
                  </a:cubicBezTo>
                  <a:lnTo>
                    <a:pt x="7538" y="8657"/>
                  </a:lnTo>
                  <a:lnTo>
                    <a:pt x="4347" y="7966"/>
                  </a:lnTo>
                  <a:cubicBezTo>
                    <a:pt x="4347" y="7966"/>
                    <a:pt x="7276" y="5109"/>
                    <a:pt x="7681" y="3573"/>
                  </a:cubicBezTo>
                  <a:cubicBezTo>
                    <a:pt x="8085" y="2037"/>
                    <a:pt x="5906" y="1"/>
                    <a:pt x="5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4"/>
            <p:cNvSpPr/>
            <p:nvPr/>
          </p:nvSpPr>
          <p:spPr>
            <a:xfrm>
              <a:off x="1581103" y="4369333"/>
              <a:ext cx="37376" cy="17184"/>
            </a:xfrm>
            <a:custGeom>
              <a:avLst/>
              <a:gdLst/>
              <a:ahLst/>
              <a:cxnLst/>
              <a:rect l="l" t="t" r="r" b="b"/>
              <a:pathLst>
                <a:path w="1168" h="537" extrusionOk="0">
                  <a:moveTo>
                    <a:pt x="1168" y="0"/>
                  </a:moveTo>
                  <a:lnTo>
                    <a:pt x="1168" y="0"/>
                  </a:lnTo>
                  <a:cubicBezTo>
                    <a:pt x="799" y="12"/>
                    <a:pt x="346" y="155"/>
                    <a:pt x="72" y="250"/>
                  </a:cubicBezTo>
                  <a:cubicBezTo>
                    <a:pt x="1" y="274"/>
                    <a:pt x="13" y="381"/>
                    <a:pt x="84" y="393"/>
                  </a:cubicBezTo>
                  <a:lnTo>
                    <a:pt x="644" y="536"/>
                  </a:lnTo>
                  <a:cubicBezTo>
                    <a:pt x="644" y="536"/>
                    <a:pt x="858" y="322"/>
                    <a:pt x="1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4"/>
            <p:cNvSpPr/>
            <p:nvPr/>
          </p:nvSpPr>
          <p:spPr>
            <a:xfrm>
              <a:off x="1644367" y="4404373"/>
              <a:ext cx="17536" cy="80032"/>
            </a:xfrm>
            <a:custGeom>
              <a:avLst/>
              <a:gdLst/>
              <a:ahLst/>
              <a:cxnLst/>
              <a:rect l="l" t="t" r="r" b="b"/>
              <a:pathLst>
                <a:path w="548" h="2501" extrusionOk="0">
                  <a:moveTo>
                    <a:pt x="453" y="1"/>
                  </a:moveTo>
                  <a:cubicBezTo>
                    <a:pt x="405" y="1"/>
                    <a:pt x="357" y="24"/>
                    <a:pt x="346" y="84"/>
                  </a:cubicBezTo>
                  <a:cubicBezTo>
                    <a:pt x="346" y="96"/>
                    <a:pt x="155" y="1108"/>
                    <a:pt x="12" y="2394"/>
                  </a:cubicBezTo>
                  <a:cubicBezTo>
                    <a:pt x="0" y="2453"/>
                    <a:pt x="36" y="2501"/>
                    <a:pt x="96" y="2501"/>
                  </a:cubicBezTo>
                  <a:lnTo>
                    <a:pt x="107" y="2501"/>
                  </a:lnTo>
                  <a:cubicBezTo>
                    <a:pt x="155" y="2501"/>
                    <a:pt x="191" y="2465"/>
                    <a:pt x="203" y="2418"/>
                  </a:cubicBezTo>
                  <a:cubicBezTo>
                    <a:pt x="346" y="1144"/>
                    <a:pt x="536" y="132"/>
                    <a:pt x="536" y="120"/>
                  </a:cubicBezTo>
                  <a:cubicBezTo>
                    <a:pt x="548" y="60"/>
                    <a:pt x="512" y="13"/>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4"/>
            <p:cNvSpPr/>
            <p:nvPr/>
          </p:nvSpPr>
          <p:spPr>
            <a:xfrm>
              <a:off x="1645871" y="4143701"/>
              <a:ext cx="65568" cy="105248"/>
            </a:xfrm>
            <a:custGeom>
              <a:avLst/>
              <a:gdLst/>
              <a:ahLst/>
              <a:cxnLst/>
              <a:rect l="l" t="t" r="r" b="b"/>
              <a:pathLst>
                <a:path w="2049" h="3289" extrusionOk="0">
                  <a:moveTo>
                    <a:pt x="101" y="1"/>
                  </a:moveTo>
                  <a:cubicBezTo>
                    <a:pt x="60" y="1"/>
                    <a:pt x="23" y="33"/>
                    <a:pt x="13" y="74"/>
                  </a:cubicBezTo>
                  <a:cubicBezTo>
                    <a:pt x="1" y="134"/>
                    <a:pt x="37" y="181"/>
                    <a:pt x="84" y="193"/>
                  </a:cubicBezTo>
                  <a:cubicBezTo>
                    <a:pt x="108" y="193"/>
                    <a:pt x="1858" y="539"/>
                    <a:pt x="1858" y="3194"/>
                  </a:cubicBezTo>
                  <a:cubicBezTo>
                    <a:pt x="1858" y="3241"/>
                    <a:pt x="1906" y="3289"/>
                    <a:pt x="1954" y="3289"/>
                  </a:cubicBezTo>
                  <a:cubicBezTo>
                    <a:pt x="2001" y="3289"/>
                    <a:pt x="2049" y="3241"/>
                    <a:pt x="2049" y="3194"/>
                  </a:cubicBezTo>
                  <a:cubicBezTo>
                    <a:pt x="2049" y="372"/>
                    <a:pt x="144" y="3"/>
                    <a:pt x="120" y="3"/>
                  </a:cubicBezTo>
                  <a:cubicBezTo>
                    <a:pt x="114" y="1"/>
                    <a:pt x="107"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4"/>
            <p:cNvSpPr/>
            <p:nvPr/>
          </p:nvSpPr>
          <p:spPr>
            <a:xfrm>
              <a:off x="2811759" y="4196373"/>
              <a:ext cx="158880" cy="174496"/>
            </a:xfrm>
            <a:custGeom>
              <a:avLst/>
              <a:gdLst/>
              <a:ahLst/>
              <a:cxnLst/>
              <a:rect l="l" t="t" r="r" b="b"/>
              <a:pathLst>
                <a:path w="4965" h="5453" extrusionOk="0">
                  <a:moveTo>
                    <a:pt x="264" y="1"/>
                  </a:moveTo>
                  <a:cubicBezTo>
                    <a:pt x="154" y="1"/>
                    <a:pt x="49" y="71"/>
                    <a:pt x="24" y="190"/>
                  </a:cubicBezTo>
                  <a:cubicBezTo>
                    <a:pt x="0" y="286"/>
                    <a:pt x="24" y="393"/>
                    <a:pt x="95" y="452"/>
                  </a:cubicBezTo>
                  <a:lnTo>
                    <a:pt x="1250" y="1607"/>
                  </a:lnTo>
                  <a:cubicBezTo>
                    <a:pt x="1250" y="1607"/>
                    <a:pt x="798" y="3607"/>
                    <a:pt x="1369" y="4238"/>
                  </a:cubicBezTo>
                  <a:cubicBezTo>
                    <a:pt x="1941" y="4881"/>
                    <a:pt x="3512" y="5120"/>
                    <a:pt x="3512" y="5120"/>
                  </a:cubicBezTo>
                  <a:lnTo>
                    <a:pt x="3727" y="5453"/>
                  </a:lnTo>
                  <a:lnTo>
                    <a:pt x="4965" y="3631"/>
                  </a:lnTo>
                  <a:lnTo>
                    <a:pt x="3084" y="1738"/>
                  </a:lnTo>
                  <a:lnTo>
                    <a:pt x="393" y="36"/>
                  </a:lnTo>
                  <a:cubicBezTo>
                    <a:pt x="352" y="12"/>
                    <a:pt x="308" y="1"/>
                    <a:pt x="2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4"/>
            <p:cNvSpPr/>
            <p:nvPr/>
          </p:nvSpPr>
          <p:spPr>
            <a:xfrm>
              <a:off x="2808303" y="4193301"/>
              <a:ext cx="166144" cy="180640"/>
            </a:xfrm>
            <a:custGeom>
              <a:avLst/>
              <a:gdLst/>
              <a:ahLst/>
              <a:cxnLst/>
              <a:rect l="l" t="t" r="r" b="b"/>
              <a:pathLst>
                <a:path w="5192" h="5645" extrusionOk="0">
                  <a:moveTo>
                    <a:pt x="380" y="0"/>
                  </a:moveTo>
                  <a:cubicBezTo>
                    <a:pt x="336" y="0"/>
                    <a:pt x="292" y="9"/>
                    <a:pt x="251" y="24"/>
                  </a:cubicBezTo>
                  <a:cubicBezTo>
                    <a:pt x="144" y="60"/>
                    <a:pt x="60" y="155"/>
                    <a:pt x="37" y="263"/>
                  </a:cubicBezTo>
                  <a:cubicBezTo>
                    <a:pt x="1" y="394"/>
                    <a:pt x="37" y="536"/>
                    <a:pt x="132" y="620"/>
                  </a:cubicBezTo>
                  <a:lnTo>
                    <a:pt x="1251" y="1727"/>
                  </a:lnTo>
                  <a:cubicBezTo>
                    <a:pt x="1180" y="2072"/>
                    <a:pt x="858" y="3799"/>
                    <a:pt x="1406" y="4406"/>
                  </a:cubicBezTo>
                  <a:cubicBezTo>
                    <a:pt x="1942" y="5001"/>
                    <a:pt x="3299" y="5263"/>
                    <a:pt x="3561" y="5311"/>
                  </a:cubicBezTo>
                  <a:lnTo>
                    <a:pt x="3751" y="5608"/>
                  </a:lnTo>
                  <a:cubicBezTo>
                    <a:pt x="3775" y="5632"/>
                    <a:pt x="3799" y="5644"/>
                    <a:pt x="3835" y="5644"/>
                  </a:cubicBezTo>
                  <a:cubicBezTo>
                    <a:pt x="3870" y="5644"/>
                    <a:pt x="3894" y="5632"/>
                    <a:pt x="3918" y="5608"/>
                  </a:cubicBezTo>
                  <a:lnTo>
                    <a:pt x="5156" y="3787"/>
                  </a:lnTo>
                  <a:cubicBezTo>
                    <a:pt x="5192" y="3739"/>
                    <a:pt x="5180" y="3680"/>
                    <a:pt x="5132" y="3644"/>
                  </a:cubicBezTo>
                  <a:cubicBezTo>
                    <a:pt x="5116" y="3636"/>
                    <a:pt x="5097" y="3632"/>
                    <a:pt x="5079" y="3632"/>
                  </a:cubicBezTo>
                  <a:cubicBezTo>
                    <a:pt x="5047" y="3632"/>
                    <a:pt x="5017" y="3645"/>
                    <a:pt x="5001" y="3668"/>
                  </a:cubicBezTo>
                  <a:lnTo>
                    <a:pt x="3835" y="5370"/>
                  </a:lnTo>
                  <a:lnTo>
                    <a:pt x="3704" y="5168"/>
                  </a:lnTo>
                  <a:cubicBezTo>
                    <a:pt x="3680" y="5144"/>
                    <a:pt x="3656" y="5132"/>
                    <a:pt x="3632" y="5120"/>
                  </a:cubicBezTo>
                  <a:cubicBezTo>
                    <a:pt x="3620" y="5120"/>
                    <a:pt x="2096" y="4870"/>
                    <a:pt x="1549" y="4275"/>
                  </a:cubicBezTo>
                  <a:cubicBezTo>
                    <a:pt x="1025" y="3680"/>
                    <a:pt x="1442" y="1739"/>
                    <a:pt x="1453" y="1727"/>
                  </a:cubicBezTo>
                  <a:cubicBezTo>
                    <a:pt x="1453" y="1691"/>
                    <a:pt x="1453" y="1656"/>
                    <a:pt x="1430" y="1632"/>
                  </a:cubicBezTo>
                  <a:lnTo>
                    <a:pt x="263" y="477"/>
                  </a:lnTo>
                  <a:cubicBezTo>
                    <a:pt x="227" y="441"/>
                    <a:pt x="215" y="382"/>
                    <a:pt x="227" y="322"/>
                  </a:cubicBezTo>
                  <a:cubicBezTo>
                    <a:pt x="239" y="263"/>
                    <a:pt x="275" y="227"/>
                    <a:pt x="322" y="203"/>
                  </a:cubicBezTo>
                  <a:cubicBezTo>
                    <a:pt x="337" y="198"/>
                    <a:pt x="354" y="195"/>
                    <a:pt x="371" y="195"/>
                  </a:cubicBezTo>
                  <a:cubicBezTo>
                    <a:pt x="395" y="195"/>
                    <a:pt x="420" y="201"/>
                    <a:pt x="441" y="215"/>
                  </a:cubicBezTo>
                  <a:lnTo>
                    <a:pt x="3144" y="1918"/>
                  </a:lnTo>
                  <a:cubicBezTo>
                    <a:pt x="3160" y="1925"/>
                    <a:pt x="3177" y="1929"/>
                    <a:pt x="3194" y="1929"/>
                  </a:cubicBezTo>
                  <a:cubicBezTo>
                    <a:pt x="3229" y="1929"/>
                    <a:pt x="3263" y="1914"/>
                    <a:pt x="3287" y="1882"/>
                  </a:cubicBezTo>
                  <a:cubicBezTo>
                    <a:pt x="3311" y="1834"/>
                    <a:pt x="3299" y="1775"/>
                    <a:pt x="3251" y="1751"/>
                  </a:cubicBezTo>
                  <a:lnTo>
                    <a:pt x="549" y="48"/>
                  </a:lnTo>
                  <a:cubicBezTo>
                    <a:pt x="495" y="15"/>
                    <a:pt x="437"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4"/>
            <p:cNvSpPr/>
            <p:nvPr/>
          </p:nvSpPr>
          <p:spPr>
            <a:xfrm>
              <a:off x="2846031" y="4265685"/>
              <a:ext cx="48416" cy="87296"/>
            </a:xfrm>
            <a:custGeom>
              <a:avLst/>
              <a:gdLst/>
              <a:ahLst/>
              <a:cxnLst/>
              <a:rect l="l" t="t" r="r" b="b"/>
              <a:pathLst>
                <a:path w="1513" h="2728" extrusionOk="0">
                  <a:moveTo>
                    <a:pt x="155" y="1"/>
                  </a:moveTo>
                  <a:lnTo>
                    <a:pt x="12" y="834"/>
                  </a:lnTo>
                  <a:cubicBezTo>
                    <a:pt x="1" y="1322"/>
                    <a:pt x="60" y="1822"/>
                    <a:pt x="298" y="2072"/>
                  </a:cubicBezTo>
                  <a:cubicBezTo>
                    <a:pt x="572" y="2382"/>
                    <a:pt x="1060" y="2596"/>
                    <a:pt x="1513" y="2727"/>
                  </a:cubicBezTo>
                  <a:cubicBezTo>
                    <a:pt x="1001" y="2037"/>
                    <a:pt x="929" y="1263"/>
                    <a:pt x="1036" y="513"/>
                  </a:cubicBezTo>
                  <a:lnTo>
                    <a:pt x="1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4"/>
            <p:cNvSpPr/>
            <p:nvPr/>
          </p:nvSpPr>
          <p:spPr>
            <a:xfrm>
              <a:off x="2842991" y="4262389"/>
              <a:ext cx="54880" cy="94016"/>
            </a:xfrm>
            <a:custGeom>
              <a:avLst/>
              <a:gdLst/>
              <a:ahLst/>
              <a:cxnLst/>
              <a:rect l="l" t="t" r="r" b="b"/>
              <a:pathLst>
                <a:path w="1715" h="2938" extrusionOk="0">
                  <a:moveTo>
                    <a:pt x="322" y="259"/>
                  </a:moveTo>
                  <a:lnTo>
                    <a:pt x="1024" y="663"/>
                  </a:lnTo>
                  <a:cubicBezTo>
                    <a:pt x="917" y="1425"/>
                    <a:pt x="1036" y="2080"/>
                    <a:pt x="1370" y="2652"/>
                  </a:cubicBezTo>
                  <a:cubicBezTo>
                    <a:pt x="953" y="2485"/>
                    <a:pt x="643" y="2306"/>
                    <a:pt x="465" y="2116"/>
                  </a:cubicBezTo>
                  <a:cubicBezTo>
                    <a:pt x="286" y="1914"/>
                    <a:pt x="203" y="1521"/>
                    <a:pt x="203" y="949"/>
                  </a:cubicBezTo>
                  <a:lnTo>
                    <a:pt x="322" y="259"/>
                  </a:lnTo>
                  <a:close/>
                  <a:moveTo>
                    <a:pt x="250" y="1"/>
                  </a:moveTo>
                  <a:cubicBezTo>
                    <a:pt x="236" y="1"/>
                    <a:pt x="224" y="4"/>
                    <a:pt x="215" y="9"/>
                  </a:cubicBezTo>
                  <a:cubicBezTo>
                    <a:pt x="179" y="32"/>
                    <a:pt x="167" y="56"/>
                    <a:pt x="155" y="92"/>
                  </a:cubicBezTo>
                  <a:lnTo>
                    <a:pt x="12" y="913"/>
                  </a:lnTo>
                  <a:cubicBezTo>
                    <a:pt x="12" y="925"/>
                    <a:pt x="12" y="925"/>
                    <a:pt x="12" y="937"/>
                  </a:cubicBezTo>
                  <a:cubicBezTo>
                    <a:pt x="0" y="1568"/>
                    <a:pt x="107" y="2009"/>
                    <a:pt x="322" y="2247"/>
                  </a:cubicBezTo>
                  <a:cubicBezTo>
                    <a:pt x="560" y="2509"/>
                    <a:pt x="977" y="2735"/>
                    <a:pt x="1572" y="2926"/>
                  </a:cubicBezTo>
                  <a:cubicBezTo>
                    <a:pt x="1584" y="2937"/>
                    <a:pt x="1596" y="2937"/>
                    <a:pt x="1608" y="2937"/>
                  </a:cubicBezTo>
                  <a:cubicBezTo>
                    <a:pt x="1643" y="2937"/>
                    <a:pt x="1667" y="2926"/>
                    <a:pt x="1691" y="2890"/>
                  </a:cubicBezTo>
                  <a:cubicBezTo>
                    <a:pt x="1715" y="2854"/>
                    <a:pt x="1715" y="2818"/>
                    <a:pt x="1691" y="2783"/>
                  </a:cubicBezTo>
                  <a:cubicBezTo>
                    <a:pt x="1250" y="2175"/>
                    <a:pt x="1108" y="1473"/>
                    <a:pt x="1227" y="628"/>
                  </a:cubicBezTo>
                  <a:cubicBezTo>
                    <a:pt x="1239" y="580"/>
                    <a:pt x="1215" y="544"/>
                    <a:pt x="1179" y="521"/>
                  </a:cubicBezTo>
                  <a:lnTo>
                    <a:pt x="310" y="20"/>
                  </a:lnTo>
                  <a:cubicBezTo>
                    <a:pt x="289" y="7"/>
                    <a:pt x="268"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4"/>
            <p:cNvSpPr/>
            <p:nvPr/>
          </p:nvSpPr>
          <p:spPr>
            <a:xfrm>
              <a:off x="2886415" y="4196693"/>
              <a:ext cx="76992" cy="126944"/>
            </a:xfrm>
            <a:custGeom>
              <a:avLst/>
              <a:gdLst/>
              <a:ahLst/>
              <a:cxnLst/>
              <a:rect l="l" t="t" r="r" b="b"/>
              <a:pathLst>
                <a:path w="2406" h="3967" extrusionOk="0">
                  <a:moveTo>
                    <a:pt x="671" y="1"/>
                  </a:moveTo>
                  <a:cubicBezTo>
                    <a:pt x="493" y="1"/>
                    <a:pt x="340" y="418"/>
                    <a:pt x="405" y="800"/>
                  </a:cubicBezTo>
                  <a:cubicBezTo>
                    <a:pt x="477" y="1276"/>
                    <a:pt x="751" y="1728"/>
                    <a:pt x="751" y="1728"/>
                  </a:cubicBezTo>
                  <a:cubicBezTo>
                    <a:pt x="751" y="1728"/>
                    <a:pt x="1" y="3478"/>
                    <a:pt x="989" y="3967"/>
                  </a:cubicBezTo>
                  <a:lnTo>
                    <a:pt x="2406" y="3383"/>
                  </a:lnTo>
                  <a:lnTo>
                    <a:pt x="1894" y="2693"/>
                  </a:lnTo>
                  <a:cubicBezTo>
                    <a:pt x="1894" y="2693"/>
                    <a:pt x="1048" y="466"/>
                    <a:pt x="822" y="109"/>
                  </a:cubicBezTo>
                  <a:cubicBezTo>
                    <a:pt x="773" y="33"/>
                    <a:pt x="721" y="1"/>
                    <a:pt x="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4"/>
            <p:cNvSpPr/>
            <p:nvPr/>
          </p:nvSpPr>
          <p:spPr>
            <a:xfrm>
              <a:off x="2885263" y="4193557"/>
              <a:ext cx="81568" cy="133504"/>
            </a:xfrm>
            <a:custGeom>
              <a:avLst/>
              <a:gdLst/>
              <a:ahLst/>
              <a:cxnLst/>
              <a:rect l="l" t="t" r="r" b="b"/>
              <a:pathLst>
                <a:path w="2549" h="4172" extrusionOk="0">
                  <a:moveTo>
                    <a:pt x="707" y="1"/>
                  </a:moveTo>
                  <a:cubicBezTo>
                    <a:pt x="674" y="1"/>
                    <a:pt x="648" y="9"/>
                    <a:pt x="632" y="16"/>
                  </a:cubicBezTo>
                  <a:cubicBezTo>
                    <a:pt x="394" y="100"/>
                    <a:pt x="287" y="564"/>
                    <a:pt x="334" y="909"/>
                  </a:cubicBezTo>
                  <a:cubicBezTo>
                    <a:pt x="406" y="1326"/>
                    <a:pt x="608" y="1707"/>
                    <a:pt x="680" y="1826"/>
                  </a:cubicBezTo>
                  <a:cubicBezTo>
                    <a:pt x="561" y="2136"/>
                    <a:pt x="1" y="3672"/>
                    <a:pt x="977" y="4160"/>
                  </a:cubicBezTo>
                  <a:cubicBezTo>
                    <a:pt x="989" y="4160"/>
                    <a:pt x="1013" y="4172"/>
                    <a:pt x="1025" y="4172"/>
                  </a:cubicBezTo>
                  <a:cubicBezTo>
                    <a:pt x="1061" y="4172"/>
                    <a:pt x="1096" y="4148"/>
                    <a:pt x="1108" y="4112"/>
                  </a:cubicBezTo>
                  <a:cubicBezTo>
                    <a:pt x="1132" y="4065"/>
                    <a:pt x="1120" y="4005"/>
                    <a:pt x="1072" y="3981"/>
                  </a:cubicBezTo>
                  <a:cubicBezTo>
                    <a:pt x="180" y="3541"/>
                    <a:pt x="882" y="1874"/>
                    <a:pt x="882" y="1862"/>
                  </a:cubicBezTo>
                  <a:cubicBezTo>
                    <a:pt x="894" y="1838"/>
                    <a:pt x="894" y="1802"/>
                    <a:pt x="882" y="1767"/>
                  </a:cubicBezTo>
                  <a:cubicBezTo>
                    <a:pt x="870" y="1767"/>
                    <a:pt x="608" y="1338"/>
                    <a:pt x="537" y="874"/>
                  </a:cubicBezTo>
                  <a:cubicBezTo>
                    <a:pt x="477" y="540"/>
                    <a:pt x="608" y="231"/>
                    <a:pt x="703" y="195"/>
                  </a:cubicBezTo>
                  <a:cubicBezTo>
                    <a:pt x="715" y="195"/>
                    <a:pt x="751" y="231"/>
                    <a:pt x="775" y="266"/>
                  </a:cubicBezTo>
                  <a:cubicBezTo>
                    <a:pt x="989" y="612"/>
                    <a:pt x="1834" y="2803"/>
                    <a:pt x="1834" y="2826"/>
                  </a:cubicBezTo>
                  <a:cubicBezTo>
                    <a:pt x="1846" y="2838"/>
                    <a:pt x="1846" y="2838"/>
                    <a:pt x="1846" y="2850"/>
                  </a:cubicBezTo>
                  <a:lnTo>
                    <a:pt x="2358" y="3541"/>
                  </a:lnTo>
                  <a:cubicBezTo>
                    <a:pt x="2380" y="3570"/>
                    <a:pt x="2410" y="3585"/>
                    <a:pt x="2442" y="3585"/>
                  </a:cubicBezTo>
                  <a:cubicBezTo>
                    <a:pt x="2462" y="3585"/>
                    <a:pt x="2482" y="3579"/>
                    <a:pt x="2501" y="3565"/>
                  </a:cubicBezTo>
                  <a:cubicBezTo>
                    <a:pt x="2537" y="3529"/>
                    <a:pt x="2549" y="3469"/>
                    <a:pt x="2513" y="3422"/>
                  </a:cubicBezTo>
                  <a:lnTo>
                    <a:pt x="2013" y="2743"/>
                  </a:lnTo>
                  <a:cubicBezTo>
                    <a:pt x="1942" y="2552"/>
                    <a:pt x="1156" y="505"/>
                    <a:pt x="942" y="159"/>
                  </a:cubicBezTo>
                  <a:cubicBezTo>
                    <a:pt x="862" y="32"/>
                    <a:pt x="772" y="1"/>
                    <a:pt x="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4"/>
            <p:cNvSpPr/>
            <p:nvPr/>
          </p:nvSpPr>
          <p:spPr>
            <a:xfrm>
              <a:off x="2822031" y="4299989"/>
              <a:ext cx="49568" cy="30848"/>
            </a:xfrm>
            <a:custGeom>
              <a:avLst/>
              <a:gdLst/>
              <a:ahLst/>
              <a:cxnLst/>
              <a:rect l="l" t="t" r="r" b="b"/>
              <a:pathLst>
                <a:path w="1549" h="964" extrusionOk="0">
                  <a:moveTo>
                    <a:pt x="358" y="0"/>
                  </a:moveTo>
                  <a:cubicBezTo>
                    <a:pt x="358" y="0"/>
                    <a:pt x="0" y="310"/>
                    <a:pt x="251" y="739"/>
                  </a:cubicBezTo>
                  <a:cubicBezTo>
                    <a:pt x="354" y="911"/>
                    <a:pt x="581" y="963"/>
                    <a:pt x="816" y="963"/>
                  </a:cubicBezTo>
                  <a:cubicBezTo>
                    <a:pt x="987" y="963"/>
                    <a:pt x="1163" y="935"/>
                    <a:pt x="1298" y="905"/>
                  </a:cubicBezTo>
                  <a:cubicBezTo>
                    <a:pt x="1453" y="870"/>
                    <a:pt x="1548" y="727"/>
                    <a:pt x="1524" y="572"/>
                  </a:cubicBezTo>
                  <a:lnTo>
                    <a:pt x="1513" y="489"/>
                  </a:lnTo>
                  <a:cubicBezTo>
                    <a:pt x="1489" y="358"/>
                    <a:pt x="1394" y="250"/>
                    <a:pt x="1274" y="227"/>
                  </a:cubicBezTo>
                  <a:lnTo>
                    <a:pt x="3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4"/>
            <p:cNvSpPr/>
            <p:nvPr/>
          </p:nvSpPr>
          <p:spPr>
            <a:xfrm>
              <a:off x="2819759" y="4296789"/>
              <a:ext cx="55264" cy="37152"/>
            </a:xfrm>
            <a:custGeom>
              <a:avLst/>
              <a:gdLst/>
              <a:ahLst/>
              <a:cxnLst/>
              <a:rect l="l" t="t" r="r" b="b"/>
              <a:pathLst>
                <a:path w="1727" h="1161" extrusionOk="0">
                  <a:moveTo>
                    <a:pt x="452" y="208"/>
                  </a:moveTo>
                  <a:lnTo>
                    <a:pt x="1322" y="422"/>
                  </a:lnTo>
                  <a:cubicBezTo>
                    <a:pt x="1405" y="446"/>
                    <a:pt x="1465" y="517"/>
                    <a:pt x="1476" y="600"/>
                  </a:cubicBezTo>
                  <a:lnTo>
                    <a:pt x="1500" y="684"/>
                  </a:lnTo>
                  <a:cubicBezTo>
                    <a:pt x="1512" y="791"/>
                    <a:pt x="1453" y="886"/>
                    <a:pt x="1357" y="910"/>
                  </a:cubicBezTo>
                  <a:cubicBezTo>
                    <a:pt x="1179" y="946"/>
                    <a:pt x="1024" y="958"/>
                    <a:pt x="881" y="958"/>
                  </a:cubicBezTo>
                  <a:cubicBezTo>
                    <a:pt x="714" y="958"/>
                    <a:pt x="488" y="934"/>
                    <a:pt x="405" y="791"/>
                  </a:cubicBezTo>
                  <a:cubicBezTo>
                    <a:pt x="238" y="517"/>
                    <a:pt x="381" y="291"/>
                    <a:pt x="452" y="208"/>
                  </a:cubicBezTo>
                  <a:close/>
                  <a:moveTo>
                    <a:pt x="424" y="0"/>
                  </a:moveTo>
                  <a:cubicBezTo>
                    <a:pt x="398" y="0"/>
                    <a:pt x="375" y="12"/>
                    <a:pt x="357" y="29"/>
                  </a:cubicBezTo>
                  <a:cubicBezTo>
                    <a:pt x="214" y="160"/>
                    <a:pt x="0" y="493"/>
                    <a:pt x="238" y="886"/>
                  </a:cubicBezTo>
                  <a:cubicBezTo>
                    <a:pt x="345" y="1065"/>
                    <a:pt x="560" y="1160"/>
                    <a:pt x="881" y="1160"/>
                  </a:cubicBezTo>
                  <a:cubicBezTo>
                    <a:pt x="1036" y="1160"/>
                    <a:pt x="1203" y="1136"/>
                    <a:pt x="1393" y="1100"/>
                  </a:cubicBezTo>
                  <a:cubicBezTo>
                    <a:pt x="1595" y="1065"/>
                    <a:pt x="1726" y="862"/>
                    <a:pt x="1691" y="648"/>
                  </a:cubicBezTo>
                  <a:lnTo>
                    <a:pt x="1679" y="565"/>
                  </a:lnTo>
                  <a:cubicBezTo>
                    <a:pt x="1643" y="398"/>
                    <a:pt x="1524" y="267"/>
                    <a:pt x="1369" y="231"/>
                  </a:cubicBezTo>
                  <a:lnTo>
                    <a:pt x="452" y="5"/>
                  </a:lnTo>
                  <a:cubicBezTo>
                    <a:pt x="443" y="2"/>
                    <a:pt x="433"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4"/>
            <p:cNvSpPr/>
            <p:nvPr/>
          </p:nvSpPr>
          <p:spPr>
            <a:xfrm>
              <a:off x="2828495" y="4272181"/>
              <a:ext cx="43872" cy="35936"/>
            </a:xfrm>
            <a:custGeom>
              <a:avLst/>
              <a:gdLst/>
              <a:ahLst/>
              <a:cxnLst/>
              <a:rect l="l" t="t" r="r" b="b"/>
              <a:pathLst>
                <a:path w="1371" h="1123" extrusionOk="0">
                  <a:moveTo>
                    <a:pt x="310" y="0"/>
                  </a:moveTo>
                  <a:cubicBezTo>
                    <a:pt x="310" y="0"/>
                    <a:pt x="1" y="286"/>
                    <a:pt x="60" y="703"/>
                  </a:cubicBezTo>
                  <a:cubicBezTo>
                    <a:pt x="84" y="977"/>
                    <a:pt x="620" y="1084"/>
                    <a:pt x="965" y="1119"/>
                  </a:cubicBezTo>
                  <a:cubicBezTo>
                    <a:pt x="979" y="1121"/>
                    <a:pt x="992" y="1122"/>
                    <a:pt x="1005" y="1122"/>
                  </a:cubicBezTo>
                  <a:cubicBezTo>
                    <a:pt x="1156" y="1122"/>
                    <a:pt x="1289" y="999"/>
                    <a:pt x="1311" y="846"/>
                  </a:cubicBezTo>
                  <a:lnTo>
                    <a:pt x="1370" y="512"/>
                  </a:lnTo>
                  <a:lnTo>
                    <a:pt x="3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4"/>
            <p:cNvSpPr/>
            <p:nvPr/>
          </p:nvSpPr>
          <p:spPr>
            <a:xfrm>
              <a:off x="2825455" y="4269077"/>
              <a:ext cx="50336" cy="42368"/>
            </a:xfrm>
            <a:custGeom>
              <a:avLst/>
              <a:gdLst/>
              <a:ahLst/>
              <a:cxnLst/>
              <a:rect l="l" t="t" r="r" b="b"/>
              <a:pathLst>
                <a:path w="1573" h="1324" extrusionOk="0">
                  <a:moveTo>
                    <a:pt x="429" y="216"/>
                  </a:moveTo>
                  <a:lnTo>
                    <a:pt x="1358" y="669"/>
                  </a:lnTo>
                  <a:lnTo>
                    <a:pt x="1310" y="919"/>
                  </a:lnTo>
                  <a:cubicBezTo>
                    <a:pt x="1299" y="1041"/>
                    <a:pt x="1204" y="1122"/>
                    <a:pt x="1095" y="1122"/>
                  </a:cubicBezTo>
                  <a:cubicBezTo>
                    <a:pt x="1087" y="1122"/>
                    <a:pt x="1080" y="1122"/>
                    <a:pt x="1072" y="1121"/>
                  </a:cubicBezTo>
                  <a:cubicBezTo>
                    <a:pt x="584" y="1074"/>
                    <a:pt x="263" y="943"/>
                    <a:pt x="251" y="788"/>
                  </a:cubicBezTo>
                  <a:cubicBezTo>
                    <a:pt x="215" y="514"/>
                    <a:pt x="358" y="312"/>
                    <a:pt x="429" y="216"/>
                  </a:cubicBezTo>
                  <a:close/>
                  <a:moveTo>
                    <a:pt x="409" y="1"/>
                  </a:moveTo>
                  <a:cubicBezTo>
                    <a:pt x="384" y="1"/>
                    <a:pt x="361" y="11"/>
                    <a:pt x="346" y="26"/>
                  </a:cubicBezTo>
                  <a:cubicBezTo>
                    <a:pt x="334" y="38"/>
                    <a:pt x="1" y="347"/>
                    <a:pt x="48" y="812"/>
                  </a:cubicBezTo>
                  <a:cubicBezTo>
                    <a:pt x="96" y="1145"/>
                    <a:pt x="620" y="1276"/>
                    <a:pt x="1060" y="1312"/>
                  </a:cubicBezTo>
                  <a:cubicBezTo>
                    <a:pt x="1072" y="1324"/>
                    <a:pt x="1084" y="1324"/>
                    <a:pt x="1096" y="1324"/>
                  </a:cubicBezTo>
                  <a:cubicBezTo>
                    <a:pt x="1298" y="1324"/>
                    <a:pt x="1477" y="1169"/>
                    <a:pt x="1513" y="954"/>
                  </a:cubicBezTo>
                  <a:lnTo>
                    <a:pt x="1560" y="633"/>
                  </a:lnTo>
                  <a:cubicBezTo>
                    <a:pt x="1572" y="585"/>
                    <a:pt x="1548" y="550"/>
                    <a:pt x="1501" y="526"/>
                  </a:cubicBezTo>
                  <a:lnTo>
                    <a:pt x="453" y="14"/>
                  </a:lnTo>
                  <a:cubicBezTo>
                    <a:pt x="439" y="5"/>
                    <a:pt x="424" y="1"/>
                    <a:pt x="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4"/>
            <p:cNvSpPr/>
            <p:nvPr/>
          </p:nvSpPr>
          <p:spPr>
            <a:xfrm>
              <a:off x="2830031" y="4247797"/>
              <a:ext cx="51072" cy="42176"/>
            </a:xfrm>
            <a:custGeom>
              <a:avLst/>
              <a:gdLst/>
              <a:ahLst/>
              <a:cxnLst/>
              <a:rect l="l" t="t" r="r" b="b"/>
              <a:pathLst>
                <a:path w="1596" h="1318" extrusionOk="0">
                  <a:moveTo>
                    <a:pt x="679" y="0"/>
                  </a:moveTo>
                  <a:cubicBezTo>
                    <a:pt x="1" y="60"/>
                    <a:pt x="262" y="762"/>
                    <a:pt x="262" y="762"/>
                  </a:cubicBezTo>
                  <a:lnTo>
                    <a:pt x="917" y="1238"/>
                  </a:lnTo>
                  <a:cubicBezTo>
                    <a:pt x="991" y="1292"/>
                    <a:pt x="1074" y="1317"/>
                    <a:pt x="1155" y="1317"/>
                  </a:cubicBezTo>
                  <a:cubicBezTo>
                    <a:pt x="1309" y="1317"/>
                    <a:pt x="1459" y="1228"/>
                    <a:pt x="1536" y="1072"/>
                  </a:cubicBezTo>
                  <a:cubicBezTo>
                    <a:pt x="1596" y="953"/>
                    <a:pt x="1560" y="822"/>
                    <a:pt x="1477" y="738"/>
                  </a:cubicBezTo>
                  <a:lnTo>
                    <a:pt x="6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4"/>
            <p:cNvSpPr/>
            <p:nvPr/>
          </p:nvSpPr>
          <p:spPr>
            <a:xfrm>
              <a:off x="2831183" y="4244373"/>
              <a:ext cx="53376" cy="48800"/>
            </a:xfrm>
            <a:custGeom>
              <a:avLst/>
              <a:gdLst/>
              <a:ahLst/>
              <a:cxnLst/>
              <a:rect l="l" t="t" r="r" b="b"/>
              <a:pathLst>
                <a:path w="1668" h="1525" extrusionOk="0">
                  <a:moveTo>
                    <a:pt x="607" y="202"/>
                  </a:moveTo>
                  <a:lnTo>
                    <a:pt x="1369" y="917"/>
                  </a:lnTo>
                  <a:cubicBezTo>
                    <a:pt x="1429" y="964"/>
                    <a:pt x="1453" y="1060"/>
                    <a:pt x="1417" y="1131"/>
                  </a:cubicBezTo>
                  <a:cubicBezTo>
                    <a:pt x="1358" y="1250"/>
                    <a:pt x="1250" y="1322"/>
                    <a:pt x="1119" y="1322"/>
                  </a:cubicBezTo>
                  <a:cubicBezTo>
                    <a:pt x="1060" y="1322"/>
                    <a:pt x="988" y="1298"/>
                    <a:pt x="941" y="1262"/>
                  </a:cubicBezTo>
                  <a:lnTo>
                    <a:pt x="310" y="810"/>
                  </a:lnTo>
                  <a:cubicBezTo>
                    <a:pt x="298" y="738"/>
                    <a:pt x="238" y="512"/>
                    <a:pt x="334" y="357"/>
                  </a:cubicBezTo>
                  <a:cubicBezTo>
                    <a:pt x="381" y="286"/>
                    <a:pt x="476" y="226"/>
                    <a:pt x="607" y="202"/>
                  </a:cubicBezTo>
                  <a:close/>
                  <a:moveTo>
                    <a:pt x="631" y="0"/>
                  </a:moveTo>
                  <a:cubicBezTo>
                    <a:pt x="405" y="24"/>
                    <a:pt x="250" y="107"/>
                    <a:pt x="155" y="262"/>
                  </a:cubicBezTo>
                  <a:cubicBezTo>
                    <a:pt x="0" y="524"/>
                    <a:pt x="131" y="893"/>
                    <a:pt x="143" y="905"/>
                  </a:cubicBezTo>
                  <a:cubicBezTo>
                    <a:pt x="143" y="929"/>
                    <a:pt x="155" y="941"/>
                    <a:pt x="179" y="953"/>
                  </a:cubicBezTo>
                  <a:lnTo>
                    <a:pt x="822" y="1417"/>
                  </a:lnTo>
                  <a:cubicBezTo>
                    <a:pt x="905" y="1488"/>
                    <a:pt x="1012" y="1524"/>
                    <a:pt x="1119" y="1524"/>
                  </a:cubicBezTo>
                  <a:cubicBezTo>
                    <a:pt x="1322" y="1524"/>
                    <a:pt x="1500" y="1405"/>
                    <a:pt x="1596" y="1215"/>
                  </a:cubicBezTo>
                  <a:cubicBezTo>
                    <a:pt x="1667" y="1060"/>
                    <a:pt x="1631" y="881"/>
                    <a:pt x="1512" y="762"/>
                  </a:cubicBezTo>
                  <a:lnTo>
                    <a:pt x="703" y="36"/>
                  </a:lnTo>
                  <a:cubicBezTo>
                    <a:pt x="691" y="12"/>
                    <a:pt x="655" y="0"/>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4"/>
            <p:cNvSpPr/>
            <p:nvPr/>
          </p:nvSpPr>
          <p:spPr>
            <a:xfrm>
              <a:off x="2910415" y="4137301"/>
              <a:ext cx="298368" cy="370784"/>
            </a:xfrm>
            <a:custGeom>
              <a:avLst/>
              <a:gdLst/>
              <a:ahLst/>
              <a:cxnLst/>
              <a:rect l="l" t="t" r="r" b="b"/>
              <a:pathLst>
                <a:path w="9324" h="11587" extrusionOk="0">
                  <a:moveTo>
                    <a:pt x="7228" y="0"/>
                  </a:moveTo>
                  <a:cubicBezTo>
                    <a:pt x="6240" y="2191"/>
                    <a:pt x="5537" y="4489"/>
                    <a:pt x="5073" y="6894"/>
                  </a:cubicBezTo>
                  <a:lnTo>
                    <a:pt x="1406" y="4489"/>
                  </a:lnTo>
                  <a:lnTo>
                    <a:pt x="1" y="6989"/>
                  </a:lnTo>
                  <a:cubicBezTo>
                    <a:pt x="1" y="6989"/>
                    <a:pt x="3334" y="11395"/>
                    <a:pt x="5192" y="11585"/>
                  </a:cubicBezTo>
                  <a:cubicBezTo>
                    <a:pt x="5200" y="11586"/>
                    <a:pt x="5208" y="11586"/>
                    <a:pt x="5216" y="11586"/>
                  </a:cubicBezTo>
                  <a:cubicBezTo>
                    <a:pt x="6035" y="11586"/>
                    <a:pt x="8835" y="7608"/>
                    <a:pt x="8835" y="7608"/>
                  </a:cubicBezTo>
                  <a:cubicBezTo>
                    <a:pt x="8835" y="7608"/>
                    <a:pt x="9323" y="2822"/>
                    <a:pt x="7895" y="691"/>
                  </a:cubicBezTo>
                  <a:lnTo>
                    <a:pt x="72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4"/>
            <p:cNvSpPr/>
            <p:nvPr/>
          </p:nvSpPr>
          <p:spPr>
            <a:xfrm>
              <a:off x="3143215" y="4232533"/>
              <a:ext cx="57568" cy="213792"/>
            </a:xfrm>
            <a:custGeom>
              <a:avLst/>
              <a:gdLst/>
              <a:ahLst/>
              <a:cxnLst/>
              <a:rect l="l" t="t" r="r" b="b"/>
              <a:pathLst>
                <a:path w="1799" h="6681" extrusionOk="0">
                  <a:moveTo>
                    <a:pt x="512" y="1"/>
                  </a:moveTo>
                  <a:lnTo>
                    <a:pt x="512" y="1"/>
                  </a:lnTo>
                  <a:cubicBezTo>
                    <a:pt x="810" y="2025"/>
                    <a:pt x="298" y="5144"/>
                    <a:pt x="0" y="6680"/>
                  </a:cubicBezTo>
                  <a:cubicBezTo>
                    <a:pt x="822" y="5668"/>
                    <a:pt x="1560" y="4632"/>
                    <a:pt x="1560" y="4632"/>
                  </a:cubicBezTo>
                  <a:cubicBezTo>
                    <a:pt x="1560" y="4632"/>
                    <a:pt x="1798" y="2335"/>
                    <a:pt x="1465" y="215"/>
                  </a:cubicBezTo>
                  <a:lnTo>
                    <a:pt x="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4"/>
            <p:cNvSpPr/>
            <p:nvPr/>
          </p:nvSpPr>
          <p:spPr>
            <a:xfrm>
              <a:off x="3072719" y="4323605"/>
              <a:ext cx="25440" cy="53920"/>
            </a:xfrm>
            <a:custGeom>
              <a:avLst/>
              <a:gdLst/>
              <a:ahLst/>
              <a:cxnLst/>
              <a:rect l="l" t="t" r="r" b="b"/>
              <a:pathLst>
                <a:path w="795" h="1685" extrusionOk="0">
                  <a:moveTo>
                    <a:pt x="227" y="1"/>
                  </a:moveTo>
                  <a:cubicBezTo>
                    <a:pt x="144" y="358"/>
                    <a:pt x="72" y="703"/>
                    <a:pt x="1" y="1060"/>
                  </a:cubicBezTo>
                  <a:cubicBezTo>
                    <a:pt x="334" y="1298"/>
                    <a:pt x="596" y="1548"/>
                    <a:pt x="715" y="1667"/>
                  </a:cubicBezTo>
                  <a:cubicBezTo>
                    <a:pt x="727" y="1679"/>
                    <a:pt x="740" y="1685"/>
                    <a:pt x="752" y="1685"/>
                  </a:cubicBezTo>
                  <a:cubicBezTo>
                    <a:pt x="776" y="1685"/>
                    <a:pt x="795" y="1663"/>
                    <a:pt x="787" y="1632"/>
                  </a:cubicBezTo>
                  <a:cubicBezTo>
                    <a:pt x="787" y="1346"/>
                    <a:pt x="727" y="572"/>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4"/>
            <p:cNvSpPr/>
            <p:nvPr/>
          </p:nvSpPr>
          <p:spPr>
            <a:xfrm>
              <a:off x="2940527" y="4311509"/>
              <a:ext cx="50304" cy="74624"/>
            </a:xfrm>
            <a:custGeom>
              <a:avLst/>
              <a:gdLst/>
              <a:ahLst/>
              <a:cxnLst/>
              <a:rect l="l" t="t" r="r" b="b"/>
              <a:pathLst>
                <a:path w="1572" h="2332" extrusionOk="0">
                  <a:moveTo>
                    <a:pt x="1461" y="0"/>
                  </a:moveTo>
                  <a:cubicBezTo>
                    <a:pt x="1424" y="0"/>
                    <a:pt x="1387" y="22"/>
                    <a:pt x="1370" y="57"/>
                  </a:cubicBezTo>
                  <a:cubicBezTo>
                    <a:pt x="1358" y="69"/>
                    <a:pt x="727" y="1367"/>
                    <a:pt x="36" y="2164"/>
                  </a:cubicBezTo>
                  <a:cubicBezTo>
                    <a:pt x="0" y="2200"/>
                    <a:pt x="0" y="2272"/>
                    <a:pt x="36" y="2307"/>
                  </a:cubicBezTo>
                  <a:cubicBezTo>
                    <a:pt x="60" y="2319"/>
                    <a:pt x="84" y="2331"/>
                    <a:pt x="107" y="2331"/>
                  </a:cubicBezTo>
                  <a:cubicBezTo>
                    <a:pt x="131" y="2331"/>
                    <a:pt x="155" y="2319"/>
                    <a:pt x="179" y="2295"/>
                  </a:cubicBezTo>
                  <a:cubicBezTo>
                    <a:pt x="893" y="1474"/>
                    <a:pt x="1524" y="200"/>
                    <a:pt x="1548" y="140"/>
                  </a:cubicBezTo>
                  <a:cubicBezTo>
                    <a:pt x="1572" y="93"/>
                    <a:pt x="1548" y="33"/>
                    <a:pt x="1501" y="9"/>
                  </a:cubicBezTo>
                  <a:cubicBezTo>
                    <a:pt x="1488" y="3"/>
                    <a:pt x="1474" y="0"/>
                    <a:pt x="1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4"/>
            <p:cNvSpPr/>
            <p:nvPr/>
          </p:nvSpPr>
          <p:spPr>
            <a:xfrm>
              <a:off x="3459055" y="4956437"/>
              <a:ext cx="128448" cy="163488"/>
            </a:xfrm>
            <a:custGeom>
              <a:avLst/>
              <a:gdLst/>
              <a:ahLst/>
              <a:cxnLst/>
              <a:rect l="l" t="t" r="r" b="b"/>
              <a:pathLst>
                <a:path w="4014" h="5109" extrusionOk="0">
                  <a:moveTo>
                    <a:pt x="1382" y="1"/>
                  </a:moveTo>
                  <a:cubicBezTo>
                    <a:pt x="1382" y="1"/>
                    <a:pt x="822" y="2596"/>
                    <a:pt x="584" y="3418"/>
                  </a:cubicBezTo>
                  <a:cubicBezTo>
                    <a:pt x="334" y="4239"/>
                    <a:pt x="84" y="4430"/>
                    <a:pt x="1" y="5109"/>
                  </a:cubicBezTo>
                  <a:lnTo>
                    <a:pt x="3215" y="4275"/>
                  </a:lnTo>
                  <a:cubicBezTo>
                    <a:pt x="3215" y="4275"/>
                    <a:pt x="3037" y="3692"/>
                    <a:pt x="3215" y="3168"/>
                  </a:cubicBezTo>
                  <a:cubicBezTo>
                    <a:pt x="3394" y="2656"/>
                    <a:pt x="4013" y="858"/>
                    <a:pt x="4013" y="858"/>
                  </a:cubicBezTo>
                  <a:lnTo>
                    <a:pt x="13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4"/>
            <p:cNvSpPr/>
            <p:nvPr/>
          </p:nvSpPr>
          <p:spPr>
            <a:xfrm>
              <a:off x="3455631" y="4953109"/>
              <a:ext cx="134912" cy="169856"/>
            </a:xfrm>
            <a:custGeom>
              <a:avLst/>
              <a:gdLst/>
              <a:ahLst/>
              <a:cxnLst/>
              <a:rect l="l" t="t" r="r" b="b"/>
              <a:pathLst>
                <a:path w="4216" h="5308" extrusionOk="0">
                  <a:moveTo>
                    <a:pt x="1483" y="1"/>
                  </a:moveTo>
                  <a:cubicBezTo>
                    <a:pt x="1468" y="1"/>
                    <a:pt x="1453" y="4"/>
                    <a:pt x="1441" y="10"/>
                  </a:cubicBezTo>
                  <a:cubicBezTo>
                    <a:pt x="1417" y="33"/>
                    <a:pt x="1406" y="57"/>
                    <a:pt x="1394" y="81"/>
                  </a:cubicBezTo>
                  <a:cubicBezTo>
                    <a:pt x="1394" y="105"/>
                    <a:pt x="834" y="2688"/>
                    <a:pt x="596" y="3498"/>
                  </a:cubicBezTo>
                  <a:cubicBezTo>
                    <a:pt x="489" y="3831"/>
                    <a:pt x="382" y="4070"/>
                    <a:pt x="298" y="4272"/>
                  </a:cubicBezTo>
                  <a:cubicBezTo>
                    <a:pt x="167" y="4558"/>
                    <a:pt x="60" y="4796"/>
                    <a:pt x="12" y="5201"/>
                  </a:cubicBezTo>
                  <a:cubicBezTo>
                    <a:pt x="1" y="5260"/>
                    <a:pt x="36" y="5308"/>
                    <a:pt x="96" y="5308"/>
                  </a:cubicBezTo>
                  <a:lnTo>
                    <a:pt x="108" y="5308"/>
                  </a:lnTo>
                  <a:cubicBezTo>
                    <a:pt x="155" y="5308"/>
                    <a:pt x="203" y="5272"/>
                    <a:pt x="203" y="5224"/>
                  </a:cubicBezTo>
                  <a:cubicBezTo>
                    <a:pt x="251" y="4843"/>
                    <a:pt x="346" y="4629"/>
                    <a:pt x="477" y="4355"/>
                  </a:cubicBezTo>
                  <a:cubicBezTo>
                    <a:pt x="572" y="4141"/>
                    <a:pt x="679" y="3903"/>
                    <a:pt x="786" y="3546"/>
                  </a:cubicBezTo>
                  <a:cubicBezTo>
                    <a:pt x="1001" y="2831"/>
                    <a:pt x="1453" y="724"/>
                    <a:pt x="1572" y="224"/>
                  </a:cubicBezTo>
                  <a:lnTo>
                    <a:pt x="3989" y="1022"/>
                  </a:lnTo>
                  <a:cubicBezTo>
                    <a:pt x="3858" y="1403"/>
                    <a:pt x="3382" y="2796"/>
                    <a:pt x="3227" y="3248"/>
                  </a:cubicBezTo>
                  <a:cubicBezTo>
                    <a:pt x="3037" y="3796"/>
                    <a:pt x="3227" y="4379"/>
                    <a:pt x="3227" y="4403"/>
                  </a:cubicBezTo>
                  <a:cubicBezTo>
                    <a:pt x="3247" y="4453"/>
                    <a:pt x="3283" y="4477"/>
                    <a:pt x="3329" y="4477"/>
                  </a:cubicBezTo>
                  <a:cubicBezTo>
                    <a:pt x="3339" y="4477"/>
                    <a:pt x="3348" y="4476"/>
                    <a:pt x="3358" y="4474"/>
                  </a:cubicBezTo>
                  <a:cubicBezTo>
                    <a:pt x="3406" y="4451"/>
                    <a:pt x="3441" y="4403"/>
                    <a:pt x="3418" y="4343"/>
                  </a:cubicBezTo>
                  <a:cubicBezTo>
                    <a:pt x="3418" y="4343"/>
                    <a:pt x="3251" y="3796"/>
                    <a:pt x="3418" y="3308"/>
                  </a:cubicBezTo>
                  <a:cubicBezTo>
                    <a:pt x="3596" y="2784"/>
                    <a:pt x="4215" y="986"/>
                    <a:pt x="4215" y="986"/>
                  </a:cubicBezTo>
                  <a:cubicBezTo>
                    <a:pt x="4215" y="962"/>
                    <a:pt x="4215" y="938"/>
                    <a:pt x="4203" y="914"/>
                  </a:cubicBezTo>
                  <a:cubicBezTo>
                    <a:pt x="4192" y="891"/>
                    <a:pt x="4168" y="867"/>
                    <a:pt x="4144" y="867"/>
                  </a:cubicBezTo>
                  <a:lnTo>
                    <a:pt x="1525" y="10"/>
                  </a:lnTo>
                  <a:cubicBezTo>
                    <a:pt x="1513" y="4"/>
                    <a:pt x="1498" y="1"/>
                    <a:pt x="1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4"/>
            <p:cNvSpPr/>
            <p:nvPr/>
          </p:nvSpPr>
          <p:spPr>
            <a:xfrm>
              <a:off x="3489551" y="4956437"/>
              <a:ext cx="97952" cy="60992"/>
            </a:xfrm>
            <a:custGeom>
              <a:avLst/>
              <a:gdLst/>
              <a:ahLst/>
              <a:cxnLst/>
              <a:rect l="l" t="t" r="r" b="b"/>
              <a:pathLst>
                <a:path w="3061" h="1906" extrusionOk="0">
                  <a:moveTo>
                    <a:pt x="429" y="1"/>
                  </a:moveTo>
                  <a:cubicBezTo>
                    <a:pt x="429" y="1"/>
                    <a:pt x="226" y="965"/>
                    <a:pt x="0" y="1906"/>
                  </a:cubicBezTo>
                  <a:cubicBezTo>
                    <a:pt x="1524" y="1834"/>
                    <a:pt x="2560" y="1418"/>
                    <a:pt x="2917" y="1251"/>
                  </a:cubicBezTo>
                  <a:cubicBezTo>
                    <a:pt x="3001" y="1013"/>
                    <a:pt x="3060" y="858"/>
                    <a:pt x="3060" y="858"/>
                  </a:cubicBezTo>
                  <a:lnTo>
                    <a:pt x="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4"/>
            <p:cNvSpPr/>
            <p:nvPr/>
          </p:nvSpPr>
          <p:spPr>
            <a:xfrm>
              <a:off x="3486479" y="4953141"/>
              <a:ext cx="104064" cy="67360"/>
            </a:xfrm>
            <a:custGeom>
              <a:avLst/>
              <a:gdLst/>
              <a:ahLst/>
              <a:cxnLst/>
              <a:rect l="l" t="t" r="r" b="b"/>
              <a:pathLst>
                <a:path w="3252" h="2105" extrusionOk="0">
                  <a:moveTo>
                    <a:pt x="608" y="223"/>
                  </a:moveTo>
                  <a:lnTo>
                    <a:pt x="3025" y="1021"/>
                  </a:lnTo>
                  <a:cubicBezTo>
                    <a:pt x="3001" y="1080"/>
                    <a:pt x="2978" y="1175"/>
                    <a:pt x="2942" y="1283"/>
                  </a:cubicBezTo>
                  <a:cubicBezTo>
                    <a:pt x="2549" y="1461"/>
                    <a:pt x="1596" y="1830"/>
                    <a:pt x="227" y="1902"/>
                  </a:cubicBezTo>
                  <a:cubicBezTo>
                    <a:pt x="394" y="1199"/>
                    <a:pt x="549" y="497"/>
                    <a:pt x="608" y="223"/>
                  </a:cubicBezTo>
                  <a:close/>
                  <a:moveTo>
                    <a:pt x="527" y="1"/>
                  </a:moveTo>
                  <a:cubicBezTo>
                    <a:pt x="509" y="1"/>
                    <a:pt x="491" y="7"/>
                    <a:pt x="477" y="20"/>
                  </a:cubicBezTo>
                  <a:cubicBezTo>
                    <a:pt x="453" y="32"/>
                    <a:pt x="442" y="56"/>
                    <a:pt x="430" y="80"/>
                  </a:cubicBezTo>
                  <a:cubicBezTo>
                    <a:pt x="430" y="92"/>
                    <a:pt x="227" y="1056"/>
                    <a:pt x="1" y="1985"/>
                  </a:cubicBezTo>
                  <a:cubicBezTo>
                    <a:pt x="1" y="2021"/>
                    <a:pt x="1" y="2045"/>
                    <a:pt x="25" y="2068"/>
                  </a:cubicBezTo>
                  <a:cubicBezTo>
                    <a:pt x="49" y="2092"/>
                    <a:pt x="72" y="2104"/>
                    <a:pt x="96" y="2104"/>
                  </a:cubicBezTo>
                  <a:lnTo>
                    <a:pt x="108" y="2104"/>
                  </a:lnTo>
                  <a:cubicBezTo>
                    <a:pt x="1632" y="2045"/>
                    <a:pt x="2680" y="1628"/>
                    <a:pt x="3061" y="1449"/>
                  </a:cubicBezTo>
                  <a:cubicBezTo>
                    <a:pt x="3085" y="1437"/>
                    <a:pt x="3097" y="1413"/>
                    <a:pt x="3109" y="1390"/>
                  </a:cubicBezTo>
                  <a:cubicBezTo>
                    <a:pt x="3192" y="1152"/>
                    <a:pt x="3251" y="985"/>
                    <a:pt x="3251" y="985"/>
                  </a:cubicBezTo>
                  <a:cubicBezTo>
                    <a:pt x="3251" y="961"/>
                    <a:pt x="3251" y="937"/>
                    <a:pt x="3239" y="913"/>
                  </a:cubicBezTo>
                  <a:cubicBezTo>
                    <a:pt x="3228" y="890"/>
                    <a:pt x="3204" y="866"/>
                    <a:pt x="3180" y="866"/>
                  </a:cubicBezTo>
                  <a:lnTo>
                    <a:pt x="561" y="9"/>
                  </a:lnTo>
                  <a:cubicBezTo>
                    <a:pt x="551" y="4"/>
                    <a:pt x="539"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4"/>
            <p:cNvSpPr/>
            <p:nvPr/>
          </p:nvSpPr>
          <p:spPr>
            <a:xfrm>
              <a:off x="3446479" y="5057781"/>
              <a:ext cx="243872" cy="86144"/>
            </a:xfrm>
            <a:custGeom>
              <a:avLst/>
              <a:gdLst/>
              <a:ahLst/>
              <a:cxnLst/>
              <a:rect l="l" t="t" r="r" b="b"/>
              <a:pathLst>
                <a:path w="7621" h="2692" extrusionOk="0">
                  <a:moveTo>
                    <a:pt x="3685" y="0"/>
                  </a:moveTo>
                  <a:cubicBezTo>
                    <a:pt x="3616" y="0"/>
                    <a:pt x="3546" y="27"/>
                    <a:pt x="3489" y="84"/>
                  </a:cubicBezTo>
                  <a:cubicBezTo>
                    <a:pt x="3164" y="398"/>
                    <a:pt x="2271" y="1109"/>
                    <a:pt x="788" y="1109"/>
                  </a:cubicBezTo>
                  <a:cubicBezTo>
                    <a:pt x="752" y="1109"/>
                    <a:pt x="716" y="1109"/>
                    <a:pt x="679" y="1108"/>
                  </a:cubicBezTo>
                  <a:cubicBezTo>
                    <a:pt x="671" y="1108"/>
                    <a:pt x="663" y="1107"/>
                    <a:pt x="655" y="1107"/>
                  </a:cubicBezTo>
                  <a:cubicBezTo>
                    <a:pt x="486" y="1107"/>
                    <a:pt x="331" y="1223"/>
                    <a:pt x="275" y="1382"/>
                  </a:cubicBezTo>
                  <a:cubicBezTo>
                    <a:pt x="72" y="1906"/>
                    <a:pt x="13" y="2251"/>
                    <a:pt x="1" y="2454"/>
                  </a:cubicBezTo>
                  <a:cubicBezTo>
                    <a:pt x="1" y="2585"/>
                    <a:pt x="96" y="2692"/>
                    <a:pt x="215" y="2692"/>
                  </a:cubicBezTo>
                  <a:lnTo>
                    <a:pt x="7395" y="2692"/>
                  </a:lnTo>
                  <a:cubicBezTo>
                    <a:pt x="7526" y="2692"/>
                    <a:pt x="7621" y="2585"/>
                    <a:pt x="7609" y="2454"/>
                  </a:cubicBezTo>
                  <a:cubicBezTo>
                    <a:pt x="7537" y="1656"/>
                    <a:pt x="7133" y="1358"/>
                    <a:pt x="6466" y="1311"/>
                  </a:cubicBezTo>
                  <a:cubicBezTo>
                    <a:pt x="5871" y="1275"/>
                    <a:pt x="4359" y="370"/>
                    <a:pt x="3823" y="37"/>
                  </a:cubicBezTo>
                  <a:cubicBezTo>
                    <a:pt x="3780" y="13"/>
                    <a:pt x="3732" y="0"/>
                    <a:pt x="36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4"/>
            <p:cNvSpPr/>
            <p:nvPr/>
          </p:nvSpPr>
          <p:spPr>
            <a:xfrm>
              <a:off x="3443439" y="5054677"/>
              <a:ext cx="249984" cy="92672"/>
            </a:xfrm>
            <a:custGeom>
              <a:avLst/>
              <a:gdLst/>
              <a:ahLst/>
              <a:cxnLst/>
              <a:rect l="l" t="t" r="r" b="b"/>
              <a:pathLst>
                <a:path w="7812" h="2896" extrusionOk="0">
                  <a:moveTo>
                    <a:pt x="3787" y="197"/>
                  </a:moveTo>
                  <a:cubicBezTo>
                    <a:pt x="3815" y="197"/>
                    <a:pt x="3843" y="204"/>
                    <a:pt x="3870" y="217"/>
                  </a:cubicBezTo>
                  <a:cubicBezTo>
                    <a:pt x="4477" y="598"/>
                    <a:pt x="5942" y="1467"/>
                    <a:pt x="6549" y="1515"/>
                  </a:cubicBezTo>
                  <a:cubicBezTo>
                    <a:pt x="7228" y="1562"/>
                    <a:pt x="7549" y="1872"/>
                    <a:pt x="7609" y="2551"/>
                  </a:cubicBezTo>
                  <a:cubicBezTo>
                    <a:pt x="7609" y="2586"/>
                    <a:pt x="7597" y="2634"/>
                    <a:pt x="7573" y="2658"/>
                  </a:cubicBezTo>
                  <a:cubicBezTo>
                    <a:pt x="7549" y="2682"/>
                    <a:pt x="7525" y="2693"/>
                    <a:pt x="7490" y="2693"/>
                  </a:cubicBezTo>
                  <a:lnTo>
                    <a:pt x="310" y="2693"/>
                  </a:lnTo>
                  <a:cubicBezTo>
                    <a:pt x="286" y="2693"/>
                    <a:pt x="251" y="2682"/>
                    <a:pt x="239" y="2658"/>
                  </a:cubicBezTo>
                  <a:cubicBezTo>
                    <a:pt x="215" y="2634"/>
                    <a:pt x="203" y="2598"/>
                    <a:pt x="203" y="2562"/>
                  </a:cubicBezTo>
                  <a:cubicBezTo>
                    <a:pt x="215" y="2360"/>
                    <a:pt x="263" y="2027"/>
                    <a:pt x="465" y="1515"/>
                  </a:cubicBezTo>
                  <a:cubicBezTo>
                    <a:pt x="513" y="1384"/>
                    <a:pt x="632" y="1300"/>
                    <a:pt x="774" y="1300"/>
                  </a:cubicBezTo>
                  <a:cubicBezTo>
                    <a:pt x="811" y="1301"/>
                    <a:pt x="847" y="1302"/>
                    <a:pt x="883" y="1302"/>
                  </a:cubicBezTo>
                  <a:cubicBezTo>
                    <a:pt x="2413" y="1302"/>
                    <a:pt x="3330" y="567"/>
                    <a:pt x="3656" y="253"/>
                  </a:cubicBezTo>
                  <a:cubicBezTo>
                    <a:pt x="3693" y="215"/>
                    <a:pt x="3740" y="197"/>
                    <a:pt x="3787" y="197"/>
                  </a:cubicBezTo>
                  <a:close/>
                  <a:moveTo>
                    <a:pt x="3792" y="1"/>
                  </a:moveTo>
                  <a:cubicBezTo>
                    <a:pt x="3694" y="1"/>
                    <a:pt x="3597" y="38"/>
                    <a:pt x="3525" y="110"/>
                  </a:cubicBezTo>
                  <a:cubicBezTo>
                    <a:pt x="3215" y="407"/>
                    <a:pt x="2346" y="1098"/>
                    <a:pt x="894" y="1098"/>
                  </a:cubicBezTo>
                  <a:lnTo>
                    <a:pt x="763" y="1098"/>
                  </a:lnTo>
                  <a:cubicBezTo>
                    <a:pt x="548" y="1098"/>
                    <a:pt x="358" y="1241"/>
                    <a:pt x="274" y="1443"/>
                  </a:cubicBezTo>
                  <a:cubicBezTo>
                    <a:pt x="72" y="1979"/>
                    <a:pt x="12" y="2336"/>
                    <a:pt x="1" y="2551"/>
                  </a:cubicBezTo>
                  <a:cubicBezTo>
                    <a:pt x="1" y="2634"/>
                    <a:pt x="24" y="2729"/>
                    <a:pt x="84" y="2789"/>
                  </a:cubicBezTo>
                  <a:cubicBezTo>
                    <a:pt x="143" y="2860"/>
                    <a:pt x="227" y="2896"/>
                    <a:pt x="310" y="2896"/>
                  </a:cubicBezTo>
                  <a:lnTo>
                    <a:pt x="7490" y="2896"/>
                  </a:lnTo>
                  <a:cubicBezTo>
                    <a:pt x="7573" y="2896"/>
                    <a:pt x="7656" y="2848"/>
                    <a:pt x="7716" y="2789"/>
                  </a:cubicBezTo>
                  <a:cubicBezTo>
                    <a:pt x="7775" y="2717"/>
                    <a:pt x="7811" y="2634"/>
                    <a:pt x="7799" y="2539"/>
                  </a:cubicBezTo>
                  <a:cubicBezTo>
                    <a:pt x="7740" y="1753"/>
                    <a:pt x="7347" y="1372"/>
                    <a:pt x="6573" y="1312"/>
                  </a:cubicBezTo>
                  <a:cubicBezTo>
                    <a:pt x="5989" y="1277"/>
                    <a:pt x="4442" y="336"/>
                    <a:pt x="3977" y="50"/>
                  </a:cubicBezTo>
                  <a:cubicBezTo>
                    <a:pt x="3920" y="17"/>
                    <a:pt x="3856" y="1"/>
                    <a:pt x="3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4"/>
            <p:cNvSpPr/>
            <p:nvPr/>
          </p:nvSpPr>
          <p:spPr>
            <a:xfrm>
              <a:off x="3446479" y="5127125"/>
              <a:ext cx="243872" cy="16800"/>
            </a:xfrm>
            <a:custGeom>
              <a:avLst/>
              <a:gdLst/>
              <a:ahLst/>
              <a:cxnLst/>
              <a:rect l="l" t="t" r="r" b="b"/>
              <a:pathLst>
                <a:path w="7621" h="525" extrusionOk="0">
                  <a:moveTo>
                    <a:pt x="37" y="1"/>
                  </a:moveTo>
                  <a:cubicBezTo>
                    <a:pt x="25" y="120"/>
                    <a:pt x="13" y="215"/>
                    <a:pt x="1" y="287"/>
                  </a:cubicBezTo>
                  <a:cubicBezTo>
                    <a:pt x="1" y="418"/>
                    <a:pt x="96" y="525"/>
                    <a:pt x="215" y="525"/>
                  </a:cubicBezTo>
                  <a:lnTo>
                    <a:pt x="7395" y="525"/>
                  </a:lnTo>
                  <a:cubicBezTo>
                    <a:pt x="7526" y="525"/>
                    <a:pt x="7621" y="418"/>
                    <a:pt x="7609" y="287"/>
                  </a:cubicBezTo>
                  <a:cubicBezTo>
                    <a:pt x="7597" y="179"/>
                    <a:pt x="7585" y="84"/>
                    <a:pt x="7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4"/>
            <p:cNvSpPr/>
            <p:nvPr/>
          </p:nvSpPr>
          <p:spPr>
            <a:xfrm>
              <a:off x="3443439" y="5124085"/>
              <a:ext cx="249984" cy="23264"/>
            </a:xfrm>
            <a:custGeom>
              <a:avLst/>
              <a:gdLst/>
              <a:ahLst/>
              <a:cxnLst/>
              <a:rect l="l" t="t" r="r" b="b"/>
              <a:pathLst>
                <a:path w="7812" h="727" extrusionOk="0">
                  <a:moveTo>
                    <a:pt x="7585" y="203"/>
                  </a:moveTo>
                  <a:cubicBezTo>
                    <a:pt x="7597" y="262"/>
                    <a:pt x="7597" y="322"/>
                    <a:pt x="7609" y="382"/>
                  </a:cubicBezTo>
                  <a:cubicBezTo>
                    <a:pt x="7609" y="417"/>
                    <a:pt x="7597" y="465"/>
                    <a:pt x="7573" y="489"/>
                  </a:cubicBezTo>
                  <a:cubicBezTo>
                    <a:pt x="7549" y="513"/>
                    <a:pt x="7525" y="524"/>
                    <a:pt x="7490" y="524"/>
                  </a:cubicBezTo>
                  <a:lnTo>
                    <a:pt x="310" y="524"/>
                  </a:lnTo>
                  <a:cubicBezTo>
                    <a:pt x="286" y="524"/>
                    <a:pt x="251" y="513"/>
                    <a:pt x="239" y="489"/>
                  </a:cubicBezTo>
                  <a:cubicBezTo>
                    <a:pt x="215" y="465"/>
                    <a:pt x="203" y="429"/>
                    <a:pt x="203" y="393"/>
                  </a:cubicBezTo>
                  <a:cubicBezTo>
                    <a:pt x="203" y="322"/>
                    <a:pt x="215" y="262"/>
                    <a:pt x="215" y="203"/>
                  </a:cubicBezTo>
                  <a:close/>
                  <a:moveTo>
                    <a:pt x="132" y="1"/>
                  </a:moveTo>
                  <a:cubicBezTo>
                    <a:pt x="96" y="1"/>
                    <a:pt x="48" y="36"/>
                    <a:pt x="36" y="84"/>
                  </a:cubicBezTo>
                  <a:cubicBezTo>
                    <a:pt x="24" y="179"/>
                    <a:pt x="12" y="286"/>
                    <a:pt x="1" y="382"/>
                  </a:cubicBezTo>
                  <a:cubicBezTo>
                    <a:pt x="1" y="465"/>
                    <a:pt x="24" y="560"/>
                    <a:pt x="84" y="620"/>
                  </a:cubicBezTo>
                  <a:cubicBezTo>
                    <a:pt x="143" y="691"/>
                    <a:pt x="227" y="727"/>
                    <a:pt x="310" y="727"/>
                  </a:cubicBezTo>
                  <a:lnTo>
                    <a:pt x="7490" y="727"/>
                  </a:lnTo>
                  <a:cubicBezTo>
                    <a:pt x="7573" y="727"/>
                    <a:pt x="7656" y="679"/>
                    <a:pt x="7716" y="620"/>
                  </a:cubicBezTo>
                  <a:cubicBezTo>
                    <a:pt x="7775" y="548"/>
                    <a:pt x="7811" y="465"/>
                    <a:pt x="7799" y="370"/>
                  </a:cubicBezTo>
                  <a:cubicBezTo>
                    <a:pt x="7799" y="262"/>
                    <a:pt x="7775" y="167"/>
                    <a:pt x="7763" y="72"/>
                  </a:cubicBezTo>
                  <a:cubicBezTo>
                    <a:pt x="7752" y="36"/>
                    <a:pt x="7704" y="1"/>
                    <a:pt x="7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4"/>
            <p:cNvSpPr/>
            <p:nvPr/>
          </p:nvSpPr>
          <p:spPr>
            <a:xfrm>
              <a:off x="3001103" y="4956437"/>
              <a:ext cx="128416" cy="163488"/>
            </a:xfrm>
            <a:custGeom>
              <a:avLst/>
              <a:gdLst/>
              <a:ahLst/>
              <a:cxnLst/>
              <a:rect l="l" t="t" r="r" b="b"/>
              <a:pathLst>
                <a:path w="4013" h="5109" extrusionOk="0">
                  <a:moveTo>
                    <a:pt x="2620" y="1"/>
                  </a:moveTo>
                  <a:lnTo>
                    <a:pt x="0" y="858"/>
                  </a:lnTo>
                  <a:cubicBezTo>
                    <a:pt x="0" y="858"/>
                    <a:pt x="608" y="2656"/>
                    <a:pt x="798" y="3168"/>
                  </a:cubicBezTo>
                  <a:cubicBezTo>
                    <a:pt x="977" y="3692"/>
                    <a:pt x="798" y="4275"/>
                    <a:pt x="798" y="4275"/>
                  </a:cubicBezTo>
                  <a:lnTo>
                    <a:pt x="4013" y="5109"/>
                  </a:lnTo>
                  <a:cubicBezTo>
                    <a:pt x="3929" y="4430"/>
                    <a:pt x="3679" y="4239"/>
                    <a:pt x="3429" y="3418"/>
                  </a:cubicBezTo>
                  <a:cubicBezTo>
                    <a:pt x="3179" y="2596"/>
                    <a:pt x="2620" y="1"/>
                    <a:pt x="26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4"/>
            <p:cNvSpPr/>
            <p:nvPr/>
          </p:nvSpPr>
          <p:spPr>
            <a:xfrm>
              <a:off x="2997679" y="4953141"/>
              <a:ext cx="135264" cy="169824"/>
            </a:xfrm>
            <a:custGeom>
              <a:avLst/>
              <a:gdLst/>
              <a:ahLst/>
              <a:cxnLst/>
              <a:rect l="l" t="t" r="r" b="b"/>
              <a:pathLst>
                <a:path w="4227" h="5307" extrusionOk="0">
                  <a:moveTo>
                    <a:pt x="2733" y="1"/>
                  </a:moveTo>
                  <a:cubicBezTo>
                    <a:pt x="2723" y="1"/>
                    <a:pt x="2713" y="4"/>
                    <a:pt x="2703" y="9"/>
                  </a:cubicBezTo>
                  <a:lnTo>
                    <a:pt x="72" y="866"/>
                  </a:lnTo>
                  <a:cubicBezTo>
                    <a:pt x="48" y="866"/>
                    <a:pt x="36" y="890"/>
                    <a:pt x="24" y="913"/>
                  </a:cubicBezTo>
                  <a:cubicBezTo>
                    <a:pt x="12" y="937"/>
                    <a:pt x="0" y="961"/>
                    <a:pt x="12" y="985"/>
                  </a:cubicBezTo>
                  <a:cubicBezTo>
                    <a:pt x="12" y="985"/>
                    <a:pt x="631" y="2783"/>
                    <a:pt x="810" y="3307"/>
                  </a:cubicBezTo>
                  <a:cubicBezTo>
                    <a:pt x="977" y="3795"/>
                    <a:pt x="810" y="4342"/>
                    <a:pt x="810" y="4342"/>
                  </a:cubicBezTo>
                  <a:cubicBezTo>
                    <a:pt x="786" y="4402"/>
                    <a:pt x="822" y="4450"/>
                    <a:pt x="869" y="4473"/>
                  </a:cubicBezTo>
                  <a:cubicBezTo>
                    <a:pt x="877" y="4475"/>
                    <a:pt x="886" y="4476"/>
                    <a:pt x="894" y="4476"/>
                  </a:cubicBezTo>
                  <a:cubicBezTo>
                    <a:pt x="936" y="4476"/>
                    <a:pt x="981" y="4452"/>
                    <a:pt x="1000" y="4402"/>
                  </a:cubicBezTo>
                  <a:cubicBezTo>
                    <a:pt x="1000" y="4378"/>
                    <a:pt x="1179" y="3795"/>
                    <a:pt x="988" y="3247"/>
                  </a:cubicBezTo>
                  <a:cubicBezTo>
                    <a:pt x="834" y="2795"/>
                    <a:pt x="357" y="1402"/>
                    <a:pt x="238" y="1021"/>
                  </a:cubicBezTo>
                  <a:lnTo>
                    <a:pt x="2655" y="223"/>
                  </a:lnTo>
                  <a:cubicBezTo>
                    <a:pt x="2763" y="723"/>
                    <a:pt x="3227" y="2830"/>
                    <a:pt x="3441" y="3545"/>
                  </a:cubicBezTo>
                  <a:cubicBezTo>
                    <a:pt x="3548" y="3902"/>
                    <a:pt x="3655" y="4140"/>
                    <a:pt x="3751" y="4354"/>
                  </a:cubicBezTo>
                  <a:cubicBezTo>
                    <a:pt x="3870" y="4628"/>
                    <a:pt x="3977" y="4842"/>
                    <a:pt x="4025" y="5223"/>
                  </a:cubicBezTo>
                  <a:cubicBezTo>
                    <a:pt x="4025" y="5271"/>
                    <a:pt x="4072" y="5307"/>
                    <a:pt x="4120" y="5307"/>
                  </a:cubicBezTo>
                  <a:lnTo>
                    <a:pt x="4132" y="5307"/>
                  </a:lnTo>
                  <a:cubicBezTo>
                    <a:pt x="4179" y="5307"/>
                    <a:pt x="4227" y="5259"/>
                    <a:pt x="4215" y="5200"/>
                  </a:cubicBezTo>
                  <a:cubicBezTo>
                    <a:pt x="4167" y="4795"/>
                    <a:pt x="4060" y="4557"/>
                    <a:pt x="3929" y="4271"/>
                  </a:cubicBezTo>
                  <a:cubicBezTo>
                    <a:pt x="3834" y="4069"/>
                    <a:pt x="3739" y="3830"/>
                    <a:pt x="3632" y="3497"/>
                  </a:cubicBezTo>
                  <a:cubicBezTo>
                    <a:pt x="3394" y="2687"/>
                    <a:pt x="2834" y="104"/>
                    <a:pt x="2834" y="80"/>
                  </a:cubicBezTo>
                  <a:cubicBezTo>
                    <a:pt x="2822" y="56"/>
                    <a:pt x="2810" y="32"/>
                    <a:pt x="2786" y="20"/>
                  </a:cubicBezTo>
                  <a:cubicBezTo>
                    <a:pt x="2765" y="7"/>
                    <a:pt x="2749"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4"/>
            <p:cNvSpPr/>
            <p:nvPr/>
          </p:nvSpPr>
          <p:spPr>
            <a:xfrm>
              <a:off x="3001103" y="4956437"/>
              <a:ext cx="97568" cy="60992"/>
            </a:xfrm>
            <a:custGeom>
              <a:avLst/>
              <a:gdLst/>
              <a:ahLst/>
              <a:cxnLst/>
              <a:rect l="l" t="t" r="r" b="b"/>
              <a:pathLst>
                <a:path w="3049" h="1906" extrusionOk="0">
                  <a:moveTo>
                    <a:pt x="2620" y="1"/>
                  </a:moveTo>
                  <a:lnTo>
                    <a:pt x="0" y="858"/>
                  </a:lnTo>
                  <a:cubicBezTo>
                    <a:pt x="0" y="858"/>
                    <a:pt x="60" y="1013"/>
                    <a:pt x="131" y="1251"/>
                  </a:cubicBezTo>
                  <a:cubicBezTo>
                    <a:pt x="489" y="1418"/>
                    <a:pt x="1536" y="1834"/>
                    <a:pt x="3048" y="1906"/>
                  </a:cubicBezTo>
                  <a:cubicBezTo>
                    <a:pt x="2834" y="965"/>
                    <a:pt x="2620" y="1"/>
                    <a:pt x="2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4"/>
            <p:cNvSpPr/>
            <p:nvPr/>
          </p:nvSpPr>
          <p:spPr>
            <a:xfrm>
              <a:off x="2997679" y="4953141"/>
              <a:ext cx="104416" cy="67360"/>
            </a:xfrm>
            <a:custGeom>
              <a:avLst/>
              <a:gdLst/>
              <a:ahLst/>
              <a:cxnLst/>
              <a:rect l="l" t="t" r="r" b="b"/>
              <a:pathLst>
                <a:path w="3263" h="2105" extrusionOk="0">
                  <a:moveTo>
                    <a:pt x="2655" y="223"/>
                  </a:moveTo>
                  <a:cubicBezTo>
                    <a:pt x="2715" y="497"/>
                    <a:pt x="2870" y="1199"/>
                    <a:pt x="3036" y="1902"/>
                  </a:cubicBezTo>
                  <a:cubicBezTo>
                    <a:pt x="1667" y="1830"/>
                    <a:pt x="715" y="1461"/>
                    <a:pt x="322" y="1283"/>
                  </a:cubicBezTo>
                  <a:lnTo>
                    <a:pt x="238" y="1021"/>
                  </a:lnTo>
                  <a:lnTo>
                    <a:pt x="2655" y="223"/>
                  </a:lnTo>
                  <a:close/>
                  <a:moveTo>
                    <a:pt x="2733" y="1"/>
                  </a:moveTo>
                  <a:cubicBezTo>
                    <a:pt x="2723" y="1"/>
                    <a:pt x="2713" y="4"/>
                    <a:pt x="2703" y="9"/>
                  </a:cubicBezTo>
                  <a:lnTo>
                    <a:pt x="72" y="866"/>
                  </a:lnTo>
                  <a:cubicBezTo>
                    <a:pt x="48" y="866"/>
                    <a:pt x="36" y="890"/>
                    <a:pt x="24" y="913"/>
                  </a:cubicBezTo>
                  <a:cubicBezTo>
                    <a:pt x="12" y="937"/>
                    <a:pt x="0" y="961"/>
                    <a:pt x="12" y="985"/>
                  </a:cubicBezTo>
                  <a:lnTo>
                    <a:pt x="155" y="1390"/>
                  </a:lnTo>
                  <a:cubicBezTo>
                    <a:pt x="155" y="1413"/>
                    <a:pt x="179" y="1437"/>
                    <a:pt x="203" y="1449"/>
                  </a:cubicBezTo>
                  <a:cubicBezTo>
                    <a:pt x="584" y="1628"/>
                    <a:pt x="1631" y="2045"/>
                    <a:pt x="3155" y="2104"/>
                  </a:cubicBezTo>
                  <a:lnTo>
                    <a:pt x="3167" y="2104"/>
                  </a:lnTo>
                  <a:cubicBezTo>
                    <a:pt x="3215" y="2104"/>
                    <a:pt x="3263" y="2068"/>
                    <a:pt x="3263" y="2009"/>
                  </a:cubicBezTo>
                  <a:cubicBezTo>
                    <a:pt x="3263" y="1997"/>
                    <a:pt x="3251" y="1985"/>
                    <a:pt x="3251" y="1961"/>
                  </a:cubicBezTo>
                  <a:cubicBezTo>
                    <a:pt x="3036" y="1044"/>
                    <a:pt x="2834" y="92"/>
                    <a:pt x="2834" y="80"/>
                  </a:cubicBezTo>
                  <a:cubicBezTo>
                    <a:pt x="2822" y="56"/>
                    <a:pt x="2810" y="32"/>
                    <a:pt x="2786" y="20"/>
                  </a:cubicBezTo>
                  <a:cubicBezTo>
                    <a:pt x="2765" y="7"/>
                    <a:pt x="2749"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4"/>
            <p:cNvSpPr/>
            <p:nvPr/>
          </p:nvSpPr>
          <p:spPr>
            <a:xfrm>
              <a:off x="2898223" y="5057781"/>
              <a:ext cx="243872" cy="86144"/>
            </a:xfrm>
            <a:custGeom>
              <a:avLst/>
              <a:gdLst/>
              <a:ahLst/>
              <a:cxnLst/>
              <a:rect l="l" t="t" r="r" b="b"/>
              <a:pathLst>
                <a:path w="7621" h="2692" extrusionOk="0">
                  <a:moveTo>
                    <a:pt x="3928" y="0"/>
                  </a:moveTo>
                  <a:cubicBezTo>
                    <a:pt x="3879" y="0"/>
                    <a:pt x="3830" y="13"/>
                    <a:pt x="3787" y="37"/>
                  </a:cubicBezTo>
                  <a:cubicBezTo>
                    <a:pt x="3263" y="370"/>
                    <a:pt x="1751" y="1275"/>
                    <a:pt x="1156" y="1311"/>
                  </a:cubicBezTo>
                  <a:cubicBezTo>
                    <a:pt x="489" y="1358"/>
                    <a:pt x="72" y="1656"/>
                    <a:pt x="13" y="2454"/>
                  </a:cubicBezTo>
                  <a:cubicBezTo>
                    <a:pt x="1" y="2585"/>
                    <a:pt x="96" y="2692"/>
                    <a:pt x="227" y="2692"/>
                  </a:cubicBezTo>
                  <a:lnTo>
                    <a:pt x="7395" y="2692"/>
                  </a:lnTo>
                  <a:cubicBezTo>
                    <a:pt x="7525" y="2692"/>
                    <a:pt x="7621" y="2585"/>
                    <a:pt x="7609" y="2454"/>
                  </a:cubicBezTo>
                  <a:cubicBezTo>
                    <a:pt x="7597" y="2251"/>
                    <a:pt x="7549" y="1906"/>
                    <a:pt x="7347" y="1382"/>
                  </a:cubicBezTo>
                  <a:cubicBezTo>
                    <a:pt x="7279" y="1223"/>
                    <a:pt x="7135" y="1107"/>
                    <a:pt x="6967" y="1107"/>
                  </a:cubicBezTo>
                  <a:cubicBezTo>
                    <a:pt x="6958" y="1107"/>
                    <a:pt x="6950" y="1108"/>
                    <a:pt x="6942" y="1108"/>
                  </a:cubicBezTo>
                  <a:cubicBezTo>
                    <a:pt x="6906" y="1109"/>
                    <a:pt x="6870" y="1109"/>
                    <a:pt x="6834" y="1109"/>
                  </a:cubicBezTo>
                  <a:cubicBezTo>
                    <a:pt x="5351" y="1109"/>
                    <a:pt x="4457" y="398"/>
                    <a:pt x="4120" y="84"/>
                  </a:cubicBezTo>
                  <a:cubicBezTo>
                    <a:pt x="4071" y="27"/>
                    <a:pt x="4000" y="0"/>
                    <a:pt x="3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4"/>
            <p:cNvSpPr/>
            <p:nvPr/>
          </p:nvSpPr>
          <p:spPr>
            <a:xfrm>
              <a:off x="2895183" y="5054677"/>
              <a:ext cx="249952" cy="92672"/>
            </a:xfrm>
            <a:custGeom>
              <a:avLst/>
              <a:gdLst/>
              <a:ahLst/>
              <a:cxnLst/>
              <a:rect l="l" t="t" r="r" b="b"/>
              <a:pathLst>
                <a:path w="7811" h="2896" extrusionOk="0">
                  <a:moveTo>
                    <a:pt x="4025" y="193"/>
                  </a:moveTo>
                  <a:cubicBezTo>
                    <a:pt x="4072" y="193"/>
                    <a:pt x="4120" y="217"/>
                    <a:pt x="4156" y="253"/>
                  </a:cubicBezTo>
                  <a:cubicBezTo>
                    <a:pt x="4477" y="562"/>
                    <a:pt x="5394" y="1300"/>
                    <a:pt x="6918" y="1300"/>
                  </a:cubicBezTo>
                  <a:lnTo>
                    <a:pt x="7037" y="1300"/>
                  </a:lnTo>
                  <a:cubicBezTo>
                    <a:pt x="7180" y="1300"/>
                    <a:pt x="7299" y="1384"/>
                    <a:pt x="7347" y="1515"/>
                  </a:cubicBezTo>
                  <a:cubicBezTo>
                    <a:pt x="7537" y="2027"/>
                    <a:pt x="7597" y="2360"/>
                    <a:pt x="7609" y="2562"/>
                  </a:cubicBezTo>
                  <a:cubicBezTo>
                    <a:pt x="7609" y="2598"/>
                    <a:pt x="7597" y="2634"/>
                    <a:pt x="7573" y="2658"/>
                  </a:cubicBezTo>
                  <a:cubicBezTo>
                    <a:pt x="7549" y="2682"/>
                    <a:pt x="7525" y="2693"/>
                    <a:pt x="7490" y="2693"/>
                  </a:cubicBezTo>
                  <a:lnTo>
                    <a:pt x="322" y="2693"/>
                  </a:lnTo>
                  <a:cubicBezTo>
                    <a:pt x="286" y="2693"/>
                    <a:pt x="262" y="2682"/>
                    <a:pt x="239" y="2658"/>
                  </a:cubicBezTo>
                  <a:cubicBezTo>
                    <a:pt x="215" y="2634"/>
                    <a:pt x="203" y="2586"/>
                    <a:pt x="203" y="2551"/>
                  </a:cubicBezTo>
                  <a:cubicBezTo>
                    <a:pt x="262" y="1872"/>
                    <a:pt x="572" y="1562"/>
                    <a:pt x="1251" y="1515"/>
                  </a:cubicBezTo>
                  <a:cubicBezTo>
                    <a:pt x="1870" y="1467"/>
                    <a:pt x="3334" y="598"/>
                    <a:pt x="3941" y="217"/>
                  </a:cubicBezTo>
                  <a:cubicBezTo>
                    <a:pt x="3965" y="205"/>
                    <a:pt x="4001" y="193"/>
                    <a:pt x="4025" y="193"/>
                  </a:cubicBezTo>
                  <a:close/>
                  <a:moveTo>
                    <a:pt x="4020" y="1"/>
                  </a:moveTo>
                  <a:cubicBezTo>
                    <a:pt x="3955" y="1"/>
                    <a:pt x="3891" y="17"/>
                    <a:pt x="3834" y="50"/>
                  </a:cubicBezTo>
                  <a:cubicBezTo>
                    <a:pt x="3370" y="336"/>
                    <a:pt x="1822" y="1277"/>
                    <a:pt x="1239" y="1312"/>
                  </a:cubicBezTo>
                  <a:cubicBezTo>
                    <a:pt x="465" y="1372"/>
                    <a:pt x="72" y="1753"/>
                    <a:pt x="0" y="2539"/>
                  </a:cubicBezTo>
                  <a:cubicBezTo>
                    <a:pt x="0" y="2634"/>
                    <a:pt x="24" y="2717"/>
                    <a:pt x="96" y="2789"/>
                  </a:cubicBezTo>
                  <a:cubicBezTo>
                    <a:pt x="155" y="2848"/>
                    <a:pt x="227" y="2896"/>
                    <a:pt x="322" y="2896"/>
                  </a:cubicBezTo>
                  <a:lnTo>
                    <a:pt x="7490" y="2896"/>
                  </a:lnTo>
                  <a:cubicBezTo>
                    <a:pt x="7585" y="2896"/>
                    <a:pt x="7656" y="2860"/>
                    <a:pt x="7716" y="2789"/>
                  </a:cubicBezTo>
                  <a:cubicBezTo>
                    <a:pt x="7775" y="2729"/>
                    <a:pt x="7811" y="2634"/>
                    <a:pt x="7811" y="2551"/>
                  </a:cubicBezTo>
                  <a:cubicBezTo>
                    <a:pt x="7799" y="2336"/>
                    <a:pt x="7740" y="1979"/>
                    <a:pt x="7537" y="1443"/>
                  </a:cubicBezTo>
                  <a:cubicBezTo>
                    <a:pt x="7454" y="1241"/>
                    <a:pt x="7263" y="1098"/>
                    <a:pt x="7037" y="1098"/>
                  </a:cubicBezTo>
                  <a:lnTo>
                    <a:pt x="7025" y="1098"/>
                  </a:lnTo>
                  <a:cubicBezTo>
                    <a:pt x="6989" y="1099"/>
                    <a:pt x="6953" y="1099"/>
                    <a:pt x="6918" y="1099"/>
                  </a:cubicBezTo>
                  <a:cubicBezTo>
                    <a:pt x="5470" y="1099"/>
                    <a:pt x="4601" y="400"/>
                    <a:pt x="4287" y="110"/>
                  </a:cubicBezTo>
                  <a:cubicBezTo>
                    <a:pt x="4215" y="38"/>
                    <a:pt x="4117" y="1"/>
                    <a:pt x="4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4"/>
            <p:cNvSpPr/>
            <p:nvPr/>
          </p:nvSpPr>
          <p:spPr>
            <a:xfrm>
              <a:off x="2898223" y="5127125"/>
              <a:ext cx="243872" cy="16800"/>
            </a:xfrm>
            <a:custGeom>
              <a:avLst/>
              <a:gdLst/>
              <a:ahLst/>
              <a:cxnLst/>
              <a:rect l="l" t="t" r="r" b="b"/>
              <a:pathLst>
                <a:path w="7621" h="525" extrusionOk="0">
                  <a:moveTo>
                    <a:pt x="48" y="1"/>
                  </a:moveTo>
                  <a:cubicBezTo>
                    <a:pt x="36" y="84"/>
                    <a:pt x="13" y="179"/>
                    <a:pt x="13" y="287"/>
                  </a:cubicBezTo>
                  <a:cubicBezTo>
                    <a:pt x="1" y="418"/>
                    <a:pt x="96" y="525"/>
                    <a:pt x="227" y="525"/>
                  </a:cubicBezTo>
                  <a:lnTo>
                    <a:pt x="7395" y="525"/>
                  </a:lnTo>
                  <a:cubicBezTo>
                    <a:pt x="7525" y="525"/>
                    <a:pt x="7621" y="418"/>
                    <a:pt x="7609" y="287"/>
                  </a:cubicBezTo>
                  <a:cubicBezTo>
                    <a:pt x="7609" y="215"/>
                    <a:pt x="7597" y="120"/>
                    <a:pt x="7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4"/>
            <p:cNvSpPr/>
            <p:nvPr/>
          </p:nvSpPr>
          <p:spPr>
            <a:xfrm>
              <a:off x="2895183" y="5124085"/>
              <a:ext cx="249952" cy="23264"/>
            </a:xfrm>
            <a:custGeom>
              <a:avLst/>
              <a:gdLst/>
              <a:ahLst/>
              <a:cxnLst/>
              <a:rect l="l" t="t" r="r" b="b"/>
              <a:pathLst>
                <a:path w="7811" h="727" extrusionOk="0">
                  <a:moveTo>
                    <a:pt x="7585" y="203"/>
                  </a:moveTo>
                  <a:cubicBezTo>
                    <a:pt x="7597" y="262"/>
                    <a:pt x="7609" y="334"/>
                    <a:pt x="7609" y="393"/>
                  </a:cubicBezTo>
                  <a:cubicBezTo>
                    <a:pt x="7609" y="429"/>
                    <a:pt x="7597" y="465"/>
                    <a:pt x="7573" y="489"/>
                  </a:cubicBezTo>
                  <a:cubicBezTo>
                    <a:pt x="7549" y="513"/>
                    <a:pt x="7525" y="524"/>
                    <a:pt x="7490" y="524"/>
                  </a:cubicBezTo>
                  <a:lnTo>
                    <a:pt x="322" y="524"/>
                  </a:lnTo>
                  <a:cubicBezTo>
                    <a:pt x="286" y="524"/>
                    <a:pt x="262" y="513"/>
                    <a:pt x="239" y="489"/>
                  </a:cubicBezTo>
                  <a:cubicBezTo>
                    <a:pt x="215" y="465"/>
                    <a:pt x="203" y="417"/>
                    <a:pt x="203" y="382"/>
                  </a:cubicBezTo>
                  <a:cubicBezTo>
                    <a:pt x="203" y="322"/>
                    <a:pt x="215" y="262"/>
                    <a:pt x="227" y="203"/>
                  </a:cubicBezTo>
                  <a:close/>
                  <a:moveTo>
                    <a:pt x="143" y="1"/>
                  </a:moveTo>
                  <a:cubicBezTo>
                    <a:pt x="96" y="1"/>
                    <a:pt x="60" y="36"/>
                    <a:pt x="48" y="72"/>
                  </a:cubicBezTo>
                  <a:cubicBezTo>
                    <a:pt x="24" y="167"/>
                    <a:pt x="12" y="262"/>
                    <a:pt x="0" y="370"/>
                  </a:cubicBezTo>
                  <a:cubicBezTo>
                    <a:pt x="0" y="465"/>
                    <a:pt x="24" y="548"/>
                    <a:pt x="96" y="620"/>
                  </a:cubicBezTo>
                  <a:cubicBezTo>
                    <a:pt x="155" y="679"/>
                    <a:pt x="227" y="727"/>
                    <a:pt x="322" y="727"/>
                  </a:cubicBezTo>
                  <a:lnTo>
                    <a:pt x="7490" y="727"/>
                  </a:lnTo>
                  <a:cubicBezTo>
                    <a:pt x="7585" y="727"/>
                    <a:pt x="7656" y="691"/>
                    <a:pt x="7716" y="620"/>
                  </a:cubicBezTo>
                  <a:cubicBezTo>
                    <a:pt x="7775" y="560"/>
                    <a:pt x="7811" y="465"/>
                    <a:pt x="7811" y="382"/>
                  </a:cubicBezTo>
                  <a:cubicBezTo>
                    <a:pt x="7799" y="286"/>
                    <a:pt x="7787" y="191"/>
                    <a:pt x="7763" y="84"/>
                  </a:cubicBezTo>
                  <a:cubicBezTo>
                    <a:pt x="7763" y="36"/>
                    <a:pt x="7716" y="1"/>
                    <a:pt x="7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4"/>
            <p:cNvSpPr/>
            <p:nvPr/>
          </p:nvSpPr>
          <p:spPr>
            <a:xfrm>
              <a:off x="2814031" y="4535061"/>
              <a:ext cx="978816" cy="464096"/>
            </a:xfrm>
            <a:custGeom>
              <a:avLst/>
              <a:gdLst/>
              <a:ahLst/>
              <a:cxnLst/>
              <a:rect l="l" t="t" r="r" b="b"/>
              <a:pathLst>
                <a:path w="30588" h="14503" extrusionOk="0">
                  <a:moveTo>
                    <a:pt x="15288" y="1"/>
                  </a:moveTo>
                  <a:lnTo>
                    <a:pt x="11228" y="286"/>
                  </a:lnTo>
                  <a:cubicBezTo>
                    <a:pt x="11228" y="286"/>
                    <a:pt x="4311" y="1382"/>
                    <a:pt x="2155" y="3108"/>
                  </a:cubicBezTo>
                  <a:cubicBezTo>
                    <a:pt x="0" y="4846"/>
                    <a:pt x="3906" y="14502"/>
                    <a:pt x="3906" y="14502"/>
                  </a:cubicBezTo>
                  <a:cubicBezTo>
                    <a:pt x="3906" y="14502"/>
                    <a:pt x="3914" y="14502"/>
                    <a:pt x="3930" y="14502"/>
                  </a:cubicBezTo>
                  <a:cubicBezTo>
                    <a:pt x="4236" y="14502"/>
                    <a:pt x="7386" y="14481"/>
                    <a:pt x="9525" y="13609"/>
                  </a:cubicBezTo>
                  <a:lnTo>
                    <a:pt x="8085" y="6335"/>
                  </a:lnTo>
                  <a:lnTo>
                    <a:pt x="22503" y="6335"/>
                  </a:lnTo>
                  <a:lnTo>
                    <a:pt x="21063" y="13609"/>
                  </a:lnTo>
                  <a:cubicBezTo>
                    <a:pt x="23202" y="14481"/>
                    <a:pt x="26342" y="14502"/>
                    <a:pt x="26646" y="14502"/>
                  </a:cubicBezTo>
                  <a:cubicBezTo>
                    <a:pt x="26662" y="14502"/>
                    <a:pt x="26670" y="14502"/>
                    <a:pt x="26670" y="14502"/>
                  </a:cubicBezTo>
                  <a:cubicBezTo>
                    <a:pt x="26670" y="14502"/>
                    <a:pt x="30588" y="4846"/>
                    <a:pt x="28433" y="3108"/>
                  </a:cubicBezTo>
                  <a:cubicBezTo>
                    <a:pt x="26278" y="1382"/>
                    <a:pt x="20813" y="286"/>
                    <a:pt x="20813" y="286"/>
                  </a:cubicBezTo>
                  <a:lnTo>
                    <a:pt x="15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4"/>
            <p:cNvSpPr/>
            <p:nvPr/>
          </p:nvSpPr>
          <p:spPr>
            <a:xfrm>
              <a:off x="2814031" y="4535061"/>
              <a:ext cx="978816" cy="464096"/>
            </a:xfrm>
            <a:custGeom>
              <a:avLst/>
              <a:gdLst/>
              <a:ahLst/>
              <a:cxnLst/>
              <a:rect l="l" t="t" r="r" b="b"/>
              <a:pathLst>
                <a:path w="30588" h="14503" extrusionOk="0">
                  <a:moveTo>
                    <a:pt x="15288" y="1"/>
                  </a:moveTo>
                  <a:lnTo>
                    <a:pt x="11228" y="286"/>
                  </a:lnTo>
                  <a:cubicBezTo>
                    <a:pt x="11228" y="286"/>
                    <a:pt x="4311" y="1382"/>
                    <a:pt x="2155" y="3108"/>
                  </a:cubicBezTo>
                  <a:cubicBezTo>
                    <a:pt x="0" y="4846"/>
                    <a:pt x="3906" y="14502"/>
                    <a:pt x="3906" y="14502"/>
                  </a:cubicBezTo>
                  <a:cubicBezTo>
                    <a:pt x="3906" y="14502"/>
                    <a:pt x="3914" y="14502"/>
                    <a:pt x="3930" y="14502"/>
                  </a:cubicBezTo>
                  <a:cubicBezTo>
                    <a:pt x="4236" y="14502"/>
                    <a:pt x="7386" y="14481"/>
                    <a:pt x="9525" y="13609"/>
                  </a:cubicBezTo>
                  <a:lnTo>
                    <a:pt x="8085" y="6335"/>
                  </a:lnTo>
                  <a:lnTo>
                    <a:pt x="22503" y="6335"/>
                  </a:lnTo>
                  <a:lnTo>
                    <a:pt x="21063" y="13609"/>
                  </a:lnTo>
                  <a:cubicBezTo>
                    <a:pt x="23202" y="14481"/>
                    <a:pt x="26342" y="14502"/>
                    <a:pt x="26646" y="14502"/>
                  </a:cubicBezTo>
                  <a:cubicBezTo>
                    <a:pt x="26662" y="14502"/>
                    <a:pt x="26670" y="14502"/>
                    <a:pt x="26670" y="14502"/>
                  </a:cubicBezTo>
                  <a:cubicBezTo>
                    <a:pt x="26670" y="14502"/>
                    <a:pt x="30588" y="4846"/>
                    <a:pt x="28433" y="3108"/>
                  </a:cubicBezTo>
                  <a:cubicBezTo>
                    <a:pt x="26278" y="1382"/>
                    <a:pt x="20813" y="286"/>
                    <a:pt x="20813" y="286"/>
                  </a:cubicBezTo>
                  <a:lnTo>
                    <a:pt x="1528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4"/>
            <p:cNvSpPr/>
            <p:nvPr/>
          </p:nvSpPr>
          <p:spPr>
            <a:xfrm>
              <a:off x="2935951" y="4734709"/>
              <a:ext cx="734976" cy="267872"/>
            </a:xfrm>
            <a:custGeom>
              <a:avLst/>
              <a:gdLst/>
              <a:ahLst/>
              <a:cxnLst/>
              <a:rect l="l" t="t" r="r" b="b"/>
              <a:pathLst>
                <a:path w="22968" h="8371" extrusionOk="0">
                  <a:moveTo>
                    <a:pt x="4275" y="0"/>
                  </a:moveTo>
                  <a:cubicBezTo>
                    <a:pt x="4239" y="0"/>
                    <a:pt x="4215" y="12"/>
                    <a:pt x="4203" y="36"/>
                  </a:cubicBezTo>
                  <a:cubicBezTo>
                    <a:pt x="4180" y="60"/>
                    <a:pt x="4168" y="84"/>
                    <a:pt x="4180" y="119"/>
                  </a:cubicBezTo>
                  <a:lnTo>
                    <a:pt x="5608" y="7311"/>
                  </a:lnTo>
                  <a:cubicBezTo>
                    <a:pt x="5150" y="7460"/>
                    <a:pt x="2871" y="8171"/>
                    <a:pt x="397" y="8171"/>
                  </a:cubicBezTo>
                  <a:cubicBezTo>
                    <a:pt x="301" y="8171"/>
                    <a:pt x="204" y="8170"/>
                    <a:pt x="108" y="8168"/>
                  </a:cubicBezTo>
                  <a:cubicBezTo>
                    <a:pt x="48" y="8168"/>
                    <a:pt x="0" y="8204"/>
                    <a:pt x="0" y="8263"/>
                  </a:cubicBezTo>
                  <a:cubicBezTo>
                    <a:pt x="0" y="8311"/>
                    <a:pt x="48" y="8359"/>
                    <a:pt x="96" y="8359"/>
                  </a:cubicBezTo>
                  <a:cubicBezTo>
                    <a:pt x="216" y="8362"/>
                    <a:pt x="336" y="8364"/>
                    <a:pt x="455" y="8364"/>
                  </a:cubicBezTo>
                  <a:cubicBezTo>
                    <a:pt x="3222" y="8364"/>
                    <a:pt x="5728" y="7477"/>
                    <a:pt x="5751" y="7466"/>
                  </a:cubicBezTo>
                  <a:cubicBezTo>
                    <a:pt x="5799" y="7454"/>
                    <a:pt x="5823" y="7394"/>
                    <a:pt x="5811" y="7347"/>
                  </a:cubicBezTo>
                  <a:lnTo>
                    <a:pt x="4394" y="191"/>
                  </a:lnTo>
                  <a:lnTo>
                    <a:pt x="18574" y="191"/>
                  </a:lnTo>
                  <a:lnTo>
                    <a:pt x="17145" y="7347"/>
                  </a:lnTo>
                  <a:cubicBezTo>
                    <a:pt x="17145" y="7394"/>
                    <a:pt x="17169" y="7442"/>
                    <a:pt x="17217" y="7466"/>
                  </a:cubicBezTo>
                  <a:cubicBezTo>
                    <a:pt x="17241" y="7477"/>
                    <a:pt x="19574" y="8370"/>
                    <a:pt x="22503" y="8370"/>
                  </a:cubicBezTo>
                  <a:cubicBezTo>
                    <a:pt x="22622" y="8370"/>
                    <a:pt x="22741" y="8359"/>
                    <a:pt x="22872" y="8359"/>
                  </a:cubicBezTo>
                  <a:cubicBezTo>
                    <a:pt x="22920" y="8359"/>
                    <a:pt x="22968" y="8311"/>
                    <a:pt x="22968" y="8263"/>
                  </a:cubicBezTo>
                  <a:cubicBezTo>
                    <a:pt x="22968" y="8204"/>
                    <a:pt x="22920" y="8168"/>
                    <a:pt x="22860" y="8168"/>
                  </a:cubicBezTo>
                  <a:cubicBezTo>
                    <a:pt x="22757" y="8170"/>
                    <a:pt x="22655" y="8171"/>
                    <a:pt x="22553" y="8171"/>
                  </a:cubicBezTo>
                  <a:cubicBezTo>
                    <a:pt x="19941" y="8171"/>
                    <a:pt x="17795" y="7460"/>
                    <a:pt x="17360" y="7311"/>
                  </a:cubicBezTo>
                  <a:lnTo>
                    <a:pt x="18789" y="119"/>
                  </a:lnTo>
                  <a:cubicBezTo>
                    <a:pt x="18789" y="84"/>
                    <a:pt x="18789" y="60"/>
                    <a:pt x="18765" y="36"/>
                  </a:cubicBezTo>
                  <a:cubicBezTo>
                    <a:pt x="18753" y="12"/>
                    <a:pt x="18717" y="0"/>
                    <a:pt x="18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4"/>
            <p:cNvSpPr/>
            <p:nvPr/>
          </p:nvSpPr>
          <p:spPr>
            <a:xfrm>
              <a:off x="3472783" y="4680437"/>
              <a:ext cx="75232" cy="57344"/>
            </a:xfrm>
            <a:custGeom>
              <a:avLst/>
              <a:gdLst/>
              <a:ahLst/>
              <a:cxnLst/>
              <a:rect l="l" t="t" r="r" b="b"/>
              <a:pathLst>
                <a:path w="2351" h="1792" extrusionOk="0">
                  <a:moveTo>
                    <a:pt x="2177" y="1"/>
                  </a:moveTo>
                  <a:cubicBezTo>
                    <a:pt x="2154" y="1"/>
                    <a:pt x="2131" y="6"/>
                    <a:pt x="2108" y="18"/>
                  </a:cubicBezTo>
                  <a:cubicBezTo>
                    <a:pt x="1560" y="339"/>
                    <a:pt x="453" y="1030"/>
                    <a:pt x="0" y="1792"/>
                  </a:cubicBezTo>
                  <a:lnTo>
                    <a:pt x="1917" y="1792"/>
                  </a:lnTo>
                  <a:cubicBezTo>
                    <a:pt x="2108" y="994"/>
                    <a:pt x="2239" y="494"/>
                    <a:pt x="2322" y="208"/>
                  </a:cubicBezTo>
                  <a:cubicBezTo>
                    <a:pt x="2351" y="93"/>
                    <a:pt x="2271" y="1"/>
                    <a:pt x="2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4"/>
            <p:cNvSpPr/>
            <p:nvPr/>
          </p:nvSpPr>
          <p:spPr>
            <a:xfrm>
              <a:off x="3469359" y="4677301"/>
              <a:ext cx="81568" cy="63520"/>
            </a:xfrm>
            <a:custGeom>
              <a:avLst/>
              <a:gdLst/>
              <a:ahLst/>
              <a:cxnLst/>
              <a:rect l="l" t="t" r="r" b="b"/>
              <a:pathLst>
                <a:path w="2549" h="1985" extrusionOk="0">
                  <a:moveTo>
                    <a:pt x="2281" y="194"/>
                  </a:moveTo>
                  <a:cubicBezTo>
                    <a:pt x="2298" y="194"/>
                    <a:pt x="2313" y="205"/>
                    <a:pt x="2322" y="223"/>
                  </a:cubicBezTo>
                  <a:cubicBezTo>
                    <a:pt x="2334" y="223"/>
                    <a:pt x="2346" y="247"/>
                    <a:pt x="2334" y="270"/>
                  </a:cubicBezTo>
                  <a:cubicBezTo>
                    <a:pt x="2262" y="520"/>
                    <a:pt x="2143" y="985"/>
                    <a:pt x="1941" y="1794"/>
                  </a:cubicBezTo>
                  <a:lnTo>
                    <a:pt x="286" y="1794"/>
                  </a:lnTo>
                  <a:cubicBezTo>
                    <a:pt x="774" y="1116"/>
                    <a:pt x="1715" y="520"/>
                    <a:pt x="2262" y="199"/>
                  </a:cubicBezTo>
                  <a:cubicBezTo>
                    <a:pt x="2269" y="196"/>
                    <a:pt x="2275" y="194"/>
                    <a:pt x="2281" y="194"/>
                  </a:cubicBezTo>
                  <a:close/>
                  <a:moveTo>
                    <a:pt x="2287" y="0"/>
                  </a:moveTo>
                  <a:cubicBezTo>
                    <a:pt x="2247" y="0"/>
                    <a:pt x="2205" y="11"/>
                    <a:pt x="2167" y="32"/>
                  </a:cubicBezTo>
                  <a:cubicBezTo>
                    <a:pt x="1560" y="378"/>
                    <a:pt x="488" y="1068"/>
                    <a:pt x="24" y="1842"/>
                  </a:cubicBezTo>
                  <a:cubicBezTo>
                    <a:pt x="0" y="1866"/>
                    <a:pt x="0" y="1902"/>
                    <a:pt x="24" y="1937"/>
                  </a:cubicBezTo>
                  <a:cubicBezTo>
                    <a:pt x="36" y="1973"/>
                    <a:pt x="72" y="1985"/>
                    <a:pt x="107" y="1985"/>
                  </a:cubicBezTo>
                  <a:lnTo>
                    <a:pt x="2024" y="1985"/>
                  </a:lnTo>
                  <a:cubicBezTo>
                    <a:pt x="2072" y="1985"/>
                    <a:pt x="2108" y="1961"/>
                    <a:pt x="2120" y="1913"/>
                  </a:cubicBezTo>
                  <a:cubicBezTo>
                    <a:pt x="2322" y="1068"/>
                    <a:pt x="2453" y="580"/>
                    <a:pt x="2524" y="330"/>
                  </a:cubicBezTo>
                  <a:cubicBezTo>
                    <a:pt x="2548" y="247"/>
                    <a:pt x="2536" y="163"/>
                    <a:pt x="2477" y="104"/>
                  </a:cubicBezTo>
                  <a:cubicBezTo>
                    <a:pt x="2431" y="35"/>
                    <a:pt x="2360" y="0"/>
                    <a:pt x="2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4"/>
            <p:cNvSpPr/>
            <p:nvPr/>
          </p:nvSpPr>
          <p:spPr>
            <a:xfrm>
              <a:off x="3061135" y="4692245"/>
              <a:ext cx="67616" cy="45536"/>
            </a:xfrm>
            <a:custGeom>
              <a:avLst/>
              <a:gdLst/>
              <a:ahLst/>
              <a:cxnLst/>
              <a:rect l="l" t="t" r="r" b="b"/>
              <a:pathLst>
                <a:path w="2113" h="1423" extrusionOk="0">
                  <a:moveTo>
                    <a:pt x="150" y="1"/>
                  </a:moveTo>
                  <a:cubicBezTo>
                    <a:pt x="72" y="1"/>
                    <a:pt x="1" y="87"/>
                    <a:pt x="29" y="172"/>
                  </a:cubicBezTo>
                  <a:lnTo>
                    <a:pt x="363" y="1423"/>
                  </a:lnTo>
                  <a:lnTo>
                    <a:pt x="2113" y="1423"/>
                  </a:lnTo>
                  <a:cubicBezTo>
                    <a:pt x="1577" y="827"/>
                    <a:pt x="660" y="268"/>
                    <a:pt x="208" y="18"/>
                  </a:cubicBezTo>
                  <a:cubicBezTo>
                    <a:pt x="189" y="6"/>
                    <a:pt x="169" y="1"/>
                    <a:pt x="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4"/>
            <p:cNvSpPr/>
            <p:nvPr/>
          </p:nvSpPr>
          <p:spPr>
            <a:xfrm>
              <a:off x="3058255" y="4689173"/>
              <a:ext cx="73952" cy="51648"/>
            </a:xfrm>
            <a:custGeom>
              <a:avLst/>
              <a:gdLst/>
              <a:ahLst/>
              <a:cxnLst/>
              <a:rect l="l" t="t" r="r" b="b"/>
              <a:pathLst>
                <a:path w="2311" h="1614" extrusionOk="0">
                  <a:moveTo>
                    <a:pt x="250" y="197"/>
                  </a:moveTo>
                  <a:cubicBezTo>
                    <a:pt x="691" y="447"/>
                    <a:pt x="1453" y="900"/>
                    <a:pt x="1977" y="1423"/>
                  </a:cubicBezTo>
                  <a:lnTo>
                    <a:pt x="524" y="1423"/>
                  </a:lnTo>
                  <a:lnTo>
                    <a:pt x="215" y="245"/>
                  </a:lnTo>
                  <a:cubicBezTo>
                    <a:pt x="215" y="233"/>
                    <a:pt x="215" y="221"/>
                    <a:pt x="227" y="209"/>
                  </a:cubicBezTo>
                  <a:cubicBezTo>
                    <a:pt x="227" y="197"/>
                    <a:pt x="238" y="197"/>
                    <a:pt x="250" y="197"/>
                  </a:cubicBezTo>
                  <a:close/>
                  <a:moveTo>
                    <a:pt x="243" y="1"/>
                  </a:moveTo>
                  <a:cubicBezTo>
                    <a:pt x="175" y="1"/>
                    <a:pt x="107" y="35"/>
                    <a:pt x="60" y="90"/>
                  </a:cubicBezTo>
                  <a:cubicBezTo>
                    <a:pt x="24" y="149"/>
                    <a:pt x="0" y="221"/>
                    <a:pt x="24" y="304"/>
                  </a:cubicBezTo>
                  <a:lnTo>
                    <a:pt x="358" y="1542"/>
                  </a:lnTo>
                  <a:cubicBezTo>
                    <a:pt x="369" y="1590"/>
                    <a:pt x="405" y="1614"/>
                    <a:pt x="453" y="1614"/>
                  </a:cubicBezTo>
                  <a:lnTo>
                    <a:pt x="2203" y="1614"/>
                  </a:lnTo>
                  <a:cubicBezTo>
                    <a:pt x="2251" y="1614"/>
                    <a:pt x="2286" y="1590"/>
                    <a:pt x="2298" y="1554"/>
                  </a:cubicBezTo>
                  <a:cubicBezTo>
                    <a:pt x="2310" y="1519"/>
                    <a:pt x="2310" y="1483"/>
                    <a:pt x="2286" y="1447"/>
                  </a:cubicBezTo>
                  <a:cubicBezTo>
                    <a:pt x="1739" y="852"/>
                    <a:pt x="846" y="304"/>
                    <a:pt x="346" y="30"/>
                  </a:cubicBezTo>
                  <a:cubicBezTo>
                    <a:pt x="313" y="10"/>
                    <a:pt x="278"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4"/>
            <p:cNvSpPr/>
            <p:nvPr/>
          </p:nvSpPr>
          <p:spPr>
            <a:xfrm>
              <a:off x="3493743" y="4920149"/>
              <a:ext cx="172992" cy="36704"/>
            </a:xfrm>
            <a:custGeom>
              <a:avLst/>
              <a:gdLst/>
              <a:ahLst/>
              <a:cxnLst/>
              <a:rect l="l" t="t" r="r" b="b"/>
              <a:pathLst>
                <a:path w="5406" h="1147" extrusionOk="0">
                  <a:moveTo>
                    <a:pt x="118" y="1"/>
                  </a:moveTo>
                  <a:cubicBezTo>
                    <a:pt x="76" y="1"/>
                    <a:pt x="32" y="24"/>
                    <a:pt x="12" y="63"/>
                  </a:cubicBezTo>
                  <a:cubicBezTo>
                    <a:pt x="0" y="123"/>
                    <a:pt x="24" y="170"/>
                    <a:pt x="72" y="194"/>
                  </a:cubicBezTo>
                  <a:cubicBezTo>
                    <a:pt x="107" y="206"/>
                    <a:pt x="2822" y="1147"/>
                    <a:pt x="5310" y="1147"/>
                  </a:cubicBezTo>
                  <a:cubicBezTo>
                    <a:pt x="5370" y="1147"/>
                    <a:pt x="5406" y="1111"/>
                    <a:pt x="5406" y="1051"/>
                  </a:cubicBezTo>
                  <a:cubicBezTo>
                    <a:pt x="5406" y="1004"/>
                    <a:pt x="5370" y="956"/>
                    <a:pt x="5310" y="956"/>
                  </a:cubicBezTo>
                  <a:cubicBezTo>
                    <a:pt x="2858" y="956"/>
                    <a:pt x="167" y="16"/>
                    <a:pt x="143" y="4"/>
                  </a:cubicBezTo>
                  <a:cubicBezTo>
                    <a:pt x="135" y="2"/>
                    <a:pt x="126"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4"/>
            <p:cNvSpPr/>
            <p:nvPr/>
          </p:nvSpPr>
          <p:spPr>
            <a:xfrm>
              <a:off x="2940527" y="4920149"/>
              <a:ext cx="172608" cy="36704"/>
            </a:xfrm>
            <a:custGeom>
              <a:avLst/>
              <a:gdLst/>
              <a:ahLst/>
              <a:cxnLst/>
              <a:rect l="l" t="t" r="r" b="b"/>
              <a:pathLst>
                <a:path w="5394" h="1147" extrusionOk="0">
                  <a:moveTo>
                    <a:pt x="5280" y="1"/>
                  </a:moveTo>
                  <a:cubicBezTo>
                    <a:pt x="5270" y="1"/>
                    <a:pt x="5261" y="2"/>
                    <a:pt x="5251" y="4"/>
                  </a:cubicBezTo>
                  <a:cubicBezTo>
                    <a:pt x="2870" y="730"/>
                    <a:pt x="119" y="956"/>
                    <a:pt x="96" y="956"/>
                  </a:cubicBezTo>
                  <a:cubicBezTo>
                    <a:pt x="48" y="956"/>
                    <a:pt x="0" y="1004"/>
                    <a:pt x="12" y="1063"/>
                  </a:cubicBezTo>
                  <a:cubicBezTo>
                    <a:pt x="12" y="1111"/>
                    <a:pt x="60" y="1147"/>
                    <a:pt x="107" y="1147"/>
                  </a:cubicBezTo>
                  <a:cubicBezTo>
                    <a:pt x="143" y="1147"/>
                    <a:pt x="2905" y="920"/>
                    <a:pt x="5311" y="194"/>
                  </a:cubicBezTo>
                  <a:cubicBezTo>
                    <a:pt x="5358" y="182"/>
                    <a:pt x="5394" y="123"/>
                    <a:pt x="5382" y="75"/>
                  </a:cubicBezTo>
                  <a:cubicBezTo>
                    <a:pt x="5362" y="26"/>
                    <a:pt x="5326" y="1"/>
                    <a:pt x="5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4"/>
            <p:cNvSpPr/>
            <p:nvPr/>
          </p:nvSpPr>
          <p:spPr>
            <a:xfrm>
              <a:off x="3339439" y="3842037"/>
              <a:ext cx="92608" cy="175648"/>
            </a:xfrm>
            <a:custGeom>
              <a:avLst/>
              <a:gdLst/>
              <a:ahLst/>
              <a:cxnLst/>
              <a:rect l="l" t="t" r="r" b="b"/>
              <a:pathLst>
                <a:path w="2894" h="5489" extrusionOk="0">
                  <a:moveTo>
                    <a:pt x="1858" y="0"/>
                  </a:moveTo>
                  <a:cubicBezTo>
                    <a:pt x="1858" y="0"/>
                    <a:pt x="322" y="107"/>
                    <a:pt x="155" y="1881"/>
                  </a:cubicBezTo>
                  <a:cubicBezTo>
                    <a:pt x="0" y="3643"/>
                    <a:pt x="893" y="5489"/>
                    <a:pt x="893" y="5489"/>
                  </a:cubicBezTo>
                  <a:cubicBezTo>
                    <a:pt x="893" y="5489"/>
                    <a:pt x="2631" y="2786"/>
                    <a:pt x="2762" y="1560"/>
                  </a:cubicBezTo>
                  <a:cubicBezTo>
                    <a:pt x="2893" y="333"/>
                    <a:pt x="2358" y="214"/>
                    <a:pt x="1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4"/>
            <p:cNvSpPr/>
            <p:nvPr/>
          </p:nvSpPr>
          <p:spPr>
            <a:xfrm>
              <a:off x="3336015" y="3838581"/>
              <a:ext cx="99072" cy="182176"/>
            </a:xfrm>
            <a:custGeom>
              <a:avLst/>
              <a:gdLst/>
              <a:ahLst/>
              <a:cxnLst/>
              <a:rect l="l" t="t" r="r" b="b"/>
              <a:pathLst>
                <a:path w="3096" h="5693" extrusionOk="0">
                  <a:moveTo>
                    <a:pt x="1953" y="203"/>
                  </a:moveTo>
                  <a:cubicBezTo>
                    <a:pt x="1976" y="215"/>
                    <a:pt x="2012" y="239"/>
                    <a:pt x="2048" y="251"/>
                  </a:cubicBezTo>
                  <a:cubicBezTo>
                    <a:pt x="2500" y="441"/>
                    <a:pt x="2893" y="608"/>
                    <a:pt x="2774" y="1656"/>
                  </a:cubicBezTo>
                  <a:cubicBezTo>
                    <a:pt x="2667" y="2680"/>
                    <a:pt x="1381" y="4799"/>
                    <a:pt x="1012" y="5383"/>
                  </a:cubicBezTo>
                  <a:cubicBezTo>
                    <a:pt x="810" y="4894"/>
                    <a:pt x="238" y="3406"/>
                    <a:pt x="369" y="1989"/>
                  </a:cubicBezTo>
                  <a:cubicBezTo>
                    <a:pt x="512" y="430"/>
                    <a:pt x="1750" y="227"/>
                    <a:pt x="1953" y="203"/>
                  </a:cubicBezTo>
                  <a:close/>
                  <a:moveTo>
                    <a:pt x="1953" y="1"/>
                  </a:moveTo>
                  <a:cubicBezTo>
                    <a:pt x="1941" y="13"/>
                    <a:pt x="333" y="144"/>
                    <a:pt x="167" y="1977"/>
                  </a:cubicBezTo>
                  <a:cubicBezTo>
                    <a:pt x="0" y="3739"/>
                    <a:pt x="869" y="5561"/>
                    <a:pt x="905" y="5633"/>
                  </a:cubicBezTo>
                  <a:cubicBezTo>
                    <a:pt x="929" y="5668"/>
                    <a:pt x="953" y="5692"/>
                    <a:pt x="988" y="5692"/>
                  </a:cubicBezTo>
                  <a:lnTo>
                    <a:pt x="1000" y="5692"/>
                  </a:lnTo>
                  <a:cubicBezTo>
                    <a:pt x="1036" y="5692"/>
                    <a:pt x="1060" y="5680"/>
                    <a:pt x="1083" y="5644"/>
                  </a:cubicBezTo>
                  <a:cubicBezTo>
                    <a:pt x="1155" y="5537"/>
                    <a:pt x="2834" y="2906"/>
                    <a:pt x="2977" y="1680"/>
                  </a:cubicBezTo>
                  <a:cubicBezTo>
                    <a:pt x="3096" y="477"/>
                    <a:pt x="2584" y="263"/>
                    <a:pt x="2119" y="60"/>
                  </a:cubicBezTo>
                  <a:cubicBezTo>
                    <a:pt x="2084" y="49"/>
                    <a:pt x="2048" y="37"/>
                    <a:pt x="2000" y="13"/>
                  </a:cubicBezTo>
                  <a:cubicBezTo>
                    <a:pt x="1988" y="13"/>
                    <a:pt x="1976" y="1"/>
                    <a:pt x="1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4"/>
            <p:cNvSpPr/>
            <p:nvPr/>
          </p:nvSpPr>
          <p:spPr>
            <a:xfrm>
              <a:off x="3247983" y="3999765"/>
              <a:ext cx="154720" cy="115456"/>
            </a:xfrm>
            <a:custGeom>
              <a:avLst/>
              <a:gdLst/>
              <a:ahLst/>
              <a:cxnLst/>
              <a:rect l="l" t="t" r="r" b="b"/>
              <a:pathLst>
                <a:path w="4835" h="3608" extrusionOk="0">
                  <a:moveTo>
                    <a:pt x="1572" y="0"/>
                  </a:moveTo>
                  <a:lnTo>
                    <a:pt x="846" y="3263"/>
                  </a:lnTo>
                  <a:lnTo>
                    <a:pt x="1" y="3608"/>
                  </a:lnTo>
                  <a:lnTo>
                    <a:pt x="4835" y="3382"/>
                  </a:lnTo>
                  <a:lnTo>
                    <a:pt x="4085" y="3382"/>
                  </a:lnTo>
                  <a:cubicBezTo>
                    <a:pt x="4085" y="3382"/>
                    <a:pt x="3573" y="1417"/>
                    <a:pt x="3787" y="226"/>
                  </a:cubicBezTo>
                  <a:lnTo>
                    <a:pt x="1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4"/>
            <p:cNvSpPr/>
            <p:nvPr/>
          </p:nvSpPr>
          <p:spPr>
            <a:xfrm>
              <a:off x="3244175" y="3996629"/>
              <a:ext cx="161568" cy="122016"/>
            </a:xfrm>
            <a:custGeom>
              <a:avLst/>
              <a:gdLst/>
              <a:ahLst/>
              <a:cxnLst/>
              <a:rect l="l" t="t" r="r" b="b"/>
              <a:pathLst>
                <a:path w="5049" h="3813" extrusionOk="0">
                  <a:moveTo>
                    <a:pt x="1673" y="1"/>
                  </a:moveTo>
                  <a:cubicBezTo>
                    <a:pt x="1632" y="1"/>
                    <a:pt x="1594" y="33"/>
                    <a:pt x="1584" y="74"/>
                  </a:cubicBezTo>
                  <a:lnTo>
                    <a:pt x="870" y="3289"/>
                  </a:lnTo>
                  <a:lnTo>
                    <a:pt x="84" y="3623"/>
                  </a:lnTo>
                  <a:cubicBezTo>
                    <a:pt x="24" y="3634"/>
                    <a:pt x="1" y="3694"/>
                    <a:pt x="24" y="3753"/>
                  </a:cubicBezTo>
                  <a:cubicBezTo>
                    <a:pt x="48" y="3789"/>
                    <a:pt x="84" y="3813"/>
                    <a:pt x="120" y="3813"/>
                  </a:cubicBezTo>
                  <a:cubicBezTo>
                    <a:pt x="132" y="3813"/>
                    <a:pt x="143" y="3813"/>
                    <a:pt x="155" y="3801"/>
                  </a:cubicBezTo>
                  <a:lnTo>
                    <a:pt x="1001" y="3456"/>
                  </a:lnTo>
                  <a:cubicBezTo>
                    <a:pt x="1025" y="3444"/>
                    <a:pt x="1048" y="3408"/>
                    <a:pt x="1060" y="3384"/>
                  </a:cubicBezTo>
                  <a:lnTo>
                    <a:pt x="1763" y="205"/>
                  </a:lnTo>
                  <a:lnTo>
                    <a:pt x="3799" y="408"/>
                  </a:lnTo>
                  <a:cubicBezTo>
                    <a:pt x="3632" y="1610"/>
                    <a:pt x="4096" y="3432"/>
                    <a:pt x="4108" y="3503"/>
                  </a:cubicBezTo>
                  <a:cubicBezTo>
                    <a:pt x="4120" y="3551"/>
                    <a:pt x="4168" y="3587"/>
                    <a:pt x="4204" y="3587"/>
                  </a:cubicBezTo>
                  <a:lnTo>
                    <a:pt x="4954" y="3587"/>
                  </a:lnTo>
                  <a:cubicBezTo>
                    <a:pt x="5001" y="3587"/>
                    <a:pt x="5049" y="3539"/>
                    <a:pt x="5049" y="3480"/>
                  </a:cubicBezTo>
                  <a:cubicBezTo>
                    <a:pt x="5049" y="3432"/>
                    <a:pt x="5001" y="3384"/>
                    <a:pt x="4954" y="3384"/>
                  </a:cubicBezTo>
                  <a:lnTo>
                    <a:pt x="4287" y="3384"/>
                  </a:lnTo>
                  <a:cubicBezTo>
                    <a:pt x="4192" y="3015"/>
                    <a:pt x="3823" y="1360"/>
                    <a:pt x="4001" y="336"/>
                  </a:cubicBezTo>
                  <a:cubicBezTo>
                    <a:pt x="4013" y="313"/>
                    <a:pt x="4001" y="289"/>
                    <a:pt x="3989" y="265"/>
                  </a:cubicBezTo>
                  <a:cubicBezTo>
                    <a:pt x="3965" y="241"/>
                    <a:pt x="3942" y="229"/>
                    <a:pt x="3918" y="217"/>
                  </a:cubicBezTo>
                  <a:lnTo>
                    <a:pt x="1691" y="3"/>
                  </a:lnTo>
                  <a:cubicBezTo>
                    <a:pt x="1685" y="1"/>
                    <a:pt x="1679" y="1"/>
                    <a:pt x="1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4"/>
            <p:cNvSpPr/>
            <p:nvPr/>
          </p:nvSpPr>
          <p:spPr>
            <a:xfrm>
              <a:off x="3286863" y="3999765"/>
              <a:ext cx="51072" cy="50688"/>
            </a:xfrm>
            <a:custGeom>
              <a:avLst/>
              <a:gdLst/>
              <a:ahLst/>
              <a:cxnLst/>
              <a:rect l="l" t="t" r="r" b="b"/>
              <a:pathLst>
                <a:path w="1596" h="1584" extrusionOk="0">
                  <a:moveTo>
                    <a:pt x="357" y="0"/>
                  </a:moveTo>
                  <a:lnTo>
                    <a:pt x="0" y="1584"/>
                  </a:lnTo>
                  <a:cubicBezTo>
                    <a:pt x="929" y="1334"/>
                    <a:pt x="1596" y="655"/>
                    <a:pt x="1596" y="655"/>
                  </a:cubicBezTo>
                  <a:lnTo>
                    <a:pt x="1381" y="107"/>
                  </a:lnTo>
                  <a:lnTo>
                    <a:pt x="3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4"/>
            <p:cNvSpPr/>
            <p:nvPr/>
          </p:nvSpPr>
          <p:spPr>
            <a:xfrm>
              <a:off x="3283407" y="3996629"/>
              <a:ext cx="57952" cy="57248"/>
            </a:xfrm>
            <a:custGeom>
              <a:avLst/>
              <a:gdLst/>
              <a:ahLst/>
              <a:cxnLst/>
              <a:rect l="l" t="t" r="r" b="b"/>
              <a:pathLst>
                <a:path w="1811" h="1789" extrusionOk="0">
                  <a:moveTo>
                    <a:pt x="537" y="205"/>
                  </a:moveTo>
                  <a:lnTo>
                    <a:pt x="1418" y="289"/>
                  </a:lnTo>
                  <a:lnTo>
                    <a:pt x="1584" y="729"/>
                  </a:lnTo>
                  <a:cubicBezTo>
                    <a:pt x="1430" y="872"/>
                    <a:pt x="918" y="1313"/>
                    <a:pt x="239" y="1539"/>
                  </a:cubicBezTo>
                  <a:lnTo>
                    <a:pt x="537" y="205"/>
                  </a:lnTo>
                  <a:close/>
                  <a:moveTo>
                    <a:pt x="447" y="1"/>
                  </a:moveTo>
                  <a:cubicBezTo>
                    <a:pt x="406" y="1"/>
                    <a:pt x="368" y="33"/>
                    <a:pt x="358" y="74"/>
                  </a:cubicBezTo>
                  <a:lnTo>
                    <a:pt x="13" y="1658"/>
                  </a:lnTo>
                  <a:cubicBezTo>
                    <a:pt x="1" y="1694"/>
                    <a:pt x="13" y="1729"/>
                    <a:pt x="37" y="1753"/>
                  </a:cubicBezTo>
                  <a:cubicBezTo>
                    <a:pt x="60" y="1777"/>
                    <a:pt x="84" y="1789"/>
                    <a:pt x="108" y="1789"/>
                  </a:cubicBezTo>
                  <a:cubicBezTo>
                    <a:pt x="120" y="1789"/>
                    <a:pt x="120" y="1777"/>
                    <a:pt x="132" y="1777"/>
                  </a:cubicBezTo>
                  <a:cubicBezTo>
                    <a:pt x="1073" y="1527"/>
                    <a:pt x="1739" y="860"/>
                    <a:pt x="1775" y="825"/>
                  </a:cubicBezTo>
                  <a:cubicBezTo>
                    <a:pt x="1799" y="801"/>
                    <a:pt x="1811" y="753"/>
                    <a:pt x="1799" y="717"/>
                  </a:cubicBezTo>
                  <a:lnTo>
                    <a:pt x="1573" y="170"/>
                  </a:lnTo>
                  <a:cubicBezTo>
                    <a:pt x="1561" y="134"/>
                    <a:pt x="1537" y="110"/>
                    <a:pt x="1489" y="98"/>
                  </a:cubicBezTo>
                  <a:lnTo>
                    <a:pt x="465" y="3"/>
                  </a:lnTo>
                  <a:cubicBezTo>
                    <a:pt x="459" y="1"/>
                    <a:pt x="45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4"/>
            <p:cNvSpPr/>
            <p:nvPr/>
          </p:nvSpPr>
          <p:spPr>
            <a:xfrm>
              <a:off x="3265519" y="3842037"/>
              <a:ext cx="133376" cy="187104"/>
            </a:xfrm>
            <a:custGeom>
              <a:avLst/>
              <a:gdLst/>
              <a:ahLst/>
              <a:cxnLst/>
              <a:rect l="l" t="t" r="r" b="b"/>
              <a:pathLst>
                <a:path w="4168" h="5847" extrusionOk="0">
                  <a:moveTo>
                    <a:pt x="2268" y="1"/>
                  </a:moveTo>
                  <a:cubicBezTo>
                    <a:pt x="1305" y="1"/>
                    <a:pt x="619" y="583"/>
                    <a:pt x="619" y="583"/>
                  </a:cubicBezTo>
                  <a:cubicBezTo>
                    <a:pt x="655" y="1143"/>
                    <a:pt x="0" y="3250"/>
                    <a:pt x="60" y="4298"/>
                  </a:cubicBezTo>
                  <a:cubicBezTo>
                    <a:pt x="126" y="5265"/>
                    <a:pt x="830" y="5847"/>
                    <a:pt x="1444" y="5847"/>
                  </a:cubicBezTo>
                  <a:cubicBezTo>
                    <a:pt x="1495" y="5847"/>
                    <a:pt x="1546" y="5842"/>
                    <a:pt x="1596" y="5834"/>
                  </a:cubicBezTo>
                  <a:cubicBezTo>
                    <a:pt x="2203" y="5739"/>
                    <a:pt x="2441" y="5441"/>
                    <a:pt x="2441" y="5441"/>
                  </a:cubicBezTo>
                  <a:lnTo>
                    <a:pt x="3215" y="5382"/>
                  </a:lnTo>
                  <a:cubicBezTo>
                    <a:pt x="3263" y="4453"/>
                    <a:pt x="4168" y="3310"/>
                    <a:pt x="4048" y="2203"/>
                  </a:cubicBezTo>
                  <a:cubicBezTo>
                    <a:pt x="3941" y="1107"/>
                    <a:pt x="3596" y="107"/>
                    <a:pt x="2501" y="12"/>
                  </a:cubicBezTo>
                  <a:cubicBezTo>
                    <a:pt x="2421" y="4"/>
                    <a:pt x="2344" y="1"/>
                    <a:pt x="22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4"/>
            <p:cNvSpPr/>
            <p:nvPr/>
          </p:nvSpPr>
          <p:spPr>
            <a:xfrm>
              <a:off x="3263215" y="3838613"/>
              <a:ext cx="137216" cy="193952"/>
            </a:xfrm>
            <a:custGeom>
              <a:avLst/>
              <a:gdLst/>
              <a:ahLst/>
              <a:cxnLst/>
              <a:rect l="l" t="t" r="r" b="b"/>
              <a:pathLst>
                <a:path w="4288" h="6061" extrusionOk="0">
                  <a:moveTo>
                    <a:pt x="2345" y="0"/>
                  </a:moveTo>
                  <a:cubicBezTo>
                    <a:pt x="1353" y="0"/>
                    <a:pt x="665" y="586"/>
                    <a:pt x="632" y="619"/>
                  </a:cubicBezTo>
                  <a:cubicBezTo>
                    <a:pt x="608" y="631"/>
                    <a:pt x="596" y="667"/>
                    <a:pt x="596" y="702"/>
                  </a:cubicBezTo>
                  <a:cubicBezTo>
                    <a:pt x="608" y="917"/>
                    <a:pt x="501" y="1441"/>
                    <a:pt x="382" y="2000"/>
                  </a:cubicBezTo>
                  <a:cubicBezTo>
                    <a:pt x="203" y="2846"/>
                    <a:pt x="1" y="3798"/>
                    <a:pt x="37" y="4417"/>
                  </a:cubicBezTo>
                  <a:cubicBezTo>
                    <a:pt x="72" y="4965"/>
                    <a:pt x="299" y="5429"/>
                    <a:pt x="691" y="5751"/>
                  </a:cubicBezTo>
                  <a:cubicBezTo>
                    <a:pt x="942" y="5941"/>
                    <a:pt x="1239" y="6060"/>
                    <a:pt x="1513" y="6060"/>
                  </a:cubicBezTo>
                  <a:cubicBezTo>
                    <a:pt x="1573" y="6060"/>
                    <a:pt x="1632" y="6048"/>
                    <a:pt x="1680" y="6036"/>
                  </a:cubicBezTo>
                  <a:cubicBezTo>
                    <a:pt x="2323" y="5941"/>
                    <a:pt x="2573" y="5620"/>
                    <a:pt x="2585" y="5608"/>
                  </a:cubicBezTo>
                  <a:cubicBezTo>
                    <a:pt x="2620" y="5560"/>
                    <a:pt x="2608" y="5501"/>
                    <a:pt x="2573" y="5465"/>
                  </a:cubicBezTo>
                  <a:cubicBezTo>
                    <a:pt x="2553" y="5450"/>
                    <a:pt x="2531" y="5443"/>
                    <a:pt x="2509" y="5443"/>
                  </a:cubicBezTo>
                  <a:cubicBezTo>
                    <a:pt x="2479" y="5443"/>
                    <a:pt x="2451" y="5456"/>
                    <a:pt x="2430" y="5477"/>
                  </a:cubicBezTo>
                  <a:cubicBezTo>
                    <a:pt x="2430" y="5489"/>
                    <a:pt x="2215" y="5751"/>
                    <a:pt x="1656" y="5846"/>
                  </a:cubicBezTo>
                  <a:cubicBezTo>
                    <a:pt x="1609" y="5854"/>
                    <a:pt x="1562" y="5858"/>
                    <a:pt x="1513" y="5858"/>
                  </a:cubicBezTo>
                  <a:cubicBezTo>
                    <a:pt x="1278" y="5858"/>
                    <a:pt x="1028" y="5764"/>
                    <a:pt x="811" y="5596"/>
                  </a:cubicBezTo>
                  <a:cubicBezTo>
                    <a:pt x="465" y="5310"/>
                    <a:pt x="263" y="4893"/>
                    <a:pt x="227" y="4405"/>
                  </a:cubicBezTo>
                  <a:cubicBezTo>
                    <a:pt x="191" y="3810"/>
                    <a:pt x="406" y="2834"/>
                    <a:pt x="572" y="2048"/>
                  </a:cubicBezTo>
                  <a:cubicBezTo>
                    <a:pt x="691" y="1488"/>
                    <a:pt x="799" y="1000"/>
                    <a:pt x="799" y="738"/>
                  </a:cubicBezTo>
                  <a:cubicBezTo>
                    <a:pt x="941" y="628"/>
                    <a:pt x="1550" y="205"/>
                    <a:pt x="2353" y="205"/>
                  </a:cubicBezTo>
                  <a:cubicBezTo>
                    <a:pt x="2421" y="205"/>
                    <a:pt x="2490" y="208"/>
                    <a:pt x="2561" y="214"/>
                  </a:cubicBezTo>
                  <a:cubicBezTo>
                    <a:pt x="3418" y="298"/>
                    <a:pt x="3882" y="964"/>
                    <a:pt x="4025" y="2322"/>
                  </a:cubicBezTo>
                  <a:cubicBezTo>
                    <a:pt x="4085" y="2917"/>
                    <a:pt x="3835" y="3548"/>
                    <a:pt x="3585" y="4143"/>
                  </a:cubicBezTo>
                  <a:cubicBezTo>
                    <a:pt x="3394" y="4620"/>
                    <a:pt x="3204" y="5072"/>
                    <a:pt x="3180" y="5489"/>
                  </a:cubicBezTo>
                  <a:cubicBezTo>
                    <a:pt x="3180" y="5536"/>
                    <a:pt x="3228" y="5584"/>
                    <a:pt x="3275" y="5584"/>
                  </a:cubicBezTo>
                  <a:cubicBezTo>
                    <a:pt x="3323" y="5584"/>
                    <a:pt x="3382" y="5548"/>
                    <a:pt x="3382" y="5501"/>
                  </a:cubicBezTo>
                  <a:cubicBezTo>
                    <a:pt x="3406" y="5108"/>
                    <a:pt x="3585" y="4679"/>
                    <a:pt x="3775" y="4227"/>
                  </a:cubicBezTo>
                  <a:cubicBezTo>
                    <a:pt x="4025" y="3596"/>
                    <a:pt x="4287" y="2953"/>
                    <a:pt x="4228" y="2310"/>
                  </a:cubicBezTo>
                  <a:cubicBezTo>
                    <a:pt x="4132" y="1381"/>
                    <a:pt x="3847" y="143"/>
                    <a:pt x="2585" y="12"/>
                  </a:cubicBezTo>
                  <a:cubicBezTo>
                    <a:pt x="2503" y="4"/>
                    <a:pt x="2423" y="0"/>
                    <a:pt x="2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4"/>
            <p:cNvSpPr/>
            <p:nvPr/>
          </p:nvSpPr>
          <p:spPr>
            <a:xfrm>
              <a:off x="3339823" y="3977909"/>
              <a:ext cx="43072" cy="41312"/>
            </a:xfrm>
            <a:custGeom>
              <a:avLst/>
              <a:gdLst/>
              <a:ahLst/>
              <a:cxnLst/>
              <a:rect l="l" t="t" r="r" b="b"/>
              <a:pathLst>
                <a:path w="1346" h="1291" extrusionOk="0">
                  <a:moveTo>
                    <a:pt x="1241" y="1"/>
                  </a:moveTo>
                  <a:cubicBezTo>
                    <a:pt x="1211" y="1"/>
                    <a:pt x="1181" y="12"/>
                    <a:pt x="1167" y="40"/>
                  </a:cubicBezTo>
                  <a:cubicBezTo>
                    <a:pt x="881" y="386"/>
                    <a:pt x="524" y="731"/>
                    <a:pt x="48" y="1112"/>
                  </a:cubicBezTo>
                  <a:cubicBezTo>
                    <a:pt x="12" y="1148"/>
                    <a:pt x="0" y="1207"/>
                    <a:pt x="36" y="1255"/>
                  </a:cubicBezTo>
                  <a:cubicBezTo>
                    <a:pt x="60" y="1279"/>
                    <a:pt x="83" y="1290"/>
                    <a:pt x="119" y="1290"/>
                  </a:cubicBezTo>
                  <a:cubicBezTo>
                    <a:pt x="131" y="1290"/>
                    <a:pt x="155" y="1279"/>
                    <a:pt x="179" y="1267"/>
                  </a:cubicBezTo>
                  <a:cubicBezTo>
                    <a:pt x="667" y="874"/>
                    <a:pt x="1024" y="517"/>
                    <a:pt x="1322" y="159"/>
                  </a:cubicBezTo>
                  <a:cubicBezTo>
                    <a:pt x="1345" y="112"/>
                    <a:pt x="1345" y="52"/>
                    <a:pt x="1298" y="17"/>
                  </a:cubicBezTo>
                  <a:cubicBezTo>
                    <a:pt x="1283" y="7"/>
                    <a:pt x="1262"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4"/>
            <p:cNvSpPr/>
            <p:nvPr/>
          </p:nvSpPr>
          <p:spPr>
            <a:xfrm>
              <a:off x="3371055" y="3937013"/>
              <a:ext cx="33184" cy="45632"/>
            </a:xfrm>
            <a:custGeom>
              <a:avLst/>
              <a:gdLst/>
              <a:ahLst/>
              <a:cxnLst/>
              <a:rect l="l" t="t" r="r" b="b"/>
              <a:pathLst>
                <a:path w="1037" h="1426" extrusionOk="0">
                  <a:moveTo>
                    <a:pt x="598" y="1"/>
                  </a:moveTo>
                  <a:cubicBezTo>
                    <a:pt x="372" y="1"/>
                    <a:pt x="108" y="175"/>
                    <a:pt x="108" y="175"/>
                  </a:cubicBezTo>
                  <a:lnTo>
                    <a:pt x="0" y="1425"/>
                  </a:lnTo>
                  <a:cubicBezTo>
                    <a:pt x="703" y="1425"/>
                    <a:pt x="1036" y="580"/>
                    <a:pt x="870" y="175"/>
                  </a:cubicBezTo>
                  <a:cubicBezTo>
                    <a:pt x="814" y="44"/>
                    <a:pt x="711" y="1"/>
                    <a:pt x="5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4"/>
            <p:cNvSpPr/>
            <p:nvPr/>
          </p:nvSpPr>
          <p:spPr>
            <a:xfrm>
              <a:off x="3367631" y="3934037"/>
              <a:ext cx="37376" cy="51648"/>
            </a:xfrm>
            <a:custGeom>
              <a:avLst/>
              <a:gdLst/>
              <a:ahLst/>
              <a:cxnLst/>
              <a:rect l="l" t="t" r="r" b="b"/>
              <a:pathLst>
                <a:path w="1168" h="1614" extrusionOk="0">
                  <a:moveTo>
                    <a:pt x="703" y="0"/>
                  </a:moveTo>
                  <a:cubicBezTo>
                    <a:pt x="458" y="0"/>
                    <a:pt x="197" y="167"/>
                    <a:pt x="167" y="197"/>
                  </a:cubicBezTo>
                  <a:cubicBezTo>
                    <a:pt x="119" y="221"/>
                    <a:pt x="107" y="280"/>
                    <a:pt x="143" y="328"/>
                  </a:cubicBezTo>
                  <a:cubicBezTo>
                    <a:pt x="158" y="357"/>
                    <a:pt x="185" y="372"/>
                    <a:pt x="215" y="372"/>
                  </a:cubicBezTo>
                  <a:cubicBezTo>
                    <a:pt x="235" y="372"/>
                    <a:pt x="255" y="366"/>
                    <a:pt x="274" y="352"/>
                  </a:cubicBezTo>
                  <a:cubicBezTo>
                    <a:pt x="346" y="311"/>
                    <a:pt x="550" y="199"/>
                    <a:pt x="704" y="199"/>
                  </a:cubicBezTo>
                  <a:cubicBezTo>
                    <a:pt x="729" y="199"/>
                    <a:pt x="753" y="202"/>
                    <a:pt x="774" y="209"/>
                  </a:cubicBezTo>
                  <a:cubicBezTo>
                    <a:pt x="822" y="221"/>
                    <a:pt x="857" y="256"/>
                    <a:pt x="881" y="316"/>
                  </a:cubicBezTo>
                  <a:cubicBezTo>
                    <a:pt x="965" y="506"/>
                    <a:pt x="905" y="816"/>
                    <a:pt x="750" y="1054"/>
                  </a:cubicBezTo>
                  <a:cubicBezTo>
                    <a:pt x="655" y="1185"/>
                    <a:pt x="453" y="1411"/>
                    <a:pt x="107" y="1411"/>
                  </a:cubicBezTo>
                  <a:cubicBezTo>
                    <a:pt x="48" y="1411"/>
                    <a:pt x="0" y="1459"/>
                    <a:pt x="0" y="1518"/>
                  </a:cubicBezTo>
                  <a:cubicBezTo>
                    <a:pt x="0" y="1566"/>
                    <a:pt x="48" y="1614"/>
                    <a:pt x="107" y="1614"/>
                  </a:cubicBezTo>
                  <a:cubicBezTo>
                    <a:pt x="429" y="1614"/>
                    <a:pt x="715" y="1447"/>
                    <a:pt x="917" y="1161"/>
                  </a:cubicBezTo>
                  <a:cubicBezTo>
                    <a:pt x="1108" y="864"/>
                    <a:pt x="1167" y="483"/>
                    <a:pt x="1072" y="233"/>
                  </a:cubicBezTo>
                  <a:cubicBezTo>
                    <a:pt x="1024" y="125"/>
                    <a:pt x="941" y="42"/>
                    <a:pt x="834" y="18"/>
                  </a:cubicBezTo>
                  <a:cubicBezTo>
                    <a:pt x="792" y="5"/>
                    <a:pt x="748" y="0"/>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4"/>
            <p:cNvSpPr/>
            <p:nvPr/>
          </p:nvSpPr>
          <p:spPr>
            <a:xfrm>
              <a:off x="3261103" y="3797589"/>
              <a:ext cx="137792" cy="145056"/>
            </a:xfrm>
            <a:custGeom>
              <a:avLst/>
              <a:gdLst/>
              <a:ahLst/>
              <a:cxnLst/>
              <a:rect l="l" t="t" r="r" b="b"/>
              <a:pathLst>
                <a:path w="4306" h="4533" extrusionOk="0">
                  <a:moveTo>
                    <a:pt x="1976" y="0"/>
                  </a:moveTo>
                  <a:cubicBezTo>
                    <a:pt x="993" y="0"/>
                    <a:pt x="1" y="705"/>
                    <a:pt x="746" y="2187"/>
                  </a:cubicBezTo>
                  <a:cubicBezTo>
                    <a:pt x="867" y="2440"/>
                    <a:pt x="1101" y="2531"/>
                    <a:pt x="1386" y="2531"/>
                  </a:cubicBezTo>
                  <a:cubicBezTo>
                    <a:pt x="2097" y="2531"/>
                    <a:pt x="3125" y="1968"/>
                    <a:pt x="3525" y="1968"/>
                  </a:cubicBezTo>
                  <a:cubicBezTo>
                    <a:pt x="3545" y="1968"/>
                    <a:pt x="3563" y="1970"/>
                    <a:pt x="3579" y="1972"/>
                  </a:cubicBezTo>
                  <a:cubicBezTo>
                    <a:pt x="3579" y="1972"/>
                    <a:pt x="3163" y="2270"/>
                    <a:pt x="3103" y="3163"/>
                  </a:cubicBezTo>
                  <a:cubicBezTo>
                    <a:pt x="3032" y="4044"/>
                    <a:pt x="3651" y="4473"/>
                    <a:pt x="3651" y="4473"/>
                  </a:cubicBezTo>
                  <a:cubicBezTo>
                    <a:pt x="3651" y="4473"/>
                    <a:pt x="3830" y="4341"/>
                    <a:pt x="4013" y="4341"/>
                  </a:cubicBezTo>
                  <a:cubicBezTo>
                    <a:pt x="4121" y="4341"/>
                    <a:pt x="4230" y="4387"/>
                    <a:pt x="4306" y="4532"/>
                  </a:cubicBezTo>
                  <a:lnTo>
                    <a:pt x="4306" y="1389"/>
                  </a:lnTo>
                  <a:cubicBezTo>
                    <a:pt x="4306" y="1389"/>
                    <a:pt x="3829" y="1068"/>
                    <a:pt x="3115" y="401"/>
                  </a:cubicBezTo>
                  <a:cubicBezTo>
                    <a:pt x="2835" y="136"/>
                    <a:pt x="2407"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4"/>
            <p:cNvSpPr/>
            <p:nvPr/>
          </p:nvSpPr>
          <p:spPr>
            <a:xfrm>
              <a:off x="3268943" y="3794389"/>
              <a:ext cx="132992" cy="151680"/>
            </a:xfrm>
            <a:custGeom>
              <a:avLst/>
              <a:gdLst/>
              <a:ahLst/>
              <a:cxnLst/>
              <a:rect l="l" t="t" r="r" b="b"/>
              <a:pathLst>
                <a:path w="4156" h="4740" extrusionOk="0">
                  <a:moveTo>
                    <a:pt x="1727" y="203"/>
                  </a:moveTo>
                  <a:cubicBezTo>
                    <a:pt x="2156" y="203"/>
                    <a:pt x="2560" y="334"/>
                    <a:pt x="2810" y="572"/>
                  </a:cubicBezTo>
                  <a:cubicBezTo>
                    <a:pt x="3394" y="1132"/>
                    <a:pt x="3822" y="1441"/>
                    <a:pt x="3965" y="1537"/>
                  </a:cubicBezTo>
                  <a:lnTo>
                    <a:pt x="3965" y="4394"/>
                  </a:lnTo>
                  <a:cubicBezTo>
                    <a:pt x="3894" y="4358"/>
                    <a:pt x="3822" y="4347"/>
                    <a:pt x="3775" y="4347"/>
                  </a:cubicBezTo>
                  <a:cubicBezTo>
                    <a:pt x="3632" y="4347"/>
                    <a:pt x="3489" y="4406"/>
                    <a:pt x="3418" y="4454"/>
                  </a:cubicBezTo>
                  <a:cubicBezTo>
                    <a:pt x="3275" y="4335"/>
                    <a:pt x="2906" y="3942"/>
                    <a:pt x="2953" y="3263"/>
                  </a:cubicBezTo>
                  <a:cubicBezTo>
                    <a:pt x="3013" y="2442"/>
                    <a:pt x="3394" y="2156"/>
                    <a:pt x="3394" y="2156"/>
                  </a:cubicBezTo>
                  <a:cubicBezTo>
                    <a:pt x="3430" y="2132"/>
                    <a:pt x="3441" y="2084"/>
                    <a:pt x="3430" y="2049"/>
                  </a:cubicBezTo>
                  <a:cubicBezTo>
                    <a:pt x="3430" y="2013"/>
                    <a:pt x="3394" y="1977"/>
                    <a:pt x="3358" y="1977"/>
                  </a:cubicBezTo>
                  <a:cubicBezTo>
                    <a:pt x="3334" y="1977"/>
                    <a:pt x="3310" y="1965"/>
                    <a:pt x="3275" y="1965"/>
                  </a:cubicBezTo>
                  <a:cubicBezTo>
                    <a:pt x="3084" y="1965"/>
                    <a:pt x="2798" y="2072"/>
                    <a:pt x="2453" y="2203"/>
                  </a:cubicBezTo>
                  <a:cubicBezTo>
                    <a:pt x="2013" y="2358"/>
                    <a:pt x="1525" y="2537"/>
                    <a:pt x="1144" y="2537"/>
                  </a:cubicBezTo>
                  <a:cubicBezTo>
                    <a:pt x="858" y="2537"/>
                    <a:pt x="691" y="2442"/>
                    <a:pt x="596" y="2239"/>
                  </a:cubicBezTo>
                  <a:cubicBezTo>
                    <a:pt x="298" y="1656"/>
                    <a:pt x="262" y="1156"/>
                    <a:pt x="489" y="775"/>
                  </a:cubicBezTo>
                  <a:cubicBezTo>
                    <a:pt x="715" y="418"/>
                    <a:pt x="1179" y="203"/>
                    <a:pt x="1727" y="203"/>
                  </a:cubicBezTo>
                  <a:close/>
                  <a:moveTo>
                    <a:pt x="1727" y="1"/>
                  </a:moveTo>
                  <a:cubicBezTo>
                    <a:pt x="1120" y="1"/>
                    <a:pt x="572" y="263"/>
                    <a:pt x="322" y="679"/>
                  </a:cubicBezTo>
                  <a:cubicBezTo>
                    <a:pt x="131" y="977"/>
                    <a:pt x="1" y="1513"/>
                    <a:pt x="417" y="2334"/>
                  </a:cubicBezTo>
                  <a:cubicBezTo>
                    <a:pt x="548" y="2596"/>
                    <a:pt x="786" y="2727"/>
                    <a:pt x="1144" y="2727"/>
                  </a:cubicBezTo>
                  <a:cubicBezTo>
                    <a:pt x="1560" y="2727"/>
                    <a:pt x="2072" y="2549"/>
                    <a:pt x="2513" y="2382"/>
                  </a:cubicBezTo>
                  <a:cubicBezTo>
                    <a:pt x="2727" y="2311"/>
                    <a:pt x="2929" y="2239"/>
                    <a:pt x="3096" y="2192"/>
                  </a:cubicBezTo>
                  <a:lnTo>
                    <a:pt x="3096" y="2192"/>
                  </a:lnTo>
                  <a:cubicBezTo>
                    <a:pt x="2965" y="2382"/>
                    <a:pt x="2798" y="2715"/>
                    <a:pt x="2763" y="3251"/>
                  </a:cubicBezTo>
                  <a:cubicBezTo>
                    <a:pt x="2691" y="4192"/>
                    <a:pt x="3322" y="4644"/>
                    <a:pt x="3346" y="4656"/>
                  </a:cubicBezTo>
                  <a:cubicBezTo>
                    <a:pt x="3364" y="4668"/>
                    <a:pt x="3385" y="4674"/>
                    <a:pt x="3406" y="4674"/>
                  </a:cubicBezTo>
                  <a:cubicBezTo>
                    <a:pt x="3427" y="4674"/>
                    <a:pt x="3447" y="4668"/>
                    <a:pt x="3465" y="4656"/>
                  </a:cubicBezTo>
                  <a:cubicBezTo>
                    <a:pt x="3465" y="4656"/>
                    <a:pt x="3620" y="4537"/>
                    <a:pt x="3775" y="4537"/>
                  </a:cubicBezTo>
                  <a:cubicBezTo>
                    <a:pt x="3858" y="4537"/>
                    <a:pt x="3930" y="4585"/>
                    <a:pt x="3977" y="4680"/>
                  </a:cubicBezTo>
                  <a:cubicBezTo>
                    <a:pt x="3989" y="4716"/>
                    <a:pt x="4025" y="4739"/>
                    <a:pt x="4061" y="4739"/>
                  </a:cubicBezTo>
                  <a:lnTo>
                    <a:pt x="4084" y="4739"/>
                  </a:lnTo>
                  <a:cubicBezTo>
                    <a:pt x="4132" y="4728"/>
                    <a:pt x="4156" y="4680"/>
                    <a:pt x="4156" y="4644"/>
                  </a:cubicBezTo>
                  <a:lnTo>
                    <a:pt x="4156" y="1489"/>
                  </a:lnTo>
                  <a:cubicBezTo>
                    <a:pt x="4156" y="1453"/>
                    <a:pt x="4144" y="1418"/>
                    <a:pt x="4120" y="1406"/>
                  </a:cubicBezTo>
                  <a:cubicBezTo>
                    <a:pt x="4108" y="1406"/>
                    <a:pt x="3632" y="1084"/>
                    <a:pt x="2941" y="429"/>
                  </a:cubicBezTo>
                  <a:cubicBezTo>
                    <a:pt x="2656" y="156"/>
                    <a:pt x="2215"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4"/>
            <p:cNvSpPr/>
            <p:nvPr/>
          </p:nvSpPr>
          <p:spPr>
            <a:xfrm>
              <a:off x="3141679" y="4073205"/>
              <a:ext cx="373792" cy="471040"/>
            </a:xfrm>
            <a:custGeom>
              <a:avLst/>
              <a:gdLst/>
              <a:ahLst/>
              <a:cxnLst/>
              <a:rect l="l" t="t" r="r" b="b"/>
              <a:pathLst>
                <a:path w="11681" h="14720" extrusionOk="0">
                  <a:moveTo>
                    <a:pt x="7886" y="1"/>
                  </a:moveTo>
                  <a:cubicBezTo>
                    <a:pt x="7763" y="1"/>
                    <a:pt x="7639" y="60"/>
                    <a:pt x="7549" y="158"/>
                  </a:cubicBezTo>
                  <a:cubicBezTo>
                    <a:pt x="7240" y="503"/>
                    <a:pt x="6597" y="1087"/>
                    <a:pt x="5621" y="1087"/>
                  </a:cubicBezTo>
                  <a:cubicBezTo>
                    <a:pt x="4716" y="1087"/>
                    <a:pt x="4216" y="753"/>
                    <a:pt x="3978" y="527"/>
                  </a:cubicBezTo>
                  <a:cubicBezTo>
                    <a:pt x="3889" y="446"/>
                    <a:pt x="3778" y="398"/>
                    <a:pt x="3667" y="398"/>
                  </a:cubicBezTo>
                  <a:cubicBezTo>
                    <a:pt x="3615" y="398"/>
                    <a:pt x="3563" y="409"/>
                    <a:pt x="3513" y="432"/>
                  </a:cubicBezTo>
                  <a:lnTo>
                    <a:pt x="1" y="2003"/>
                  </a:lnTo>
                  <a:lnTo>
                    <a:pt x="1168" y="8207"/>
                  </a:lnTo>
                  <a:lnTo>
                    <a:pt x="989" y="14719"/>
                  </a:lnTo>
                  <a:lnTo>
                    <a:pt x="10574" y="14719"/>
                  </a:lnTo>
                  <a:lnTo>
                    <a:pt x="10395" y="10743"/>
                  </a:lnTo>
                  <a:lnTo>
                    <a:pt x="11681" y="1551"/>
                  </a:lnTo>
                  <a:lnTo>
                    <a:pt x="8049" y="39"/>
                  </a:lnTo>
                  <a:cubicBezTo>
                    <a:pt x="7997" y="13"/>
                    <a:pt x="7942" y="1"/>
                    <a:pt x="7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4"/>
            <p:cNvSpPr/>
            <p:nvPr/>
          </p:nvSpPr>
          <p:spPr>
            <a:xfrm>
              <a:off x="3444207" y="4190261"/>
              <a:ext cx="60224" cy="353984"/>
            </a:xfrm>
            <a:custGeom>
              <a:avLst/>
              <a:gdLst/>
              <a:ahLst/>
              <a:cxnLst/>
              <a:rect l="l" t="t" r="r" b="b"/>
              <a:pathLst>
                <a:path w="1882" h="11062" extrusionOk="0">
                  <a:moveTo>
                    <a:pt x="1739" y="0"/>
                  </a:moveTo>
                  <a:cubicBezTo>
                    <a:pt x="1739" y="0"/>
                    <a:pt x="0" y="1048"/>
                    <a:pt x="0" y="3703"/>
                  </a:cubicBezTo>
                  <a:lnTo>
                    <a:pt x="0" y="6704"/>
                  </a:lnTo>
                  <a:lnTo>
                    <a:pt x="0" y="11061"/>
                  </a:lnTo>
                  <a:lnTo>
                    <a:pt x="1120" y="11061"/>
                  </a:lnTo>
                  <a:lnTo>
                    <a:pt x="941" y="7085"/>
                  </a:lnTo>
                  <a:lnTo>
                    <a:pt x="1882" y="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4"/>
            <p:cNvSpPr/>
            <p:nvPr/>
          </p:nvSpPr>
          <p:spPr>
            <a:xfrm>
              <a:off x="3278095" y="4657173"/>
              <a:ext cx="145952" cy="102368"/>
            </a:xfrm>
            <a:custGeom>
              <a:avLst/>
              <a:gdLst/>
              <a:ahLst/>
              <a:cxnLst/>
              <a:rect l="l" t="t" r="r" b="b"/>
              <a:pathLst>
                <a:path w="4561" h="3199" extrusionOk="0">
                  <a:moveTo>
                    <a:pt x="1626" y="0"/>
                  </a:moveTo>
                  <a:cubicBezTo>
                    <a:pt x="1565" y="0"/>
                    <a:pt x="1503" y="2"/>
                    <a:pt x="1441" y="6"/>
                  </a:cubicBezTo>
                  <a:cubicBezTo>
                    <a:pt x="1119" y="30"/>
                    <a:pt x="846" y="173"/>
                    <a:pt x="631" y="435"/>
                  </a:cubicBezTo>
                  <a:cubicBezTo>
                    <a:pt x="0" y="1197"/>
                    <a:pt x="84" y="2733"/>
                    <a:pt x="96" y="2912"/>
                  </a:cubicBezTo>
                  <a:cubicBezTo>
                    <a:pt x="107" y="3071"/>
                    <a:pt x="238" y="3198"/>
                    <a:pt x="396" y="3198"/>
                  </a:cubicBezTo>
                  <a:cubicBezTo>
                    <a:pt x="403" y="3198"/>
                    <a:pt x="410" y="3198"/>
                    <a:pt x="417" y="3197"/>
                  </a:cubicBezTo>
                  <a:cubicBezTo>
                    <a:pt x="584" y="3185"/>
                    <a:pt x="703" y="3031"/>
                    <a:pt x="691" y="2864"/>
                  </a:cubicBezTo>
                  <a:cubicBezTo>
                    <a:pt x="667" y="2459"/>
                    <a:pt x="679" y="1328"/>
                    <a:pt x="1084" y="840"/>
                  </a:cubicBezTo>
                  <a:cubicBezTo>
                    <a:pt x="1191" y="709"/>
                    <a:pt x="1310" y="637"/>
                    <a:pt x="1477" y="637"/>
                  </a:cubicBezTo>
                  <a:cubicBezTo>
                    <a:pt x="1526" y="634"/>
                    <a:pt x="1574" y="633"/>
                    <a:pt x="1622" y="633"/>
                  </a:cubicBezTo>
                  <a:cubicBezTo>
                    <a:pt x="2650" y="633"/>
                    <a:pt x="3466" y="1329"/>
                    <a:pt x="3477" y="1340"/>
                  </a:cubicBezTo>
                  <a:cubicBezTo>
                    <a:pt x="3501" y="1364"/>
                    <a:pt x="3477" y="1352"/>
                    <a:pt x="3513" y="1364"/>
                  </a:cubicBezTo>
                  <a:cubicBezTo>
                    <a:pt x="3513" y="1364"/>
                    <a:pt x="3846" y="1649"/>
                    <a:pt x="3394" y="2757"/>
                  </a:cubicBezTo>
                  <a:cubicBezTo>
                    <a:pt x="3334" y="2923"/>
                    <a:pt x="3394" y="3102"/>
                    <a:pt x="3548" y="3173"/>
                  </a:cubicBezTo>
                  <a:cubicBezTo>
                    <a:pt x="3584" y="3185"/>
                    <a:pt x="3632" y="3197"/>
                    <a:pt x="3667" y="3197"/>
                  </a:cubicBezTo>
                  <a:cubicBezTo>
                    <a:pt x="3775" y="3197"/>
                    <a:pt x="3894" y="3126"/>
                    <a:pt x="3941" y="3007"/>
                  </a:cubicBezTo>
                  <a:cubicBezTo>
                    <a:pt x="4560" y="1483"/>
                    <a:pt x="4001" y="959"/>
                    <a:pt x="3846" y="840"/>
                  </a:cubicBezTo>
                  <a:cubicBezTo>
                    <a:pt x="3710" y="727"/>
                    <a:pt x="2800" y="0"/>
                    <a:pt x="1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4"/>
            <p:cNvSpPr/>
            <p:nvPr/>
          </p:nvSpPr>
          <p:spPr>
            <a:xfrm>
              <a:off x="3274671" y="4654101"/>
              <a:ext cx="152800" cy="108448"/>
            </a:xfrm>
            <a:custGeom>
              <a:avLst/>
              <a:gdLst/>
              <a:ahLst/>
              <a:cxnLst/>
              <a:rect l="l" t="t" r="r" b="b"/>
              <a:pathLst>
                <a:path w="4775" h="3389" extrusionOk="0">
                  <a:moveTo>
                    <a:pt x="1727" y="198"/>
                  </a:moveTo>
                  <a:cubicBezTo>
                    <a:pt x="2858" y="198"/>
                    <a:pt x="3727" y="876"/>
                    <a:pt x="3893" y="1019"/>
                  </a:cubicBezTo>
                  <a:cubicBezTo>
                    <a:pt x="4001" y="1103"/>
                    <a:pt x="4548" y="1591"/>
                    <a:pt x="3953" y="3067"/>
                  </a:cubicBezTo>
                  <a:cubicBezTo>
                    <a:pt x="3918" y="3146"/>
                    <a:pt x="3850" y="3193"/>
                    <a:pt x="3774" y="3193"/>
                  </a:cubicBezTo>
                  <a:cubicBezTo>
                    <a:pt x="3747" y="3193"/>
                    <a:pt x="3719" y="3187"/>
                    <a:pt x="3691" y="3174"/>
                  </a:cubicBezTo>
                  <a:cubicBezTo>
                    <a:pt x="3596" y="3127"/>
                    <a:pt x="3548" y="3008"/>
                    <a:pt x="3596" y="2888"/>
                  </a:cubicBezTo>
                  <a:cubicBezTo>
                    <a:pt x="4060" y="1745"/>
                    <a:pt x="3715" y="1412"/>
                    <a:pt x="3679" y="1388"/>
                  </a:cubicBezTo>
                  <a:cubicBezTo>
                    <a:pt x="3679" y="1376"/>
                    <a:pt x="3667" y="1376"/>
                    <a:pt x="3655" y="1376"/>
                  </a:cubicBezTo>
                  <a:cubicBezTo>
                    <a:pt x="3655" y="1364"/>
                    <a:pt x="3655" y="1364"/>
                    <a:pt x="3643" y="1364"/>
                  </a:cubicBezTo>
                  <a:cubicBezTo>
                    <a:pt x="3643" y="1353"/>
                    <a:pt x="2810" y="626"/>
                    <a:pt x="1727" y="626"/>
                  </a:cubicBezTo>
                  <a:lnTo>
                    <a:pt x="1572" y="626"/>
                  </a:lnTo>
                  <a:cubicBezTo>
                    <a:pt x="1393" y="638"/>
                    <a:pt x="1238" y="722"/>
                    <a:pt x="1107" y="876"/>
                  </a:cubicBezTo>
                  <a:cubicBezTo>
                    <a:pt x="607" y="1495"/>
                    <a:pt x="703" y="2948"/>
                    <a:pt x="703" y="2960"/>
                  </a:cubicBezTo>
                  <a:cubicBezTo>
                    <a:pt x="703" y="3079"/>
                    <a:pt x="619" y="3186"/>
                    <a:pt x="512" y="3198"/>
                  </a:cubicBezTo>
                  <a:lnTo>
                    <a:pt x="500" y="3198"/>
                  </a:lnTo>
                  <a:cubicBezTo>
                    <a:pt x="393" y="3198"/>
                    <a:pt x="310" y="3103"/>
                    <a:pt x="310" y="2996"/>
                  </a:cubicBezTo>
                  <a:cubicBezTo>
                    <a:pt x="298" y="2829"/>
                    <a:pt x="203" y="1329"/>
                    <a:pt x="810" y="591"/>
                  </a:cubicBezTo>
                  <a:cubicBezTo>
                    <a:pt x="1012" y="352"/>
                    <a:pt x="1262" y="221"/>
                    <a:pt x="1560" y="198"/>
                  </a:cubicBezTo>
                  <a:close/>
                  <a:moveTo>
                    <a:pt x="1727" y="1"/>
                  </a:moveTo>
                  <a:cubicBezTo>
                    <a:pt x="1664" y="1"/>
                    <a:pt x="1600" y="3"/>
                    <a:pt x="1536" y="7"/>
                  </a:cubicBezTo>
                  <a:cubicBezTo>
                    <a:pt x="1191" y="19"/>
                    <a:pt x="893" y="174"/>
                    <a:pt x="667" y="460"/>
                  </a:cubicBezTo>
                  <a:cubicBezTo>
                    <a:pt x="0" y="1257"/>
                    <a:pt x="95" y="2829"/>
                    <a:pt x="107" y="3008"/>
                  </a:cubicBezTo>
                  <a:cubicBezTo>
                    <a:pt x="119" y="3222"/>
                    <a:pt x="298" y="3389"/>
                    <a:pt x="500" y="3389"/>
                  </a:cubicBezTo>
                  <a:lnTo>
                    <a:pt x="536" y="3389"/>
                  </a:lnTo>
                  <a:cubicBezTo>
                    <a:pt x="750" y="3377"/>
                    <a:pt x="917" y="3174"/>
                    <a:pt x="893" y="2948"/>
                  </a:cubicBezTo>
                  <a:cubicBezTo>
                    <a:pt x="869" y="2591"/>
                    <a:pt x="881" y="1460"/>
                    <a:pt x="1262" y="1007"/>
                  </a:cubicBezTo>
                  <a:cubicBezTo>
                    <a:pt x="1357" y="888"/>
                    <a:pt x="1453" y="841"/>
                    <a:pt x="1584" y="829"/>
                  </a:cubicBezTo>
                  <a:cubicBezTo>
                    <a:pt x="1632" y="825"/>
                    <a:pt x="1681" y="824"/>
                    <a:pt x="1728" y="824"/>
                  </a:cubicBezTo>
                  <a:cubicBezTo>
                    <a:pt x="2731" y="824"/>
                    <a:pt x="3512" y="1507"/>
                    <a:pt x="3512" y="1507"/>
                  </a:cubicBezTo>
                  <a:cubicBezTo>
                    <a:pt x="3524" y="1519"/>
                    <a:pt x="3536" y="1531"/>
                    <a:pt x="3560" y="1543"/>
                  </a:cubicBezTo>
                  <a:cubicBezTo>
                    <a:pt x="3596" y="1591"/>
                    <a:pt x="3786" y="1900"/>
                    <a:pt x="3405" y="2817"/>
                  </a:cubicBezTo>
                  <a:cubicBezTo>
                    <a:pt x="3322" y="3031"/>
                    <a:pt x="3417" y="3269"/>
                    <a:pt x="3608" y="3353"/>
                  </a:cubicBezTo>
                  <a:cubicBezTo>
                    <a:pt x="3667" y="3377"/>
                    <a:pt x="3715" y="3389"/>
                    <a:pt x="3774" y="3389"/>
                  </a:cubicBezTo>
                  <a:cubicBezTo>
                    <a:pt x="3929" y="3389"/>
                    <a:pt x="4072" y="3293"/>
                    <a:pt x="4132" y="3139"/>
                  </a:cubicBezTo>
                  <a:cubicBezTo>
                    <a:pt x="4775" y="1567"/>
                    <a:pt x="4203" y="995"/>
                    <a:pt x="4013" y="864"/>
                  </a:cubicBezTo>
                  <a:cubicBezTo>
                    <a:pt x="3843" y="717"/>
                    <a:pt x="2921"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4"/>
            <p:cNvSpPr/>
            <p:nvPr/>
          </p:nvSpPr>
          <p:spPr>
            <a:xfrm>
              <a:off x="3174831" y="4724053"/>
              <a:ext cx="330752" cy="419872"/>
            </a:xfrm>
            <a:custGeom>
              <a:avLst/>
              <a:gdLst/>
              <a:ahLst/>
              <a:cxnLst/>
              <a:rect l="l" t="t" r="r" b="b"/>
              <a:pathLst>
                <a:path w="10336" h="13121" extrusionOk="0">
                  <a:moveTo>
                    <a:pt x="5168" y="0"/>
                  </a:moveTo>
                  <a:cubicBezTo>
                    <a:pt x="2001" y="71"/>
                    <a:pt x="1406" y="2405"/>
                    <a:pt x="656" y="5477"/>
                  </a:cubicBezTo>
                  <a:cubicBezTo>
                    <a:pt x="1" y="8096"/>
                    <a:pt x="72" y="11418"/>
                    <a:pt x="108" y="12347"/>
                  </a:cubicBezTo>
                  <a:cubicBezTo>
                    <a:pt x="120" y="12513"/>
                    <a:pt x="179" y="12656"/>
                    <a:pt x="298" y="12763"/>
                  </a:cubicBezTo>
                  <a:cubicBezTo>
                    <a:pt x="525" y="13002"/>
                    <a:pt x="822" y="13121"/>
                    <a:pt x="1144" y="13121"/>
                  </a:cubicBezTo>
                  <a:lnTo>
                    <a:pt x="9204" y="13121"/>
                  </a:lnTo>
                  <a:cubicBezTo>
                    <a:pt x="9514" y="13121"/>
                    <a:pt x="9823" y="13002"/>
                    <a:pt x="10050" y="12763"/>
                  </a:cubicBezTo>
                  <a:cubicBezTo>
                    <a:pt x="10157" y="12656"/>
                    <a:pt x="10228" y="12513"/>
                    <a:pt x="10228" y="12347"/>
                  </a:cubicBezTo>
                  <a:cubicBezTo>
                    <a:pt x="10264" y="11418"/>
                    <a:pt x="10335" y="8096"/>
                    <a:pt x="9692" y="5477"/>
                  </a:cubicBezTo>
                  <a:cubicBezTo>
                    <a:pt x="8930" y="2405"/>
                    <a:pt x="8335" y="71"/>
                    <a:pt x="5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4"/>
            <p:cNvSpPr/>
            <p:nvPr/>
          </p:nvSpPr>
          <p:spPr>
            <a:xfrm>
              <a:off x="3171791" y="4720981"/>
              <a:ext cx="336832" cy="426368"/>
            </a:xfrm>
            <a:custGeom>
              <a:avLst/>
              <a:gdLst/>
              <a:ahLst/>
              <a:cxnLst/>
              <a:rect l="l" t="t" r="r" b="b"/>
              <a:pathLst>
                <a:path w="10526" h="13324" extrusionOk="0">
                  <a:moveTo>
                    <a:pt x="5263" y="191"/>
                  </a:moveTo>
                  <a:cubicBezTo>
                    <a:pt x="8371" y="263"/>
                    <a:pt x="8954" y="2620"/>
                    <a:pt x="9692" y="5597"/>
                  </a:cubicBezTo>
                  <a:cubicBezTo>
                    <a:pt x="10335" y="8192"/>
                    <a:pt x="10264" y="11490"/>
                    <a:pt x="10228" y="12443"/>
                  </a:cubicBezTo>
                  <a:cubicBezTo>
                    <a:pt x="10216" y="12574"/>
                    <a:pt x="10168" y="12705"/>
                    <a:pt x="10073" y="12788"/>
                  </a:cubicBezTo>
                  <a:cubicBezTo>
                    <a:pt x="9859" y="13002"/>
                    <a:pt x="9585" y="13121"/>
                    <a:pt x="9299" y="13121"/>
                  </a:cubicBezTo>
                  <a:lnTo>
                    <a:pt x="1239" y="13121"/>
                  </a:lnTo>
                  <a:cubicBezTo>
                    <a:pt x="953" y="13121"/>
                    <a:pt x="667" y="13002"/>
                    <a:pt x="453" y="12788"/>
                  </a:cubicBezTo>
                  <a:cubicBezTo>
                    <a:pt x="370" y="12705"/>
                    <a:pt x="310" y="12574"/>
                    <a:pt x="310" y="12443"/>
                  </a:cubicBezTo>
                  <a:cubicBezTo>
                    <a:pt x="274" y="11490"/>
                    <a:pt x="203" y="8192"/>
                    <a:pt x="846" y="5597"/>
                  </a:cubicBezTo>
                  <a:cubicBezTo>
                    <a:pt x="1584" y="2620"/>
                    <a:pt x="2155" y="263"/>
                    <a:pt x="5263" y="191"/>
                  </a:cubicBezTo>
                  <a:close/>
                  <a:moveTo>
                    <a:pt x="5263" y="1"/>
                  </a:moveTo>
                  <a:cubicBezTo>
                    <a:pt x="2001" y="72"/>
                    <a:pt x="1405" y="2489"/>
                    <a:pt x="655" y="5549"/>
                  </a:cubicBezTo>
                  <a:cubicBezTo>
                    <a:pt x="0" y="8168"/>
                    <a:pt x="72" y="11490"/>
                    <a:pt x="108" y="12455"/>
                  </a:cubicBezTo>
                  <a:cubicBezTo>
                    <a:pt x="119" y="12633"/>
                    <a:pt x="191" y="12812"/>
                    <a:pt x="322" y="12931"/>
                  </a:cubicBezTo>
                  <a:cubicBezTo>
                    <a:pt x="572" y="13181"/>
                    <a:pt x="893" y="13324"/>
                    <a:pt x="1239" y="13324"/>
                  </a:cubicBezTo>
                  <a:lnTo>
                    <a:pt x="9299" y="13324"/>
                  </a:lnTo>
                  <a:cubicBezTo>
                    <a:pt x="9644" y="13324"/>
                    <a:pt x="9966" y="13181"/>
                    <a:pt x="10216" y="12931"/>
                  </a:cubicBezTo>
                  <a:cubicBezTo>
                    <a:pt x="10347" y="12812"/>
                    <a:pt x="10418" y="12633"/>
                    <a:pt x="10430" y="12455"/>
                  </a:cubicBezTo>
                  <a:cubicBezTo>
                    <a:pt x="10466" y="11490"/>
                    <a:pt x="10526" y="8168"/>
                    <a:pt x="9883" y="5549"/>
                  </a:cubicBezTo>
                  <a:cubicBezTo>
                    <a:pt x="9133" y="2489"/>
                    <a:pt x="8525" y="72"/>
                    <a:pt x="5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4"/>
            <p:cNvSpPr/>
            <p:nvPr/>
          </p:nvSpPr>
          <p:spPr>
            <a:xfrm>
              <a:off x="3243791" y="4820053"/>
              <a:ext cx="193216" cy="206528"/>
            </a:xfrm>
            <a:custGeom>
              <a:avLst/>
              <a:gdLst/>
              <a:ahLst/>
              <a:cxnLst/>
              <a:rect l="l" t="t" r="r" b="b"/>
              <a:pathLst>
                <a:path w="6038" h="6454" extrusionOk="0">
                  <a:moveTo>
                    <a:pt x="667" y="0"/>
                  </a:moveTo>
                  <a:cubicBezTo>
                    <a:pt x="477" y="0"/>
                    <a:pt x="310" y="60"/>
                    <a:pt x="167" y="167"/>
                  </a:cubicBezTo>
                  <a:cubicBezTo>
                    <a:pt x="108" y="227"/>
                    <a:pt x="72" y="298"/>
                    <a:pt x="60" y="381"/>
                  </a:cubicBezTo>
                  <a:cubicBezTo>
                    <a:pt x="48" y="834"/>
                    <a:pt x="1" y="2477"/>
                    <a:pt x="382" y="3763"/>
                  </a:cubicBezTo>
                  <a:cubicBezTo>
                    <a:pt x="822" y="5275"/>
                    <a:pt x="1168" y="6418"/>
                    <a:pt x="3013" y="6454"/>
                  </a:cubicBezTo>
                  <a:cubicBezTo>
                    <a:pt x="4870" y="6418"/>
                    <a:pt x="5216" y="5275"/>
                    <a:pt x="5656" y="3763"/>
                  </a:cubicBezTo>
                  <a:cubicBezTo>
                    <a:pt x="6037" y="2477"/>
                    <a:pt x="5990" y="834"/>
                    <a:pt x="5966" y="381"/>
                  </a:cubicBezTo>
                  <a:cubicBezTo>
                    <a:pt x="5966" y="298"/>
                    <a:pt x="5930" y="227"/>
                    <a:pt x="5859" y="167"/>
                  </a:cubicBezTo>
                  <a:cubicBezTo>
                    <a:pt x="5728" y="60"/>
                    <a:pt x="5549"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4"/>
            <p:cNvSpPr/>
            <p:nvPr/>
          </p:nvSpPr>
          <p:spPr>
            <a:xfrm>
              <a:off x="3216367" y="4724053"/>
              <a:ext cx="248064" cy="143264"/>
            </a:xfrm>
            <a:custGeom>
              <a:avLst/>
              <a:gdLst/>
              <a:ahLst/>
              <a:cxnLst/>
              <a:rect l="l" t="t" r="r" b="b"/>
              <a:pathLst>
                <a:path w="7752" h="4477" extrusionOk="0">
                  <a:moveTo>
                    <a:pt x="3870" y="0"/>
                  </a:moveTo>
                  <a:cubicBezTo>
                    <a:pt x="1870" y="48"/>
                    <a:pt x="905" y="988"/>
                    <a:pt x="262" y="2465"/>
                  </a:cubicBezTo>
                  <a:cubicBezTo>
                    <a:pt x="0" y="3072"/>
                    <a:pt x="286" y="3786"/>
                    <a:pt x="882" y="4000"/>
                  </a:cubicBezTo>
                  <a:cubicBezTo>
                    <a:pt x="1679" y="4286"/>
                    <a:pt x="2644" y="4453"/>
                    <a:pt x="3870" y="4477"/>
                  </a:cubicBezTo>
                  <a:cubicBezTo>
                    <a:pt x="5096" y="4453"/>
                    <a:pt x="6073" y="4286"/>
                    <a:pt x="6858" y="4000"/>
                  </a:cubicBezTo>
                  <a:cubicBezTo>
                    <a:pt x="7454" y="3786"/>
                    <a:pt x="7751" y="3072"/>
                    <a:pt x="7489" y="2465"/>
                  </a:cubicBezTo>
                  <a:cubicBezTo>
                    <a:pt x="6847" y="988"/>
                    <a:pt x="5870" y="48"/>
                    <a:pt x="3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4"/>
            <p:cNvSpPr/>
            <p:nvPr/>
          </p:nvSpPr>
          <p:spPr>
            <a:xfrm>
              <a:off x="3217519" y="4720981"/>
              <a:ext cx="245760" cy="149376"/>
            </a:xfrm>
            <a:custGeom>
              <a:avLst/>
              <a:gdLst/>
              <a:ahLst/>
              <a:cxnLst/>
              <a:rect l="l" t="t" r="r" b="b"/>
              <a:pathLst>
                <a:path w="7680" h="4668" extrusionOk="0">
                  <a:moveTo>
                    <a:pt x="3834" y="191"/>
                  </a:moveTo>
                  <a:cubicBezTo>
                    <a:pt x="5596" y="239"/>
                    <a:pt x="6644" y="953"/>
                    <a:pt x="7358" y="2596"/>
                  </a:cubicBezTo>
                  <a:cubicBezTo>
                    <a:pt x="7477" y="2870"/>
                    <a:pt x="7477" y="3180"/>
                    <a:pt x="7358" y="3454"/>
                  </a:cubicBezTo>
                  <a:cubicBezTo>
                    <a:pt x="7251" y="3715"/>
                    <a:pt x="7049" y="3906"/>
                    <a:pt x="6787" y="4001"/>
                  </a:cubicBezTo>
                  <a:cubicBezTo>
                    <a:pt x="5977" y="4299"/>
                    <a:pt x="5013" y="4454"/>
                    <a:pt x="3834" y="4466"/>
                  </a:cubicBezTo>
                  <a:cubicBezTo>
                    <a:pt x="2655" y="4454"/>
                    <a:pt x="1691" y="4299"/>
                    <a:pt x="881" y="4001"/>
                  </a:cubicBezTo>
                  <a:cubicBezTo>
                    <a:pt x="631" y="3906"/>
                    <a:pt x="429" y="3715"/>
                    <a:pt x="322" y="3454"/>
                  </a:cubicBezTo>
                  <a:cubicBezTo>
                    <a:pt x="203" y="3180"/>
                    <a:pt x="203" y="2870"/>
                    <a:pt x="322" y="2596"/>
                  </a:cubicBezTo>
                  <a:cubicBezTo>
                    <a:pt x="1036" y="953"/>
                    <a:pt x="2084" y="239"/>
                    <a:pt x="3834" y="191"/>
                  </a:cubicBezTo>
                  <a:close/>
                  <a:moveTo>
                    <a:pt x="3834" y="1"/>
                  </a:moveTo>
                  <a:cubicBezTo>
                    <a:pt x="2012" y="36"/>
                    <a:pt x="881" y="810"/>
                    <a:pt x="131" y="2513"/>
                  </a:cubicBezTo>
                  <a:cubicBezTo>
                    <a:pt x="0" y="2834"/>
                    <a:pt x="0" y="3204"/>
                    <a:pt x="131" y="3537"/>
                  </a:cubicBezTo>
                  <a:cubicBezTo>
                    <a:pt x="274" y="3846"/>
                    <a:pt x="512" y="4073"/>
                    <a:pt x="822" y="4192"/>
                  </a:cubicBezTo>
                  <a:cubicBezTo>
                    <a:pt x="1643" y="4489"/>
                    <a:pt x="2631" y="4644"/>
                    <a:pt x="3834" y="4668"/>
                  </a:cubicBezTo>
                  <a:cubicBezTo>
                    <a:pt x="5037" y="4644"/>
                    <a:pt x="6025" y="4489"/>
                    <a:pt x="6858" y="4192"/>
                  </a:cubicBezTo>
                  <a:cubicBezTo>
                    <a:pt x="7168" y="4073"/>
                    <a:pt x="7406" y="3846"/>
                    <a:pt x="7537" y="3537"/>
                  </a:cubicBezTo>
                  <a:cubicBezTo>
                    <a:pt x="7680" y="3215"/>
                    <a:pt x="7680" y="2834"/>
                    <a:pt x="7537" y="2513"/>
                  </a:cubicBezTo>
                  <a:cubicBezTo>
                    <a:pt x="6799" y="810"/>
                    <a:pt x="5656" y="36"/>
                    <a:pt x="3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4"/>
            <p:cNvSpPr/>
            <p:nvPr/>
          </p:nvSpPr>
          <p:spPr>
            <a:xfrm>
              <a:off x="3177519" y="5063573"/>
              <a:ext cx="325376" cy="80352"/>
            </a:xfrm>
            <a:custGeom>
              <a:avLst/>
              <a:gdLst/>
              <a:ahLst/>
              <a:cxnLst/>
              <a:rect l="l" t="t" r="r" b="b"/>
              <a:pathLst>
                <a:path w="10168" h="2511" extrusionOk="0">
                  <a:moveTo>
                    <a:pt x="283" y="1"/>
                  </a:moveTo>
                  <a:cubicBezTo>
                    <a:pt x="143" y="1"/>
                    <a:pt x="12" y="111"/>
                    <a:pt x="12" y="284"/>
                  </a:cubicBezTo>
                  <a:cubicBezTo>
                    <a:pt x="0" y="951"/>
                    <a:pt x="24" y="1475"/>
                    <a:pt x="24" y="1761"/>
                  </a:cubicBezTo>
                  <a:cubicBezTo>
                    <a:pt x="36" y="1903"/>
                    <a:pt x="83" y="2034"/>
                    <a:pt x="179" y="2130"/>
                  </a:cubicBezTo>
                  <a:cubicBezTo>
                    <a:pt x="417" y="2380"/>
                    <a:pt x="726" y="2511"/>
                    <a:pt x="1060" y="2511"/>
                  </a:cubicBezTo>
                  <a:lnTo>
                    <a:pt x="9120" y="2511"/>
                  </a:lnTo>
                  <a:cubicBezTo>
                    <a:pt x="9442" y="2511"/>
                    <a:pt x="9751" y="2380"/>
                    <a:pt x="9977" y="2142"/>
                  </a:cubicBezTo>
                  <a:cubicBezTo>
                    <a:pt x="10085" y="2034"/>
                    <a:pt x="10144" y="1880"/>
                    <a:pt x="10144" y="1725"/>
                  </a:cubicBezTo>
                  <a:cubicBezTo>
                    <a:pt x="10156" y="1427"/>
                    <a:pt x="10168" y="927"/>
                    <a:pt x="10168" y="284"/>
                  </a:cubicBezTo>
                  <a:cubicBezTo>
                    <a:pt x="10168" y="111"/>
                    <a:pt x="10037" y="1"/>
                    <a:pt x="9896" y="1"/>
                  </a:cubicBezTo>
                  <a:cubicBezTo>
                    <a:pt x="9834" y="1"/>
                    <a:pt x="9770" y="22"/>
                    <a:pt x="9716" y="70"/>
                  </a:cubicBezTo>
                  <a:cubicBezTo>
                    <a:pt x="9608" y="165"/>
                    <a:pt x="9477" y="237"/>
                    <a:pt x="9346" y="296"/>
                  </a:cubicBezTo>
                  <a:cubicBezTo>
                    <a:pt x="8227" y="772"/>
                    <a:pt x="6834" y="1046"/>
                    <a:pt x="5084" y="1082"/>
                  </a:cubicBezTo>
                  <a:cubicBezTo>
                    <a:pt x="3334" y="1046"/>
                    <a:pt x="1953" y="772"/>
                    <a:pt x="822" y="296"/>
                  </a:cubicBezTo>
                  <a:cubicBezTo>
                    <a:pt x="691" y="237"/>
                    <a:pt x="572" y="165"/>
                    <a:pt x="464" y="70"/>
                  </a:cubicBezTo>
                  <a:cubicBezTo>
                    <a:pt x="409" y="22"/>
                    <a:pt x="346" y="1"/>
                    <a:pt x="2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4"/>
            <p:cNvSpPr/>
            <p:nvPr/>
          </p:nvSpPr>
          <p:spPr>
            <a:xfrm>
              <a:off x="3174447" y="5060469"/>
              <a:ext cx="331904" cy="86880"/>
            </a:xfrm>
            <a:custGeom>
              <a:avLst/>
              <a:gdLst/>
              <a:ahLst/>
              <a:cxnLst/>
              <a:rect l="l" t="t" r="r" b="b"/>
              <a:pathLst>
                <a:path w="10372" h="2715" extrusionOk="0">
                  <a:moveTo>
                    <a:pt x="9990" y="191"/>
                  </a:moveTo>
                  <a:cubicBezTo>
                    <a:pt x="10073" y="191"/>
                    <a:pt x="10169" y="262"/>
                    <a:pt x="10169" y="381"/>
                  </a:cubicBezTo>
                  <a:cubicBezTo>
                    <a:pt x="10169" y="1000"/>
                    <a:pt x="10157" y="1500"/>
                    <a:pt x="10145" y="1810"/>
                  </a:cubicBezTo>
                  <a:cubicBezTo>
                    <a:pt x="10145" y="1953"/>
                    <a:pt x="10085" y="2084"/>
                    <a:pt x="10002" y="2167"/>
                  </a:cubicBezTo>
                  <a:cubicBezTo>
                    <a:pt x="9788" y="2393"/>
                    <a:pt x="9514" y="2512"/>
                    <a:pt x="9216" y="2512"/>
                  </a:cubicBezTo>
                  <a:lnTo>
                    <a:pt x="1156" y="2512"/>
                  </a:lnTo>
                  <a:cubicBezTo>
                    <a:pt x="846" y="2512"/>
                    <a:pt x="560" y="2381"/>
                    <a:pt x="346" y="2155"/>
                  </a:cubicBezTo>
                  <a:cubicBezTo>
                    <a:pt x="275" y="2072"/>
                    <a:pt x="227" y="1965"/>
                    <a:pt x="227" y="1858"/>
                  </a:cubicBezTo>
                  <a:cubicBezTo>
                    <a:pt x="203" y="1381"/>
                    <a:pt x="203" y="881"/>
                    <a:pt x="203" y="381"/>
                  </a:cubicBezTo>
                  <a:cubicBezTo>
                    <a:pt x="203" y="262"/>
                    <a:pt x="298" y="191"/>
                    <a:pt x="382" y="191"/>
                  </a:cubicBezTo>
                  <a:cubicBezTo>
                    <a:pt x="417" y="191"/>
                    <a:pt x="465" y="215"/>
                    <a:pt x="501" y="238"/>
                  </a:cubicBezTo>
                  <a:cubicBezTo>
                    <a:pt x="620" y="345"/>
                    <a:pt x="739" y="417"/>
                    <a:pt x="882" y="476"/>
                  </a:cubicBezTo>
                  <a:cubicBezTo>
                    <a:pt x="2061" y="988"/>
                    <a:pt x="3465" y="1250"/>
                    <a:pt x="5180" y="1274"/>
                  </a:cubicBezTo>
                  <a:cubicBezTo>
                    <a:pt x="6894" y="1250"/>
                    <a:pt x="8299" y="988"/>
                    <a:pt x="9490" y="476"/>
                  </a:cubicBezTo>
                  <a:cubicBezTo>
                    <a:pt x="9621" y="417"/>
                    <a:pt x="9752" y="345"/>
                    <a:pt x="9871" y="238"/>
                  </a:cubicBezTo>
                  <a:cubicBezTo>
                    <a:pt x="9907" y="215"/>
                    <a:pt x="9942" y="191"/>
                    <a:pt x="9990" y="191"/>
                  </a:cubicBezTo>
                  <a:close/>
                  <a:moveTo>
                    <a:pt x="382" y="0"/>
                  </a:moveTo>
                  <a:cubicBezTo>
                    <a:pt x="167" y="0"/>
                    <a:pt x="13" y="167"/>
                    <a:pt x="1" y="381"/>
                  </a:cubicBezTo>
                  <a:cubicBezTo>
                    <a:pt x="1" y="881"/>
                    <a:pt x="13" y="1381"/>
                    <a:pt x="25" y="1858"/>
                  </a:cubicBezTo>
                  <a:cubicBezTo>
                    <a:pt x="36" y="2024"/>
                    <a:pt x="96" y="2179"/>
                    <a:pt x="203" y="2298"/>
                  </a:cubicBezTo>
                  <a:cubicBezTo>
                    <a:pt x="465" y="2560"/>
                    <a:pt x="798" y="2715"/>
                    <a:pt x="1156" y="2715"/>
                  </a:cubicBezTo>
                  <a:lnTo>
                    <a:pt x="9216" y="2715"/>
                  </a:lnTo>
                  <a:cubicBezTo>
                    <a:pt x="9561" y="2715"/>
                    <a:pt x="9895" y="2572"/>
                    <a:pt x="10145" y="2310"/>
                  </a:cubicBezTo>
                  <a:cubicBezTo>
                    <a:pt x="10264" y="2191"/>
                    <a:pt x="10335" y="2012"/>
                    <a:pt x="10347" y="1822"/>
                  </a:cubicBezTo>
                  <a:cubicBezTo>
                    <a:pt x="10359" y="1512"/>
                    <a:pt x="10371" y="1000"/>
                    <a:pt x="10359" y="381"/>
                  </a:cubicBezTo>
                  <a:cubicBezTo>
                    <a:pt x="10359" y="167"/>
                    <a:pt x="10193" y="0"/>
                    <a:pt x="9990" y="0"/>
                  </a:cubicBezTo>
                  <a:cubicBezTo>
                    <a:pt x="9895" y="0"/>
                    <a:pt x="9812" y="24"/>
                    <a:pt x="9740" y="84"/>
                  </a:cubicBezTo>
                  <a:cubicBezTo>
                    <a:pt x="9645" y="179"/>
                    <a:pt x="9526" y="250"/>
                    <a:pt x="9407" y="298"/>
                  </a:cubicBezTo>
                  <a:cubicBezTo>
                    <a:pt x="8252" y="798"/>
                    <a:pt x="6871" y="1048"/>
                    <a:pt x="5180" y="1084"/>
                  </a:cubicBezTo>
                  <a:cubicBezTo>
                    <a:pt x="3501" y="1048"/>
                    <a:pt x="2120" y="798"/>
                    <a:pt x="953" y="298"/>
                  </a:cubicBezTo>
                  <a:cubicBezTo>
                    <a:pt x="834" y="250"/>
                    <a:pt x="727" y="179"/>
                    <a:pt x="620" y="84"/>
                  </a:cubicBezTo>
                  <a:cubicBezTo>
                    <a:pt x="548" y="24"/>
                    <a:pt x="465"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4"/>
            <p:cNvSpPr/>
            <p:nvPr/>
          </p:nvSpPr>
          <p:spPr>
            <a:xfrm>
              <a:off x="3315055" y="4785365"/>
              <a:ext cx="50688" cy="53760"/>
            </a:xfrm>
            <a:custGeom>
              <a:avLst/>
              <a:gdLst/>
              <a:ahLst/>
              <a:cxnLst/>
              <a:rect l="l" t="t" r="r" b="b"/>
              <a:pathLst>
                <a:path w="1584" h="1680" extrusionOk="0">
                  <a:moveTo>
                    <a:pt x="786" y="1"/>
                  </a:moveTo>
                  <a:cubicBezTo>
                    <a:pt x="357" y="1"/>
                    <a:pt x="0" y="382"/>
                    <a:pt x="0" y="846"/>
                  </a:cubicBezTo>
                  <a:cubicBezTo>
                    <a:pt x="0" y="1299"/>
                    <a:pt x="357" y="1680"/>
                    <a:pt x="786" y="1680"/>
                  </a:cubicBezTo>
                  <a:cubicBezTo>
                    <a:pt x="1227" y="1680"/>
                    <a:pt x="1584" y="1299"/>
                    <a:pt x="1584" y="846"/>
                  </a:cubicBezTo>
                  <a:cubicBezTo>
                    <a:pt x="1584" y="382"/>
                    <a:pt x="122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4"/>
            <p:cNvSpPr/>
            <p:nvPr/>
          </p:nvSpPr>
          <p:spPr>
            <a:xfrm>
              <a:off x="3311983" y="4782325"/>
              <a:ext cx="56800" cy="59840"/>
            </a:xfrm>
            <a:custGeom>
              <a:avLst/>
              <a:gdLst/>
              <a:ahLst/>
              <a:cxnLst/>
              <a:rect l="l" t="t" r="r" b="b"/>
              <a:pathLst>
                <a:path w="1775" h="1870" extrusionOk="0">
                  <a:moveTo>
                    <a:pt x="882" y="203"/>
                  </a:moveTo>
                  <a:cubicBezTo>
                    <a:pt x="1263" y="203"/>
                    <a:pt x="1584" y="525"/>
                    <a:pt x="1584" y="941"/>
                  </a:cubicBezTo>
                  <a:cubicBezTo>
                    <a:pt x="1584" y="1346"/>
                    <a:pt x="1263" y="1679"/>
                    <a:pt x="882" y="1679"/>
                  </a:cubicBezTo>
                  <a:cubicBezTo>
                    <a:pt x="501" y="1679"/>
                    <a:pt x="191" y="1346"/>
                    <a:pt x="191" y="941"/>
                  </a:cubicBezTo>
                  <a:cubicBezTo>
                    <a:pt x="191" y="525"/>
                    <a:pt x="501" y="203"/>
                    <a:pt x="882" y="203"/>
                  </a:cubicBezTo>
                  <a:close/>
                  <a:moveTo>
                    <a:pt x="882" y="1"/>
                  </a:moveTo>
                  <a:cubicBezTo>
                    <a:pt x="394" y="1"/>
                    <a:pt x="1" y="417"/>
                    <a:pt x="1" y="941"/>
                  </a:cubicBezTo>
                  <a:cubicBezTo>
                    <a:pt x="1" y="1453"/>
                    <a:pt x="394" y="1870"/>
                    <a:pt x="882" y="1870"/>
                  </a:cubicBezTo>
                  <a:cubicBezTo>
                    <a:pt x="1382" y="1870"/>
                    <a:pt x="1775" y="1453"/>
                    <a:pt x="1775" y="941"/>
                  </a:cubicBezTo>
                  <a:cubicBezTo>
                    <a:pt x="1775" y="417"/>
                    <a:pt x="1382"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4"/>
            <p:cNvSpPr/>
            <p:nvPr/>
          </p:nvSpPr>
          <p:spPr>
            <a:xfrm>
              <a:off x="3327983" y="4799093"/>
              <a:ext cx="24800" cy="26336"/>
            </a:xfrm>
            <a:custGeom>
              <a:avLst/>
              <a:gdLst/>
              <a:ahLst/>
              <a:cxnLst/>
              <a:rect l="l" t="t" r="r" b="b"/>
              <a:pathLst>
                <a:path w="775" h="823" extrusionOk="0">
                  <a:moveTo>
                    <a:pt x="382" y="1"/>
                  </a:moveTo>
                  <a:cubicBezTo>
                    <a:pt x="168" y="1"/>
                    <a:pt x="1" y="191"/>
                    <a:pt x="1" y="417"/>
                  </a:cubicBezTo>
                  <a:cubicBezTo>
                    <a:pt x="1" y="643"/>
                    <a:pt x="168" y="822"/>
                    <a:pt x="382" y="822"/>
                  </a:cubicBezTo>
                  <a:cubicBezTo>
                    <a:pt x="596" y="822"/>
                    <a:pt x="775" y="643"/>
                    <a:pt x="775" y="417"/>
                  </a:cubicBezTo>
                  <a:cubicBezTo>
                    <a:pt x="775" y="191"/>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4"/>
            <p:cNvSpPr/>
            <p:nvPr/>
          </p:nvSpPr>
          <p:spPr>
            <a:xfrm>
              <a:off x="3324943" y="4796053"/>
              <a:ext cx="30912" cy="32416"/>
            </a:xfrm>
            <a:custGeom>
              <a:avLst/>
              <a:gdLst/>
              <a:ahLst/>
              <a:cxnLst/>
              <a:rect l="l" t="t" r="r" b="b"/>
              <a:pathLst>
                <a:path w="966" h="1013" extrusionOk="0">
                  <a:moveTo>
                    <a:pt x="477" y="203"/>
                  </a:moveTo>
                  <a:cubicBezTo>
                    <a:pt x="644" y="203"/>
                    <a:pt x="763" y="334"/>
                    <a:pt x="763" y="512"/>
                  </a:cubicBezTo>
                  <a:cubicBezTo>
                    <a:pt x="763" y="679"/>
                    <a:pt x="644" y="810"/>
                    <a:pt x="477" y="810"/>
                  </a:cubicBezTo>
                  <a:cubicBezTo>
                    <a:pt x="322" y="810"/>
                    <a:pt x="191" y="679"/>
                    <a:pt x="191" y="512"/>
                  </a:cubicBezTo>
                  <a:cubicBezTo>
                    <a:pt x="191" y="334"/>
                    <a:pt x="322" y="203"/>
                    <a:pt x="477" y="203"/>
                  </a:cubicBezTo>
                  <a:close/>
                  <a:moveTo>
                    <a:pt x="477" y="0"/>
                  </a:moveTo>
                  <a:cubicBezTo>
                    <a:pt x="215" y="0"/>
                    <a:pt x="1" y="226"/>
                    <a:pt x="1" y="512"/>
                  </a:cubicBezTo>
                  <a:cubicBezTo>
                    <a:pt x="1" y="786"/>
                    <a:pt x="215" y="1012"/>
                    <a:pt x="477" y="1012"/>
                  </a:cubicBezTo>
                  <a:cubicBezTo>
                    <a:pt x="751" y="1012"/>
                    <a:pt x="965" y="786"/>
                    <a:pt x="965" y="512"/>
                  </a:cubicBezTo>
                  <a:cubicBezTo>
                    <a:pt x="965" y="226"/>
                    <a:pt x="751" y="0"/>
                    <a:pt x="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4"/>
            <p:cNvSpPr/>
            <p:nvPr/>
          </p:nvSpPr>
          <p:spPr>
            <a:xfrm>
              <a:off x="3256751" y="5035701"/>
              <a:ext cx="41568" cy="44224"/>
            </a:xfrm>
            <a:custGeom>
              <a:avLst/>
              <a:gdLst/>
              <a:ahLst/>
              <a:cxnLst/>
              <a:rect l="l" t="t" r="r" b="b"/>
              <a:pathLst>
                <a:path w="1299" h="1382" extrusionOk="0">
                  <a:moveTo>
                    <a:pt x="643" y="0"/>
                  </a:moveTo>
                  <a:cubicBezTo>
                    <a:pt x="286" y="0"/>
                    <a:pt x="1" y="310"/>
                    <a:pt x="1" y="691"/>
                  </a:cubicBezTo>
                  <a:cubicBezTo>
                    <a:pt x="1" y="1072"/>
                    <a:pt x="286" y="1381"/>
                    <a:pt x="643" y="1381"/>
                  </a:cubicBezTo>
                  <a:cubicBezTo>
                    <a:pt x="1013" y="1381"/>
                    <a:pt x="1298" y="1072"/>
                    <a:pt x="1298" y="691"/>
                  </a:cubicBezTo>
                  <a:cubicBezTo>
                    <a:pt x="1298" y="310"/>
                    <a:pt x="1013" y="0"/>
                    <a:pt x="6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4"/>
            <p:cNvSpPr/>
            <p:nvPr/>
          </p:nvSpPr>
          <p:spPr>
            <a:xfrm>
              <a:off x="3253327" y="5032661"/>
              <a:ext cx="48416" cy="50304"/>
            </a:xfrm>
            <a:custGeom>
              <a:avLst/>
              <a:gdLst/>
              <a:ahLst/>
              <a:cxnLst/>
              <a:rect l="l" t="t" r="r" b="b"/>
              <a:pathLst>
                <a:path w="1513" h="1572" extrusionOk="0">
                  <a:moveTo>
                    <a:pt x="750" y="191"/>
                  </a:moveTo>
                  <a:cubicBezTo>
                    <a:pt x="1060" y="191"/>
                    <a:pt x="1310" y="452"/>
                    <a:pt x="1310" y="786"/>
                  </a:cubicBezTo>
                  <a:cubicBezTo>
                    <a:pt x="1310" y="1107"/>
                    <a:pt x="1060" y="1369"/>
                    <a:pt x="750" y="1369"/>
                  </a:cubicBezTo>
                  <a:cubicBezTo>
                    <a:pt x="453" y="1369"/>
                    <a:pt x="203" y="1107"/>
                    <a:pt x="203" y="786"/>
                  </a:cubicBezTo>
                  <a:cubicBezTo>
                    <a:pt x="203" y="452"/>
                    <a:pt x="453" y="191"/>
                    <a:pt x="750" y="191"/>
                  </a:cubicBezTo>
                  <a:close/>
                  <a:moveTo>
                    <a:pt x="750" y="0"/>
                  </a:moveTo>
                  <a:cubicBezTo>
                    <a:pt x="346" y="0"/>
                    <a:pt x="0" y="345"/>
                    <a:pt x="0" y="786"/>
                  </a:cubicBezTo>
                  <a:cubicBezTo>
                    <a:pt x="0" y="1214"/>
                    <a:pt x="346" y="1572"/>
                    <a:pt x="750" y="1572"/>
                  </a:cubicBezTo>
                  <a:cubicBezTo>
                    <a:pt x="1167" y="1572"/>
                    <a:pt x="1512" y="1214"/>
                    <a:pt x="1512" y="786"/>
                  </a:cubicBezTo>
                  <a:cubicBezTo>
                    <a:pt x="1512" y="345"/>
                    <a:pt x="1167"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4"/>
            <p:cNvSpPr/>
            <p:nvPr/>
          </p:nvSpPr>
          <p:spPr>
            <a:xfrm>
              <a:off x="3263215" y="4930069"/>
              <a:ext cx="37760" cy="137664"/>
            </a:xfrm>
            <a:custGeom>
              <a:avLst/>
              <a:gdLst/>
              <a:ahLst/>
              <a:cxnLst/>
              <a:rect l="l" t="t" r="r" b="b"/>
              <a:pathLst>
                <a:path w="1180" h="4302" extrusionOk="0">
                  <a:moveTo>
                    <a:pt x="742" y="1"/>
                  </a:moveTo>
                  <a:cubicBezTo>
                    <a:pt x="566" y="1"/>
                    <a:pt x="408" y="123"/>
                    <a:pt x="358" y="313"/>
                  </a:cubicBezTo>
                  <a:cubicBezTo>
                    <a:pt x="346" y="372"/>
                    <a:pt x="1" y="1849"/>
                    <a:pt x="60" y="3897"/>
                  </a:cubicBezTo>
                  <a:cubicBezTo>
                    <a:pt x="60" y="4123"/>
                    <a:pt x="239" y="4301"/>
                    <a:pt x="453" y="4301"/>
                  </a:cubicBezTo>
                  <a:lnTo>
                    <a:pt x="465" y="4301"/>
                  </a:lnTo>
                  <a:cubicBezTo>
                    <a:pt x="680" y="4301"/>
                    <a:pt x="858" y="4099"/>
                    <a:pt x="846" y="3873"/>
                  </a:cubicBezTo>
                  <a:cubicBezTo>
                    <a:pt x="799" y="1944"/>
                    <a:pt x="1132" y="527"/>
                    <a:pt x="1132" y="515"/>
                  </a:cubicBezTo>
                  <a:cubicBezTo>
                    <a:pt x="1180" y="289"/>
                    <a:pt x="1061" y="63"/>
                    <a:pt x="846" y="15"/>
                  </a:cubicBezTo>
                  <a:cubicBezTo>
                    <a:pt x="811" y="5"/>
                    <a:pt x="776" y="1"/>
                    <a:pt x="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4"/>
            <p:cNvSpPr/>
            <p:nvPr/>
          </p:nvSpPr>
          <p:spPr>
            <a:xfrm>
              <a:off x="3260175" y="4926741"/>
              <a:ext cx="44608" cy="144032"/>
            </a:xfrm>
            <a:custGeom>
              <a:avLst/>
              <a:gdLst/>
              <a:ahLst/>
              <a:cxnLst/>
              <a:rect l="l" t="t" r="r" b="b"/>
              <a:pathLst>
                <a:path w="1394" h="4501" extrusionOk="0">
                  <a:moveTo>
                    <a:pt x="846" y="203"/>
                  </a:moveTo>
                  <a:cubicBezTo>
                    <a:pt x="870" y="203"/>
                    <a:pt x="894" y="203"/>
                    <a:pt x="917" y="214"/>
                  </a:cubicBezTo>
                  <a:cubicBezTo>
                    <a:pt x="1072" y="250"/>
                    <a:pt x="1167" y="429"/>
                    <a:pt x="1132" y="595"/>
                  </a:cubicBezTo>
                  <a:cubicBezTo>
                    <a:pt x="1132" y="607"/>
                    <a:pt x="798" y="2036"/>
                    <a:pt x="846" y="3977"/>
                  </a:cubicBezTo>
                  <a:cubicBezTo>
                    <a:pt x="846" y="4155"/>
                    <a:pt x="715" y="4298"/>
                    <a:pt x="548" y="4310"/>
                  </a:cubicBezTo>
                  <a:cubicBezTo>
                    <a:pt x="382" y="4310"/>
                    <a:pt x="251" y="4167"/>
                    <a:pt x="251" y="4001"/>
                  </a:cubicBezTo>
                  <a:cubicBezTo>
                    <a:pt x="203" y="1941"/>
                    <a:pt x="548" y="453"/>
                    <a:pt x="560" y="441"/>
                  </a:cubicBezTo>
                  <a:cubicBezTo>
                    <a:pt x="584" y="298"/>
                    <a:pt x="703" y="203"/>
                    <a:pt x="846" y="203"/>
                  </a:cubicBezTo>
                  <a:close/>
                  <a:moveTo>
                    <a:pt x="846" y="0"/>
                  </a:moveTo>
                  <a:cubicBezTo>
                    <a:pt x="620" y="0"/>
                    <a:pt x="417" y="167"/>
                    <a:pt x="358" y="393"/>
                  </a:cubicBezTo>
                  <a:cubicBezTo>
                    <a:pt x="346" y="453"/>
                    <a:pt x="1" y="1917"/>
                    <a:pt x="48" y="4001"/>
                  </a:cubicBezTo>
                  <a:cubicBezTo>
                    <a:pt x="60" y="4286"/>
                    <a:pt x="275" y="4501"/>
                    <a:pt x="548" y="4501"/>
                  </a:cubicBezTo>
                  <a:lnTo>
                    <a:pt x="560" y="4501"/>
                  </a:lnTo>
                  <a:cubicBezTo>
                    <a:pt x="834" y="4501"/>
                    <a:pt x="1048" y="4263"/>
                    <a:pt x="1037" y="3977"/>
                  </a:cubicBezTo>
                  <a:cubicBezTo>
                    <a:pt x="989" y="2072"/>
                    <a:pt x="1322" y="655"/>
                    <a:pt x="1322" y="643"/>
                  </a:cubicBezTo>
                  <a:cubicBezTo>
                    <a:pt x="1394" y="369"/>
                    <a:pt x="1227" y="83"/>
                    <a:pt x="965" y="12"/>
                  </a:cubicBezTo>
                  <a:cubicBezTo>
                    <a:pt x="929" y="12"/>
                    <a:pt x="882"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4"/>
            <p:cNvSpPr/>
            <p:nvPr/>
          </p:nvSpPr>
          <p:spPr>
            <a:xfrm>
              <a:off x="3382095" y="5035701"/>
              <a:ext cx="41952" cy="44224"/>
            </a:xfrm>
            <a:custGeom>
              <a:avLst/>
              <a:gdLst/>
              <a:ahLst/>
              <a:cxnLst/>
              <a:rect l="l" t="t" r="r" b="b"/>
              <a:pathLst>
                <a:path w="1311" h="1382" extrusionOk="0">
                  <a:moveTo>
                    <a:pt x="656" y="0"/>
                  </a:moveTo>
                  <a:cubicBezTo>
                    <a:pt x="298" y="0"/>
                    <a:pt x="1" y="310"/>
                    <a:pt x="1" y="691"/>
                  </a:cubicBezTo>
                  <a:cubicBezTo>
                    <a:pt x="1" y="1072"/>
                    <a:pt x="298" y="1381"/>
                    <a:pt x="656" y="1381"/>
                  </a:cubicBezTo>
                  <a:cubicBezTo>
                    <a:pt x="1025" y="1381"/>
                    <a:pt x="1310" y="1072"/>
                    <a:pt x="1310" y="691"/>
                  </a:cubicBezTo>
                  <a:cubicBezTo>
                    <a:pt x="1310" y="310"/>
                    <a:pt x="1025" y="0"/>
                    <a:pt x="6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4"/>
            <p:cNvSpPr/>
            <p:nvPr/>
          </p:nvSpPr>
          <p:spPr>
            <a:xfrm>
              <a:off x="3379055" y="5032661"/>
              <a:ext cx="48032" cy="50304"/>
            </a:xfrm>
            <a:custGeom>
              <a:avLst/>
              <a:gdLst/>
              <a:ahLst/>
              <a:cxnLst/>
              <a:rect l="l" t="t" r="r" b="b"/>
              <a:pathLst>
                <a:path w="1501" h="1572" extrusionOk="0">
                  <a:moveTo>
                    <a:pt x="751" y="191"/>
                  </a:moveTo>
                  <a:cubicBezTo>
                    <a:pt x="1060" y="191"/>
                    <a:pt x="1310" y="452"/>
                    <a:pt x="1310" y="786"/>
                  </a:cubicBezTo>
                  <a:cubicBezTo>
                    <a:pt x="1310" y="1107"/>
                    <a:pt x="1060" y="1369"/>
                    <a:pt x="751" y="1369"/>
                  </a:cubicBezTo>
                  <a:cubicBezTo>
                    <a:pt x="453" y="1369"/>
                    <a:pt x="203" y="1107"/>
                    <a:pt x="203" y="786"/>
                  </a:cubicBezTo>
                  <a:cubicBezTo>
                    <a:pt x="203" y="452"/>
                    <a:pt x="453" y="191"/>
                    <a:pt x="751" y="191"/>
                  </a:cubicBezTo>
                  <a:close/>
                  <a:moveTo>
                    <a:pt x="751" y="0"/>
                  </a:moveTo>
                  <a:cubicBezTo>
                    <a:pt x="334" y="0"/>
                    <a:pt x="0" y="345"/>
                    <a:pt x="0" y="786"/>
                  </a:cubicBezTo>
                  <a:cubicBezTo>
                    <a:pt x="0" y="1214"/>
                    <a:pt x="334" y="1572"/>
                    <a:pt x="751" y="1572"/>
                  </a:cubicBezTo>
                  <a:cubicBezTo>
                    <a:pt x="1167" y="1572"/>
                    <a:pt x="1501" y="1214"/>
                    <a:pt x="1501" y="786"/>
                  </a:cubicBezTo>
                  <a:cubicBezTo>
                    <a:pt x="1501" y="345"/>
                    <a:pt x="1167"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4"/>
            <p:cNvSpPr/>
            <p:nvPr/>
          </p:nvSpPr>
          <p:spPr>
            <a:xfrm>
              <a:off x="3379439" y="4930069"/>
              <a:ext cx="37760" cy="137664"/>
            </a:xfrm>
            <a:custGeom>
              <a:avLst/>
              <a:gdLst/>
              <a:ahLst/>
              <a:cxnLst/>
              <a:rect l="l" t="t" r="r" b="b"/>
              <a:pathLst>
                <a:path w="1180" h="4302" extrusionOk="0">
                  <a:moveTo>
                    <a:pt x="450" y="1"/>
                  </a:moveTo>
                  <a:cubicBezTo>
                    <a:pt x="415" y="1"/>
                    <a:pt x="381" y="5"/>
                    <a:pt x="346" y="15"/>
                  </a:cubicBezTo>
                  <a:cubicBezTo>
                    <a:pt x="131" y="63"/>
                    <a:pt x="0" y="289"/>
                    <a:pt x="60" y="515"/>
                  </a:cubicBezTo>
                  <a:cubicBezTo>
                    <a:pt x="60" y="527"/>
                    <a:pt x="393" y="1944"/>
                    <a:pt x="346" y="3873"/>
                  </a:cubicBezTo>
                  <a:cubicBezTo>
                    <a:pt x="334" y="4099"/>
                    <a:pt x="512" y="4301"/>
                    <a:pt x="727" y="4301"/>
                  </a:cubicBezTo>
                  <a:lnTo>
                    <a:pt x="739" y="4301"/>
                  </a:lnTo>
                  <a:cubicBezTo>
                    <a:pt x="953" y="4301"/>
                    <a:pt x="1131" y="4123"/>
                    <a:pt x="1131" y="3897"/>
                  </a:cubicBezTo>
                  <a:cubicBezTo>
                    <a:pt x="1179" y="1849"/>
                    <a:pt x="834" y="372"/>
                    <a:pt x="822" y="313"/>
                  </a:cubicBezTo>
                  <a:cubicBezTo>
                    <a:pt x="782" y="123"/>
                    <a:pt x="625" y="1"/>
                    <a:pt x="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p:nvPr/>
          </p:nvSpPr>
          <p:spPr>
            <a:xfrm>
              <a:off x="3376015" y="4926741"/>
              <a:ext cx="44608" cy="144032"/>
            </a:xfrm>
            <a:custGeom>
              <a:avLst/>
              <a:gdLst/>
              <a:ahLst/>
              <a:cxnLst/>
              <a:rect l="l" t="t" r="r" b="b"/>
              <a:pathLst>
                <a:path w="1394" h="4501" extrusionOk="0">
                  <a:moveTo>
                    <a:pt x="548" y="203"/>
                  </a:moveTo>
                  <a:cubicBezTo>
                    <a:pt x="679" y="203"/>
                    <a:pt x="798" y="298"/>
                    <a:pt x="834" y="441"/>
                  </a:cubicBezTo>
                  <a:cubicBezTo>
                    <a:pt x="846" y="500"/>
                    <a:pt x="1191" y="1965"/>
                    <a:pt x="1143" y="4001"/>
                  </a:cubicBezTo>
                  <a:cubicBezTo>
                    <a:pt x="1131" y="4167"/>
                    <a:pt x="1000" y="4310"/>
                    <a:pt x="846" y="4310"/>
                  </a:cubicBezTo>
                  <a:lnTo>
                    <a:pt x="846" y="4405"/>
                  </a:lnTo>
                  <a:lnTo>
                    <a:pt x="834" y="4310"/>
                  </a:lnTo>
                  <a:cubicBezTo>
                    <a:pt x="667" y="4298"/>
                    <a:pt x="548" y="4155"/>
                    <a:pt x="548" y="3977"/>
                  </a:cubicBezTo>
                  <a:cubicBezTo>
                    <a:pt x="595" y="2036"/>
                    <a:pt x="262" y="607"/>
                    <a:pt x="262" y="595"/>
                  </a:cubicBezTo>
                  <a:cubicBezTo>
                    <a:pt x="214" y="429"/>
                    <a:pt x="322" y="250"/>
                    <a:pt x="476" y="214"/>
                  </a:cubicBezTo>
                  <a:cubicBezTo>
                    <a:pt x="500" y="203"/>
                    <a:pt x="524" y="203"/>
                    <a:pt x="548" y="203"/>
                  </a:cubicBezTo>
                  <a:close/>
                  <a:moveTo>
                    <a:pt x="548" y="0"/>
                  </a:moveTo>
                  <a:cubicBezTo>
                    <a:pt x="512" y="0"/>
                    <a:pt x="465" y="12"/>
                    <a:pt x="429" y="12"/>
                  </a:cubicBezTo>
                  <a:cubicBezTo>
                    <a:pt x="167" y="83"/>
                    <a:pt x="0" y="369"/>
                    <a:pt x="72" y="643"/>
                  </a:cubicBezTo>
                  <a:cubicBezTo>
                    <a:pt x="72" y="655"/>
                    <a:pt x="393" y="2072"/>
                    <a:pt x="345" y="3977"/>
                  </a:cubicBezTo>
                  <a:cubicBezTo>
                    <a:pt x="345" y="4263"/>
                    <a:pt x="560" y="4501"/>
                    <a:pt x="834" y="4501"/>
                  </a:cubicBezTo>
                  <a:lnTo>
                    <a:pt x="846" y="4501"/>
                  </a:lnTo>
                  <a:cubicBezTo>
                    <a:pt x="1119" y="4501"/>
                    <a:pt x="1334" y="4286"/>
                    <a:pt x="1334" y="4001"/>
                  </a:cubicBezTo>
                  <a:cubicBezTo>
                    <a:pt x="1393" y="1953"/>
                    <a:pt x="1036" y="453"/>
                    <a:pt x="1024" y="393"/>
                  </a:cubicBezTo>
                  <a:cubicBezTo>
                    <a:pt x="976" y="167"/>
                    <a:pt x="774"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4"/>
            <p:cNvSpPr/>
            <p:nvPr/>
          </p:nvSpPr>
          <p:spPr>
            <a:xfrm>
              <a:off x="3311983" y="4551061"/>
              <a:ext cx="123104" cy="147872"/>
            </a:xfrm>
            <a:custGeom>
              <a:avLst/>
              <a:gdLst/>
              <a:ahLst/>
              <a:cxnLst/>
              <a:rect l="l" t="t" r="r" b="b"/>
              <a:pathLst>
                <a:path w="3847" h="4621" extrusionOk="0">
                  <a:moveTo>
                    <a:pt x="2585" y="1"/>
                  </a:moveTo>
                  <a:lnTo>
                    <a:pt x="1918" y="667"/>
                  </a:lnTo>
                  <a:cubicBezTo>
                    <a:pt x="1918" y="667"/>
                    <a:pt x="1096" y="1739"/>
                    <a:pt x="596" y="2549"/>
                  </a:cubicBezTo>
                  <a:cubicBezTo>
                    <a:pt x="96" y="3358"/>
                    <a:pt x="1" y="4061"/>
                    <a:pt x="203" y="4239"/>
                  </a:cubicBezTo>
                  <a:cubicBezTo>
                    <a:pt x="267" y="4295"/>
                    <a:pt x="362" y="4313"/>
                    <a:pt x="461" y="4313"/>
                  </a:cubicBezTo>
                  <a:cubicBezTo>
                    <a:pt x="658" y="4313"/>
                    <a:pt x="870" y="4239"/>
                    <a:pt x="870" y="4239"/>
                  </a:cubicBezTo>
                  <a:cubicBezTo>
                    <a:pt x="870" y="4239"/>
                    <a:pt x="1945" y="4620"/>
                    <a:pt x="2375" y="4620"/>
                  </a:cubicBezTo>
                  <a:cubicBezTo>
                    <a:pt x="2381" y="4620"/>
                    <a:pt x="2388" y="4620"/>
                    <a:pt x="2394" y="4620"/>
                  </a:cubicBezTo>
                  <a:cubicBezTo>
                    <a:pt x="2799" y="4608"/>
                    <a:pt x="3275" y="2168"/>
                    <a:pt x="3275" y="2168"/>
                  </a:cubicBezTo>
                  <a:lnTo>
                    <a:pt x="3847" y="1572"/>
                  </a:lnTo>
                  <a:lnTo>
                    <a:pt x="25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4"/>
            <p:cNvSpPr/>
            <p:nvPr/>
          </p:nvSpPr>
          <p:spPr>
            <a:xfrm>
              <a:off x="3307791" y="4547637"/>
              <a:ext cx="130720" cy="154336"/>
            </a:xfrm>
            <a:custGeom>
              <a:avLst/>
              <a:gdLst/>
              <a:ahLst/>
              <a:cxnLst/>
              <a:rect l="l" t="t" r="r" b="b"/>
              <a:pathLst>
                <a:path w="4085" h="4823" extrusionOk="0">
                  <a:moveTo>
                    <a:pt x="2720" y="0"/>
                  </a:moveTo>
                  <a:cubicBezTo>
                    <a:pt x="2695" y="0"/>
                    <a:pt x="2668" y="12"/>
                    <a:pt x="2644" y="36"/>
                  </a:cubicBezTo>
                  <a:lnTo>
                    <a:pt x="1977" y="715"/>
                  </a:lnTo>
                  <a:cubicBezTo>
                    <a:pt x="1965" y="727"/>
                    <a:pt x="1132" y="1798"/>
                    <a:pt x="644" y="2608"/>
                  </a:cubicBezTo>
                  <a:cubicBezTo>
                    <a:pt x="168" y="3394"/>
                    <a:pt x="1" y="4191"/>
                    <a:pt x="263" y="4418"/>
                  </a:cubicBezTo>
                  <a:cubicBezTo>
                    <a:pt x="354" y="4494"/>
                    <a:pt x="478" y="4518"/>
                    <a:pt x="600" y="4518"/>
                  </a:cubicBezTo>
                  <a:cubicBezTo>
                    <a:pt x="764" y="4518"/>
                    <a:pt x="926" y="4474"/>
                    <a:pt x="1001" y="4453"/>
                  </a:cubicBezTo>
                  <a:cubicBezTo>
                    <a:pt x="1192" y="4513"/>
                    <a:pt x="2108" y="4822"/>
                    <a:pt x="2501" y="4822"/>
                  </a:cubicBezTo>
                  <a:lnTo>
                    <a:pt x="2525" y="4822"/>
                  </a:lnTo>
                  <a:cubicBezTo>
                    <a:pt x="2954" y="4811"/>
                    <a:pt x="3347" y="3096"/>
                    <a:pt x="3489" y="2322"/>
                  </a:cubicBezTo>
                  <a:lnTo>
                    <a:pt x="4049" y="1739"/>
                  </a:lnTo>
                  <a:cubicBezTo>
                    <a:pt x="4085" y="1703"/>
                    <a:pt x="4085" y="1643"/>
                    <a:pt x="4049" y="1608"/>
                  </a:cubicBezTo>
                  <a:cubicBezTo>
                    <a:pt x="4031" y="1584"/>
                    <a:pt x="4007" y="1572"/>
                    <a:pt x="3982" y="1572"/>
                  </a:cubicBezTo>
                  <a:cubicBezTo>
                    <a:pt x="3957" y="1572"/>
                    <a:pt x="3930" y="1584"/>
                    <a:pt x="3906" y="1608"/>
                  </a:cubicBezTo>
                  <a:lnTo>
                    <a:pt x="3335" y="2203"/>
                  </a:lnTo>
                  <a:cubicBezTo>
                    <a:pt x="3311" y="2215"/>
                    <a:pt x="3311" y="2239"/>
                    <a:pt x="3299" y="2263"/>
                  </a:cubicBezTo>
                  <a:cubicBezTo>
                    <a:pt x="3061" y="3513"/>
                    <a:pt x="2692" y="4620"/>
                    <a:pt x="2513" y="4620"/>
                  </a:cubicBezTo>
                  <a:cubicBezTo>
                    <a:pt x="2502" y="4621"/>
                    <a:pt x="2490" y="4621"/>
                    <a:pt x="2478" y="4621"/>
                  </a:cubicBezTo>
                  <a:cubicBezTo>
                    <a:pt x="2069" y="4621"/>
                    <a:pt x="1048" y="4251"/>
                    <a:pt x="1037" y="4251"/>
                  </a:cubicBezTo>
                  <a:cubicBezTo>
                    <a:pt x="1025" y="4245"/>
                    <a:pt x="1013" y="4242"/>
                    <a:pt x="1001" y="4242"/>
                  </a:cubicBezTo>
                  <a:cubicBezTo>
                    <a:pt x="989" y="4242"/>
                    <a:pt x="977" y="4245"/>
                    <a:pt x="965" y="4251"/>
                  </a:cubicBezTo>
                  <a:cubicBezTo>
                    <a:pt x="897" y="4274"/>
                    <a:pt x="736" y="4321"/>
                    <a:pt x="595" y="4321"/>
                  </a:cubicBezTo>
                  <a:cubicBezTo>
                    <a:pt x="515" y="4321"/>
                    <a:pt x="441" y="4306"/>
                    <a:pt x="394" y="4263"/>
                  </a:cubicBezTo>
                  <a:cubicBezTo>
                    <a:pt x="275" y="4156"/>
                    <a:pt x="299" y="3548"/>
                    <a:pt x="811" y="2703"/>
                  </a:cubicBezTo>
                  <a:cubicBezTo>
                    <a:pt x="1299" y="1905"/>
                    <a:pt x="2120" y="846"/>
                    <a:pt x="2120" y="846"/>
                  </a:cubicBezTo>
                  <a:lnTo>
                    <a:pt x="2787" y="167"/>
                  </a:lnTo>
                  <a:cubicBezTo>
                    <a:pt x="2823" y="131"/>
                    <a:pt x="2823" y="72"/>
                    <a:pt x="2787" y="36"/>
                  </a:cubicBezTo>
                  <a:cubicBezTo>
                    <a:pt x="2769" y="12"/>
                    <a:pt x="2745" y="0"/>
                    <a:pt x="27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4"/>
            <p:cNvSpPr/>
            <p:nvPr/>
          </p:nvSpPr>
          <p:spPr>
            <a:xfrm>
              <a:off x="3375247" y="4552981"/>
              <a:ext cx="59072" cy="90304"/>
            </a:xfrm>
            <a:custGeom>
              <a:avLst/>
              <a:gdLst/>
              <a:ahLst/>
              <a:cxnLst/>
              <a:rect l="l" t="t" r="r" b="b"/>
              <a:pathLst>
                <a:path w="1846" h="2822" extrusionOk="0">
                  <a:moveTo>
                    <a:pt x="548" y="0"/>
                  </a:moveTo>
                  <a:lnTo>
                    <a:pt x="0" y="548"/>
                  </a:lnTo>
                  <a:cubicBezTo>
                    <a:pt x="489" y="1155"/>
                    <a:pt x="917" y="2215"/>
                    <a:pt x="1131" y="2822"/>
                  </a:cubicBezTo>
                  <a:cubicBezTo>
                    <a:pt x="1239" y="2417"/>
                    <a:pt x="1298" y="2108"/>
                    <a:pt x="1298" y="2108"/>
                  </a:cubicBezTo>
                  <a:lnTo>
                    <a:pt x="1846" y="1536"/>
                  </a:lnTo>
                  <a:lnTo>
                    <a:pt x="5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4"/>
            <p:cNvSpPr/>
            <p:nvPr/>
          </p:nvSpPr>
          <p:spPr>
            <a:xfrm>
              <a:off x="3371823" y="4549909"/>
              <a:ext cx="65920" cy="96448"/>
            </a:xfrm>
            <a:custGeom>
              <a:avLst/>
              <a:gdLst/>
              <a:ahLst/>
              <a:cxnLst/>
              <a:rect l="l" t="t" r="r" b="b"/>
              <a:pathLst>
                <a:path w="2060" h="3014" extrusionOk="0">
                  <a:moveTo>
                    <a:pt x="643" y="239"/>
                  </a:moveTo>
                  <a:lnTo>
                    <a:pt x="1810" y="1632"/>
                  </a:lnTo>
                  <a:lnTo>
                    <a:pt x="1334" y="2132"/>
                  </a:lnTo>
                  <a:cubicBezTo>
                    <a:pt x="1310" y="2156"/>
                    <a:pt x="1310" y="2168"/>
                    <a:pt x="1298" y="2192"/>
                  </a:cubicBezTo>
                  <a:cubicBezTo>
                    <a:pt x="1298" y="2192"/>
                    <a:pt x="1274" y="2346"/>
                    <a:pt x="1227" y="2573"/>
                  </a:cubicBezTo>
                  <a:cubicBezTo>
                    <a:pt x="988" y="1989"/>
                    <a:pt x="643" y="1180"/>
                    <a:pt x="238" y="656"/>
                  </a:cubicBezTo>
                  <a:lnTo>
                    <a:pt x="643" y="239"/>
                  </a:lnTo>
                  <a:close/>
                  <a:moveTo>
                    <a:pt x="655" y="1"/>
                  </a:moveTo>
                  <a:cubicBezTo>
                    <a:pt x="631" y="1"/>
                    <a:pt x="607" y="13"/>
                    <a:pt x="584" y="25"/>
                  </a:cubicBezTo>
                  <a:lnTo>
                    <a:pt x="36" y="572"/>
                  </a:lnTo>
                  <a:cubicBezTo>
                    <a:pt x="0" y="608"/>
                    <a:pt x="0" y="668"/>
                    <a:pt x="36" y="703"/>
                  </a:cubicBezTo>
                  <a:cubicBezTo>
                    <a:pt x="512" y="1299"/>
                    <a:pt x="941" y="2370"/>
                    <a:pt x="1155" y="2954"/>
                  </a:cubicBezTo>
                  <a:cubicBezTo>
                    <a:pt x="1167" y="2989"/>
                    <a:pt x="1203" y="3013"/>
                    <a:pt x="1238" y="3013"/>
                  </a:cubicBezTo>
                  <a:lnTo>
                    <a:pt x="1250" y="3013"/>
                  </a:lnTo>
                  <a:cubicBezTo>
                    <a:pt x="1298" y="3013"/>
                    <a:pt x="1334" y="2977"/>
                    <a:pt x="1346" y="2942"/>
                  </a:cubicBezTo>
                  <a:cubicBezTo>
                    <a:pt x="1417" y="2608"/>
                    <a:pt x="1477" y="2334"/>
                    <a:pt x="1488" y="2251"/>
                  </a:cubicBezTo>
                  <a:lnTo>
                    <a:pt x="2024" y="1703"/>
                  </a:lnTo>
                  <a:cubicBezTo>
                    <a:pt x="2060" y="1668"/>
                    <a:pt x="2060" y="1608"/>
                    <a:pt x="2024" y="1572"/>
                  </a:cubicBezTo>
                  <a:lnTo>
                    <a:pt x="726" y="37"/>
                  </a:lnTo>
                  <a:cubicBezTo>
                    <a:pt x="715" y="13"/>
                    <a:pt x="691" y="1"/>
                    <a:pt x="6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4"/>
            <p:cNvSpPr/>
            <p:nvPr/>
          </p:nvSpPr>
          <p:spPr>
            <a:xfrm>
              <a:off x="3376399" y="4122805"/>
              <a:ext cx="264416" cy="497632"/>
            </a:xfrm>
            <a:custGeom>
              <a:avLst/>
              <a:gdLst/>
              <a:ahLst/>
              <a:cxnLst/>
              <a:rect l="l" t="t" r="r" b="b"/>
              <a:pathLst>
                <a:path w="8263" h="15551" extrusionOk="0">
                  <a:moveTo>
                    <a:pt x="4346" y="1"/>
                  </a:moveTo>
                  <a:cubicBezTo>
                    <a:pt x="1453" y="1596"/>
                    <a:pt x="2119" y="5811"/>
                    <a:pt x="2119" y="5811"/>
                  </a:cubicBezTo>
                  <a:lnTo>
                    <a:pt x="4346" y="9919"/>
                  </a:lnTo>
                  <a:lnTo>
                    <a:pt x="0" y="13515"/>
                  </a:lnTo>
                  <a:lnTo>
                    <a:pt x="1631" y="15551"/>
                  </a:lnTo>
                  <a:cubicBezTo>
                    <a:pt x="1631" y="15551"/>
                    <a:pt x="8263" y="12467"/>
                    <a:pt x="8132" y="11026"/>
                  </a:cubicBezTo>
                  <a:cubicBezTo>
                    <a:pt x="8013" y="9585"/>
                    <a:pt x="5536" y="1656"/>
                    <a:pt x="4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4"/>
            <p:cNvSpPr/>
            <p:nvPr/>
          </p:nvSpPr>
          <p:spPr>
            <a:xfrm>
              <a:off x="3438479" y="4135285"/>
              <a:ext cx="58720" cy="149120"/>
            </a:xfrm>
            <a:custGeom>
              <a:avLst/>
              <a:gdLst/>
              <a:ahLst/>
              <a:cxnLst/>
              <a:rect l="l" t="t" r="r" b="b"/>
              <a:pathLst>
                <a:path w="1835" h="4660" extrusionOk="0">
                  <a:moveTo>
                    <a:pt x="1727" y="1"/>
                  </a:moveTo>
                  <a:cubicBezTo>
                    <a:pt x="1700" y="1"/>
                    <a:pt x="1674" y="10"/>
                    <a:pt x="1656" y="28"/>
                  </a:cubicBezTo>
                  <a:cubicBezTo>
                    <a:pt x="179" y="1314"/>
                    <a:pt x="1" y="3421"/>
                    <a:pt x="25" y="4564"/>
                  </a:cubicBezTo>
                  <a:cubicBezTo>
                    <a:pt x="25" y="4612"/>
                    <a:pt x="60" y="4659"/>
                    <a:pt x="120" y="4659"/>
                  </a:cubicBezTo>
                  <a:cubicBezTo>
                    <a:pt x="179" y="4659"/>
                    <a:pt x="215" y="4612"/>
                    <a:pt x="215" y="4552"/>
                  </a:cubicBezTo>
                  <a:cubicBezTo>
                    <a:pt x="191" y="3445"/>
                    <a:pt x="370" y="1409"/>
                    <a:pt x="1787" y="171"/>
                  </a:cubicBezTo>
                  <a:cubicBezTo>
                    <a:pt x="1822" y="135"/>
                    <a:pt x="1834" y="75"/>
                    <a:pt x="1799" y="28"/>
                  </a:cubicBezTo>
                  <a:cubicBezTo>
                    <a:pt x="1781" y="10"/>
                    <a:pt x="1754"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4"/>
            <p:cNvSpPr/>
            <p:nvPr/>
          </p:nvSpPr>
          <p:spPr>
            <a:xfrm>
              <a:off x="3372591" y="4328949"/>
              <a:ext cx="146688" cy="294528"/>
            </a:xfrm>
            <a:custGeom>
              <a:avLst/>
              <a:gdLst/>
              <a:ahLst/>
              <a:cxnLst/>
              <a:rect l="l" t="t" r="r" b="b"/>
              <a:pathLst>
                <a:path w="4584" h="9204" extrusionOk="0">
                  <a:moveTo>
                    <a:pt x="2527" y="0"/>
                  </a:moveTo>
                  <a:cubicBezTo>
                    <a:pt x="2510" y="0"/>
                    <a:pt x="2492" y="4"/>
                    <a:pt x="2477" y="12"/>
                  </a:cubicBezTo>
                  <a:cubicBezTo>
                    <a:pt x="2429" y="36"/>
                    <a:pt x="2417" y="107"/>
                    <a:pt x="2441" y="155"/>
                  </a:cubicBezTo>
                  <a:lnTo>
                    <a:pt x="4346" y="3453"/>
                  </a:lnTo>
                  <a:lnTo>
                    <a:pt x="48" y="6989"/>
                  </a:lnTo>
                  <a:cubicBezTo>
                    <a:pt x="12" y="7025"/>
                    <a:pt x="0" y="7084"/>
                    <a:pt x="36" y="7132"/>
                  </a:cubicBezTo>
                  <a:lnTo>
                    <a:pt x="1679" y="9168"/>
                  </a:lnTo>
                  <a:cubicBezTo>
                    <a:pt x="1691" y="9192"/>
                    <a:pt x="1726" y="9204"/>
                    <a:pt x="1750" y="9204"/>
                  </a:cubicBezTo>
                  <a:cubicBezTo>
                    <a:pt x="1774" y="9204"/>
                    <a:pt x="1798" y="9204"/>
                    <a:pt x="1810" y="9192"/>
                  </a:cubicBezTo>
                  <a:cubicBezTo>
                    <a:pt x="1857" y="9156"/>
                    <a:pt x="1857" y="9085"/>
                    <a:pt x="1822" y="9049"/>
                  </a:cubicBezTo>
                  <a:lnTo>
                    <a:pt x="250" y="7084"/>
                  </a:lnTo>
                  <a:lnTo>
                    <a:pt x="4536" y="3560"/>
                  </a:lnTo>
                  <a:cubicBezTo>
                    <a:pt x="4572" y="3524"/>
                    <a:pt x="4584" y="3477"/>
                    <a:pt x="4560" y="3429"/>
                  </a:cubicBezTo>
                  <a:lnTo>
                    <a:pt x="2619" y="48"/>
                  </a:lnTo>
                  <a:cubicBezTo>
                    <a:pt x="2596" y="16"/>
                    <a:pt x="2561" y="0"/>
                    <a:pt x="2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4"/>
            <p:cNvSpPr/>
            <p:nvPr/>
          </p:nvSpPr>
          <p:spPr>
            <a:xfrm>
              <a:off x="3506703" y="4422165"/>
              <a:ext cx="26304" cy="18048"/>
            </a:xfrm>
            <a:custGeom>
              <a:avLst/>
              <a:gdLst/>
              <a:ahLst/>
              <a:cxnLst/>
              <a:rect l="l" t="t" r="r" b="b"/>
              <a:pathLst>
                <a:path w="822" h="564" extrusionOk="0">
                  <a:moveTo>
                    <a:pt x="359" y="1"/>
                  </a:moveTo>
                  <a:cubicBezTo>
                    <a:pt x="238" y="1"/>
                    <a:pt x="113" y="14"/>
                    <a:pt x="0" y="52"/>
                  </a:cubicBezTo>
                  <a:lnTo>
                    <a:pt x="274" y="564"/>
                  </a:lnTo>
                  <a:lnTo>
                    <a:pt x="774" y="171"/>
                  </a:lnTo>
                  <a:cubicBezTo>
                    <a:pt x="822" y="135"/>
                    <a:pt x="810" y="52"/>
                    <a:pt x="750" y="40"/>
                  </a:cubicBezTo>
                  <a:cubicBezTo>
                    <a:pt x="646" y="20"/>
                    <a:pt x="506"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4"/>
            <p:cNvSpPr/>
            <p:nvPr/>
          </p:nvSpPr>
          <p:spPr>
            <a:xfrm>
              <a:off x="3503247" y="4418869"/>
              <a:ext cx="32800" cy="24800"/>
            </a:xfrm>
            <a:custGeom>
              <a:avLst/>
              <a:gdLst/>
              <a:ahLst/>
              <a:cxnLst/>
              <a:rect l="l" t="t" r="r" b="b"/>
              <a:pathLst>
                <a:path w="1025" h="775" extrusionOk="0">
                  <a:moveTo>
                    <a:pt x="499" y="204"/>
                  </a:moveTo>
                  <a:cubicBezTo>
                    <a:pt x="602" y="204"/>
                    <a:pt x="703" y="213"/>
                    <a:pt x="775" y="226"/>
                  </a:cubicBezTo>
                  <a:lnTo>
                    <a:pt x="418" y="524"/>
                  </a:lnTo>
                  <a:lnTo>
                    <a:pt x="251" y="226"/>
                  </a:lnTo>
                  <a:cubicBezTo>
                    <a:pt x="326" y="210"/>
                    <a:pt x="414" y="204"/>
                    <a:pt x="499" y="204"/>
                  </a:cubicBezTo>
                  <a:close/>
                  <a:moveTo>
                    <a:pt x="477" y="0"/>
                  </a:moveTo>
                  <a:cubicBezTo>
                    <a:pt x="322" y="0"/>
                    <a:pt x="191" y="24"/>
                    <a:pt x="72" y="60"/>
                  </a:cubicBezTo>
                  <a:cubicBezTo>
                    <a:pt x="48" y="72"/>
                    <a:pt x="25" y="95"/>
                    <a:pt x="13" y="119"/>
                  </a:cubicBezTo>
                  <a:cubicBezTo>
                    <a:pt x="1" y="143"/>
                    <a:pt x="1" y="179"/>
                    <a:pt x="25" y="203"/>
                  </a:cubicBezTo>
                  <a:lnTo>
                    <a:pt x="299" y="714"/>
                  </a:lnTo>
                  <a:cubicBezTo>
                    <a:pt x="310" y="750"/>
                    <a:pt x="334" y="762"/>
                    <a:pt x="370" y="774"/>
                  </a:cubicBezTo>
                  <a:lnTo>
                    <a:pt x="382" y="774"/>
                  </a:lnTo>
                  <a:cubicBezTo>
                    <a:pt x="406" y="774"/>
                    <a:pt x="429" y="762"/>
                    <a:pt x="453" y="750"/>
                  </a:cubicBezTo>
                  <a:lnTo>
                    <a:pt x="941" y="345"/>
                  </a:lnTo>
                  <a:cubicBezTo>
                    <a:pt x="1001" y="310"/>
                    <a:pt x="1025" y="238"/>
                    <a:pt x="1001" y="167"/>
                  </a:cubicBezTo>
                  <a:cubicBezTo>
                    <a:pt x="989" y="107"/>
                    <a:pt x="941" y="60"/>
                    <a:pt x="870" y="48"/>
                  </a:cubicBezTo>
                  <a:cubicBezTo>
                    <a:pt x="775" y="24"/>
                    <a:pt x="632" y="0"/>
                    <a:pt x="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4"/>
            <p:cNvSpPr/>
            <p:nvPr/>
          </p:nvSpPr>
          <p:spPr>
            <a:xfrm>
              <a:off x="3410671" y="4520725"/>
              <a:ext cx="58336" cy="71520"/>
            </a:xfrm>
            <a:custGeom>
              <a:avLst/>
              <a:gdLst/>
              <a:ahLst/>
              <a:cxnLst/>
              <a:rect l="l" t="t" r="r" b="b"/>
              <a:pathLst>
                <a:path w="1823" h="2235" extrusionOk="0">
                  <a:moveTo>
                    <a:pt x="113" y="0"/>
                  </a:moveTo>
                  <a:cubicBezTo>
                    <a:pt x="85" y="0"/>
                    <a:pt x="55" y="13"/>
                    <a:pt x="36" y="32"/>
                  </a:cubicBezTo>
                  <a:cubicBezTo>
                    <a:pt x="1" y="68"/>
                    <a:pt x="1" y="127"/>
                    <a:pt x="36" y="175"/>
                  </a:cubicBezTo>
                  <a:cubicBezTo>
                    <a:pt x="48" y="187"/>
                    <a:pt x="1072" y="1175"/>
                    <a:pt x="1620" y="2187"/>
                  </a:cubicBezTo>
                  <a:cubicBezTo>
                    <a:pt x="1644" y="2211"/>
                    <a:pt x="1668" y="2234"/>
                    <a:pt x="1703" y="2234"/>
                  </a:cubicBezTo>
                  <a:cubicBezTo>
                    <a:pt x="1727" y="2234"/>
                    <a:pt x="1739" y="2234"/>
                    <a:pt x="1751" y="2223"/>
                  </a:cubicBezTo>
                  <a:cubicBezTo>
                    <a:pt x="1798" y="2199"/>
                    <a:pt x="1822" y="2139"/>
                    <a:pt x="1798" y="2092"/>
                  </a:cubicBezTo>
                  <a:cubicBezTo>
                    <a:pt x="1239" y="1056"/>
                    <a:pt x="215" y="68"/>
                    <a:pt x="179" y="32"/>
                  </a:cubicBezTo>
                  <a:cubicBezTo>
                    <a:pt x="163" y="10"/>
                    <a:pt x="138"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54"/>
          <p:cNvGrpSpPr/>
          <p:nvPr/>
        </p:nvGrpSpPr>
        <p:grpSpPr>
          <a:xfrm>
            <a:off x="5316047" y="3084981"/>
            <a:ext cx="3269024" cy="2062368"/>
            <a:chOff x="5316047" y="3084981"/>
            <a:chExt cx="3269024" cy="2062368"/>
          </a:xfrm>
        </p:grpSpPr>
        <p:sp>
          <p:nvSpPr>
            <p:cNvPr id="1036" name="Google Shape;1036;p54"/>
            <p:cNvSpPr/>
            <p:nvPr/>
          </p:nvSpPr>
          <p:spPr>
            <a:xfrm>
              <a:off x="5891375" y="3374549"/>
              <a:ext cx="427136" cy="694208"/>
            </a:xfrm>
            <a:custGeom>
              <a:avLst/>
              <a:gdLst/>
              <a:ahLst/>
              <a:cxnLst/>
              <a:rect l="l" t="t" r="r" b="b"/>
              <a:pathLst>
                <a:path w="13348" h="21694" extrusionOk="0">
                  <a:moveTo>
                    <a:pt x="798" y="0"/>
                  </a:moveTo>
                  <a:cubicBezTo>
                    <a:pt x="357" y="0"/>
                    <a:pt x="0" y="357"/>
                    <a:pt x="0" y="798"/>
                  </a:cubicBezTo>
                  <a:lnTo>
                    <a:pt x="0" y="20896"/>
                  </a:lnTo>
                  <a:cubicBezTo>
                    <a:pt x="0" y="21336"/>
                    <a:pt x="357" y="21693"/>
                    <a:pt x="798" y="21693"/>
                  </a:cubicBezTo>
                  <a:lnTo>
                    <a:pt x="12538" y="21693"/>
                  </a:lnTo>
                  <a:cubicBezTo>
                    <a:pt x="12978" y="21693"/>
                    <a:pt x="13347" y="21336"/>
                    <a:pt x="13347" y="20896"/>
                  </a:cubicBezTo>
                  <a:lnTo>
                    <a:pt x="13347" y="798"/>
                  </a:lnTo>
                  <a:cubicBezTo>
                    <a:pt x="13347" y="357"/>
                    <a:pt x="12978" y="0"/>
                    <a:pt x="12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4"/>
            <p:cNvSpPr/>
            <p:nvPr/>
          </p:nvSpPr>
          <p:spPr>
            <a:xfrm>
              <a:off x="5888303" y="3371477"/>
              <a:ext cx="433248" cy="700704"/>
            </a:xfrm>
            <a:custGeom>
              <a:avLst/>
              <a:gdLst/>
              <a:ahLst/>
              <a:cxnLst/>
              <a:rect l="l" t="t" r="r" b="b"/>
              <a:pathLst>
                <a:path w="13539" h="21897" extrusionOk="0">
                  <a:moveTo>
                    <a:pt x="12634" y="191"/>
                  </a:moveTo>
                  <a:cubicBezTo>
                    <a:pt x="13026" y="191"/>
                    <a:pt x="13336" y="513"/>
                    <a:pt x="13336" y="894"/>
                  </a:cubicBezTo>
                  <a:lnTo>
                    <a:pt x="13336" y="20992"/>
                  </a:lnTo>
                  <a:cubicBezTo>
                    <a:pt x="13336" y="21384"/>
                    <a:pt x="13026" y="21694"/>
                    <a:pt x="12634" y="21694"/>
                  </a:cubicBezTo>
                  <a:lnTo>
                    <a:pt x="894" y="21694"/>
                  </a:lnTo>
                  <a:cubicBezTo>
                    <a:pt x="513" y="21694"/>
                    <a:pt x="191" y="21384"/>
                    <a:pt x="191" y="20992"/>
                  </a:cubicBezTo>
                  <a:lnTo>
                    <a:pt x="191" y="894"/>
                  </a:lnTo>
                  <a:cubicBezTo>
                    <a:pt x="191" y="513"/>
                    <a:pt x="513" y="191"/>
                    <a:pt x="894" y="191"/>
                  </a:cubicBezTo>
                  <a:close/>
                  <a:moveTo>
                    <a:pt x="894" y="1"/>
                  </a:moveTo>
                  <a:cubicBezTo>
                    <a:pt x="406" y="1"/>
                    <a:pt x="1" y="406"/>
                    <a:pt x="1" y="894"/>
                  </a:cubicBezTo>
                  <a:lnTo>
                    <a:pt x="1" y="20992"/>
                  </a:lnTo>
                  <a:cubicBezTo>
                    <a:pt x="1" y="21492"/>
                    <a:pt x="406" y="21896"/>
                    <a:pt x="894" y="21896"/>
                  </a:cubicBezTo>
                  <a:lnTo>
                    <a:pt x="12634" y="21896"/>
                  </a:lnTo>
                  <a:cubicBezTo>
                    <a:pt x="13134" y="21896"/>
                    <a:pt x="13538" y="21492"/>
                    <a:pt x="13538" y="20992"/>
                  </a:cubicBezTo>
                  <a:lnTo>
                    <a:pt x="13538" y="894"/>
                  </a:lnTo>
                  <a:cubicBezTo>
                    <a:pt x="13538" y="406"/>
                    <a:pt x="13134" y="1"/>
                    <a:pt x="1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4"/>
            <p:cNvSpPr/>
            <p:nvPr/>
          </p:nvSpPr>
          <p:spPr>
            <a:xfrm>
              <a:off x="5917647" y="3400821"/>
              <a:ext cx="374560" cy="642016"/>
            </a:xfrm>
            <a:custGeom>
              <a:avLst/>
              <a:gdLst/>
              <a:ahLst/>
              <a:cxnLst/>
              <a:rect l="l" t="t" r="r" b="b"/>
              <a:pathLst>
                <a:path w="11705" h="20063" extrusionOk="0">
                  <a:moveTo>
                    <a:pt x="382" y="1"/>
                  </a:moveTo>
                  <a:cubicBezTo>
                    <a:pt x="167" y="1"/>
                    <a:pt x="1" y="167"/>
                    <a:pt x="1" y="382"/>
                  </a:cubicBezTo>
                  <a:lnTo>
                    <a:pt x="1" y="19670"/>
                  </a:lnTo>
                  <a:cubicBezTo>
                    <a:pt x="1" y="19884"/>
                    <a:pt x="167" y="20063"/>
                    <a:pt x="382" y="20063"/>
                  </a:cubicBezTo>
                  <a:lnTo>
                    <a:pt x="11312" y="20063"/>
                  </a:lnTo>
                  <a:cubicBezTo>
                    <a:pt x="11526" y="20063"/>
                    <a:pt x="11705" y="19884"/>
                    <a:pt x="11705" y="19670"/>
                  </a:cubicBezTo>
                  <a:lnTo>
                    <a:pt x="11705" y="382"/>
                  </a:lnTo>
                  <a:cubicBezTo>
                    <a:pt x="11705" y="167"/>
                    <a:pt x="11526" y="1"/>
                    <a:pt x="11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4"/>
            <p:cNvSpPr/>
            <p:nvPr/>
          </p:nvSpPr>
          <p:spPr>
            <a:xfrm>
              <a:off x="5935951" y="3863637"/>
              <a:ext cx="162720" cy="162048"/>
            </a:xfrm>
            <a:custGeom>
              <a:avLst/>
              <a:gdLst/>
              <a:ahLst/>
              <a:cxnLst/>
              <a:rect l="l" t="t" r="r" b="b"/>
              <a:pathLst>
                <a:path w="5085" h="5064" extrusionOk="0">
                  <a:moveTo>
                    <a:pt x="101" y="1"/>
                  </a:moveTo>
                  <a:cubicBezTo>
                    <a:pt x="78" y="1"/>
                    <a:pt x="54" y="10"/>
                    <a:pt x="36" y="28"/>
                  </a:cubicBezTo>
                  <a:cubicBezTo>
                    <a:pt x="0" y="75"/>
                    <a:pt x="0" y="135"/>
                    <a:pt x="36" y="170"/>
                  </a:cubicBezTo>
                  <a:lnTo>
                    <a:pt x="4906" y="5040"/>
                  </a:lnTo>
                  <a:cubicBezTo>
                    <a:pt x="4929" y="5064"/>
                    <a:pt x="4953" y="5064"/>
                    <a:pt x="4977" y="5064"/>
                  </a:cubicBezTo>
                  <a:cubicBezTo>
                    <a:pt x="5001" y="5064"/>
                    <a:pt x="5025" y="5064"/>
                    <a:pt x="5037" y="5040"/>
                  </a:cubicBezTo>
                  <a:cubicBezTo>
                    <a:pt x="5084" y="5004"/>
                    <a:pt x="5084" y="4945"/>
                    <a:pt x="5037" y="4909"/>
                  </a:cubicBezTo>
                  <a:lnTo>
                    <a:pt x="167" y="28"/>
                  </a:lnTo>
                  <a:cubicBezTo>
                    <a:pt x="149" y="10"/>
                    <a:pt x="125"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4"/>
            <p:cNvSpPr/>
            <p:nvPr/>
          </p:nvSpPr>
          <p:spPr>
            <a:xfrm>
              <a:off x="5935951" y="3502837"/>
              <a:ext cx="162720" cy="162048"/>
            </a:xfrm>
            <a:custGeom>
              <a:avLst/>
              <a:gdLst/>
              <a:ahLst/>
              <a:cxnLst/>
              <a:rect l="l" t="t" r="r" b="b"/>
              <a:pathLst>
                <a:path w="5085" h="5064" extrusionOk="0">
                  <a:moveTo>
                    <a:pt x="101" y="1"/>
                  </a:moveTo>
                  <a:cubicBezTo>
                    <a:pt x="78" y="1"/>
                    <a:pt x="54" y="10"/>
                    <a:pt x="36" y="27"/>
                  </a:cubicBezTo>
                  <a:cubicBezTo>
                    <a:pt x="0" y="63"/>
                    <a:pt x="0" y="123"/>
                    <a:pt x="36" y="158"/>
                  </a:cubicBezTo>
                  <a:lnTo>
                    <a:pt x="4906" y="5040"/>
                  </a:lnTo>
                  <a:cubicBezTo>
                    <a:pt x="4929" y="5052"/>
                    <a:pt x="4953" y="5064"/>
                    <a:pt x="4977" y="5064"/>
                  </a:cubicBezTo>
                  <a:cubicBezTo>
                    <a:pt x="5001" y="5064"/>
                    <a:pt x="5025" y="5052"/>
                    <a:pt x="5037" y="5040"/>
                  </a:cubicBezTo>
                  <a:cubicBezTo>
                    <a:pt x="5084" y="4992"/>
                    <a:pt x="5084" y="4933"/>
                    <a:pt x="5037" y="4897"/>
                  </a:cubicBezTo>
                  <a:lnTo>
                    <a:pt x="167" y="27"/>
                  </a:lnTo>
                  <a:cubicBezTo>
                    <a:pt x="149" y="10"/>
                    <a:pt x="125"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4"/>
            <p:cNvSpPr/>
            <p:nvPr/>
          </p:nvSpPr>
          <p:spPr>
            <a:xfrm>
              <a:off x="5935951" y="3675541"/>
              <a:ext cx="327296" cy="326912"/>
            </a:xfrm>
            <a:custGeom>
              <a:avLst/>
              <a:gdLst/>
              <a:ahLst/>
              <a:cxnLst/>
              <a:rect l="l" t="t" r="r" b="b"/>
              <a:pathLst>
                <a:path w="10228" h="10216" extrusionOk="0">
                  <a:moveTo>
                    <a:pt x="101" y="0"/>
                  </a:moveTo>
                  <a:cubicBezTo>
                    <a:pt x="78" y="0"/>
                    <a:pt x="54" y="12"/>
                    <a:pt x="36" y="36"/>
                  </a:cubicBezTo>
                  <a:cubicBezTo>
                    <a:pt x="0" y="72"/>
                    <a:pt x="0" y="131"/>
                    <a:pt x="36" y="167"/>
                  </a:cubicBezTo>
                  <a:lnTo>
                    <a:pt x="10049" y="10180"/>
                  </a:lnTo>
                  <a:cubicBezTo>
                    <a:pt x="10073" y="10204"/>
                    <a:pt x="10097" y="10216"/>
                    <a:pt x="10121" y="10216"/>
                  </a:cubicBezTo>
                  <a:cubicBezTo>
                    <a:pt x="10144" y="10216"/>
                    <a:pt x="10168" y="10204"/>
                    <a:pt x="10192" y="10180"/>
                  </a:cubicBezTo>
                  <a:cubicBezTo>
                    <a:pt x="10228" y="10144"/>
                    <a:pt x="10228" y="10085"/>
                    <a:pt x="10192" y="10049"/>
                  </a:cubicBezTo>
                  <a:lnTo>
                    <a:pt x="167" y="36"/>
                  </a:lnTo>
                  <a:cubicBezTo>
                    <a:pt x="149" y="12"/>
                    <a:pt x="125"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4"/>
            <p:cNvSpPr/>
            <p:nvPr/>
          </p:nvSpPr>
          <p:spPr>
            <a:xfrm>
              <a:off x="6031183" y="3422453"/>
              <a:ext cx="222560" cy="222240"/>
            </a:xfrm>
            <a:custGeom>
              <a:avLst/>
              <a:gdLst/>
              <a:ahLst/>
              <a:cxnLst/>
              <a:rect l="l" t="t" r="r" b="b"/>
              <a:pathLst>
                <a:path w="6955" h="6945" extrusionOk="0">
                  <a:moveTo>
                    <a:pt x="102" y="0"/>
                  </a:moveTo>
                  <a:cubicBezTo>
                    <a:pt x="78" y="0"/>
                    <a:pt x="54" y="9"/>
                    <a:pt x="37" y="27"/>
                  </a:cubicBezTo>
                  <a:cubicBezTo>
                    <a:pt x="1" y="63"/>
                    <a:pt x="1" y="134"/>
                    <a:pt x="37" y="170"/>
                  </a:cubicBezTo>
                  <a:lnTo>
                    <a:pt x="6775" y="6909"/>
                  </a:lnTo>
                  <a:cubicBezTo>
                    <a:pt x="6799" y="6933"/>
                    <a:pt x="6823" y="6945"/>
                    <a:pt x="6847" y="6945"/>
                  </a:cubicBezTo>
                  <a:cubicBezTo>
                    <a:pt x="6871" y="6945"/>
                    <a:pt x="6895" y="6933"/>
                    <a:pt x="6918" y="6909"/>
                  </a:cubicBezTo>
                  <a:cubicBezTo>
                    <a:pt x="6954" y="6873"/>
                    <a:pt x="6954" y="6814"/>
                    <a:pt x="6918" y="6778"/>
                  </a:cubicBezTo>
                  <a:lnTo>
                    <a:pt x="168" y="27"/>
                  </a:lnTo>
                  <a:cubicBezTo>
                    <a:pt x="150" y="9"/>
                    <a:pt x="126"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4"/>
            <p:cNvSpPr/>
            <p:nvPr/>
          </p:nvSpPr>
          <p:spPr>
            <a:xfrm>
              <a:off x="6649167" y="3374549"/>
              <a:ext cx="427136" cy="694208"/>
            </a:xfrm>
            <a:custGeom>
              <a:avLst/>
              <a:gdLst/>
              <a:ahLst/>
              <a:cxnLst/>
              <a:rect l="l" t="t" r="r" b="b"/>
              <a:pathLst>
                <a:path w="13348" h="21694" extrusionOk="0">
                  <a:moveTo>
                    <a:pt x="810" y="0"/>
                  </a:moveTo>
                  <a:cubicBezTo>
                    <a:pt x="370" y="0"/>
                    <a:pt x="1" y="357"/>
                    <a:pt x="1" y="798"/>
                  </a:cubicBezTo>
                  <a:lnTo>
                    <a:pt x="1" y="20896"/>
                  </a:lnTo>
                  <a:cubicBezTo>
                    <a:pt x="1" y="21336"/>
                    <a:pt x="370" y="21693"/>
                    <a:pt x="810" y="21693"/>
                  </a:cubicBezTo>
                  <a:lnTo>
                    <a:pt x="12550" y="21693"/>
                  </a:lnTo>
                  <a:cubicBezTo>
                    <a:pt x="12990" y="21693"/>
                    <a:pt x="13348" y="21336"/>
                    <a:pt x="13348" y="20896"/>
                  </a:cubicBezTo>
                  <a:lnTo>
                    <a:pt x="13348" y="798"/>
                  </a:lnTo>
                  <a:cubicBezTo>
                    <a:pt x="13348" y="357"/>
                    <a:pt x="12990" y="0"/>
                    <a:pt x="12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4"/>
            <p:cNvSpPr/>
            <p:nvPr/>
          </p:nvSpPr>
          <p:spPr>
            <a:xfrm>
              <a:off x="6646127" y="3371477"/>
              <a:ext cx="433216" cy="700704"/>
            </a:xfrm>
            <a:custGeom>
              <a:avLst/>
              <a:gdLst/>
              <a:ahLst/>
              <a:cxnLst/>
              <a:rect l="l" t="t" r="r" b="b"/>
              <a:pathLst>
                <a:path w="13538" h="21897" extrusionOk="0">
                  <a:moveTo>
                    <a:pt x="12645" y="191"/>
                  </a:moveTo>
                  <a:cubicBezTo>
                    <a:pt x="13026" y="191"/>
                    <a:pt x="13347" y="513"/>
                    <a:pt x="13347" y="894"/>
                  </a:cubicBezTo>
                  <a:lnTo>
                    <a:pt x="13347" y="20992"/>
                  </a:lnTo>
                  <a:cubicBezTo>
                    <a:pt x="13347" y="21384"/>
                    <a:pt x="13026" y="21694"/>
                    <a:pt x="12645" y="21694"/>
                  </a:cubicBezTo>
                  <a:lnTo>
                    <a:pt x="905" y="21694"/>
                  </a:lnTo>
                  <a:cubicBezTo>
                    <a:pt x="512" y="21694"/>
                    <a:pt x="191" y="21384"/>
                    <a:pt x="191" y="20992"/>
                  </a:cubicBezTo>
                  <a:lnTo>
                    <a:pt x="191" y="894"/>
                  </a:lnTo>
                  <a:cubicBezTo>
                    <a:pt x="191" y="513"/>
                    <a:pt x="512" y="191"/>
                    <a:pt x="905" y="191"/>
                  </a:cubicBezTo>
                  <a:close/>
                  <a:moveTo>
                    <a:pt x="905" y="1"/>
                  </a:moveTo>
                  <a:cubicBezTo>
                    <a:pt x="405" y="1"/>
                    <a:pt x="1" y="406"/>
                    <a:pt x="1" y="894"/>
                  </a:cubicBezTo>
                  <a:lnTo>
                    <a:pt x="1" y="20992"/>
                  </a:lnTo>
                  <a:cubicBezTo>
                    <a:pt x="1" y="21492"/>
                    <a:pt x="405" y="21896"/>
                    <a:pt x="905" y="21896"/>
                  </a:cubicBezTo>
                  <a:lnTo>
                    <a:pt x="12645" y="21896"/>
                  </a:lnTo>
                  <a:cubicBezTo>
                    <a:pt x="13133" y="21896"/>
                    <a:pt x="13538" y="21492"/>
                    <a:pt x="13538" y="20992"/>
                  </a:cubicBezTo>
                  <a:lnTo>
                    <a:pt x="13538" y="894"/>
                  </a:lnTo>
                  <a:cubicBezTo>
                    <a:pt x="13538" y="406"/>
                    <a:pt x="13133" y="1"/>
                    <a:pt x="12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4"/>
            <p:cNvSpPr/>
            <p:nvPr/>
          </p:nvSpPr>
          <p:spPr>
            <a:xfrm>
              <a:off x="6675471" y="3400821"/>
              <a:ext cx="374560" cy="642016"/>
            </a:xfrm>
            <a:custGeom>
              <a:avLst/>
              <a:gdLst/>
              <a:ahLst/>
              <a:cxnLst/>
              <a:rect l="l" t="t" r="r" b="b"/>
              <a:pathLst>
                <a:path w="11705" h="20063" extrusionOk="0">
                  <a:moveTo>
                    <a:pt x="393" y="1"/>
                  </a:moveTo>
                  <a:cubicBezTo>
                    <a:pt x="179" y="1"/>
                    <a:pt x="0" y="167"/>
                    <a:pt x="0" y="382"/>
                  </a:cubicBezTo>
                  <a:lnTo>
                    <a:pt x="0" y="19670"/>
                  </a:lnTo>
                  <a:cubicBezTo>
                    <a:pt x="0" y="19884"/>
                    <a:pt x="179" y="20063"/>
                    <a:pt x="393" y="20063"/>
                  </a:cubicBezTo>
                  <a:lnTo>
                    <a:pt x="11311" y="20063"/>
                  </a:lnTo>
                  <a:cubicBezTo>
                    <a:pt x="11537" y="20063"/>
                    <a:pt x="11704" y="19884"/>
                    <a:pt x="11704" y="19670"/>
                  </a:cubicBezTo>
                  <a:lnTo>
                    <a:pt x="11704" y="382"/>
                  </a:lnTo>
                  <a:cubicBezTo>
                    <a:pt x="11704" y="167"/>
                    <a:pt x="11537" y="1"/>
                    <a:pt x="113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4"/>
            <p:cNvSpPr/>
            <p:nvPr/>
          </p:nvSpPr>
          <p:spPr>
            <a:xfrm>
              <a:off x="6693743" y="3863637"/>
              <a:ext cx="162720" cy="162048"/>
            </a:xfrm>
            <a:custGeom>
              <a:avLst/>
              <a:gdLst/>
              <a:ahLst/>
              <a:cxnLst/>
              <a:rect l="l" t="t" r="r" b="b"/>
              <a:pathLst>
                <a:path w="5085" h="5064" extrusionOk="0">
                  <a:moveTo>
                    <a:pt x="108" y="1"/>
                  </a:moveTo>
                  <a:cubicBezTo>
                    <a:pt x="81" y="1"/>
                    <a:pt x="54" y="10"/>
                    <a:pt x="37" y="28"/>
                  </a:cubicBezTo>
                  <a:cubicBezTo>
                    <a:pt x="1" y="75"/>
                    <a:pt x="1" y="135"/>
                    <a:pt x="37" y="170"/>
                  </a:cubicBezTo>
                  <a:lnTo>
                    <a:pt x="4918" y="5040"/>
                  </a:lnTo>
                  <a:cubicBezTo>
                    <a:pt x="4930" y="5064"/>
                    <a:pt x="4954" y="5064"/>
                    <a:pt x="4978" y="5064"/>
                  </a:cubicBezTo>
                  <a:cubicBezTo>
                    <a:pt x="5001" y="5064"/>
                    <a:pt x="5025" y="5064"/>
                    <a:pt x="5049" y="5040"/>
                  </a:cubicBezTo>
                  <a:cubicBezTo>
                    <a:pt x="5085" y="5004"/>
                    <a:pt x="5085" y="4945"/>
                    <a:pt x="5049" y="4909"/>
                  </a:cubicBezTo>
                  <a:lnTo>
                    <a:pt x="179" y="28"/>
                  </a:lnTo>
                  <a:cubicBezTo>
                    <a:pt x="162" y="10"/>
                    <a:pt x="135"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4"/>
            <p:cNvSpPr/>
            <p:nvPr/>
          </p:nvSpPr>
          <p:spPr>
            <a:xfrm>
              <a:off x="6693743" y="3502837"/>
              <a:ext cx="162720" cy="162048"/>
            </a:xfrm>
            <a:custGeom>
              <a:avLst/>
              <a:gdLst/>
              <a:ahLst/>
              <a:cxnLst/>
              <a:rect l="l" t="t" r="r" b="b"/>
              <a:pathLst>
                <a:path w="5085" h="5064" extrusionOk="0">
                  <a:moveTo>
                    <a:pt x="108" y="1"/>
                  </a:moveTo>
                  <a:cubicBezTo>
                    <a:pt x="81" y="1"/>
                    <a:pt x="54" y="10"/>
                    <a:pt x="37" y="27"/>
                  </a:cubicBezTo>
                  <a:cubicBezTo>
                    <a:pt x="1" y="63"/>
                    <a:pt x="1" y="123"/>
                    <a:pt x="37" y="158"/>
                  </a:cubicBezTo>
                  <a:lnTo>
                    <a:pt x="4918" y="5040"/>
                  </a:lnTo>
                  <a:cubicBezTo>
                    <a:pt x="4930" y="5052"/>
                    <a:pt x="4954" y="5064"/>
                    <a:pt x="4978" y="5064"/>
                  </a:cubicBezTo>
                  <a:cubicBezTo>
                    <a:pt x="5001" y="5064"/>
                    <a:pt x="5025" y="5052"/>
                    <a:pt x="5049" y="5040"/>
                  </a:cubicBezTo>
                  <a:cubicBezTo>
                    <a:pt x="5085" y="4992"/>
                    <a:pt x="5085" y="4933"/>
                    <a:pt x="5049" y="4897"/>
                  </a:cubicBezTo>
                  <a:lnTo>
                    <a:pt x="179" y="27"/>
                  </a:lnTo>
                  <a:cubicBezTo>
                    <a:pt x="162" y="10"/>
                    <a:pt x="135"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4"/>
            <p:cNvSpPr/>
            <p:nvPr/>
          </p:nvSpPr>
          <p:spPr>
            <a:xfrm>
              <a:off x="6693743" y="3675541"/>
              <a:ext cx="327328" cy="326912"/>
            </a:xfrm>
            <a:custGeom>
              <a:avLst/>
              <a:gdLst/>
              <a:ahLst/>
              <a:cxnLst/>
              <a:rect l="l" t="t" r="r" b="b"/>
              <a:pathLst>
                <a:path w="10229" h="10216" extrusionOk="0">
                  <a:moveTo>
                    <a:pt x="108" y="0"/>
                  </a:moveTo>
                  <a:cubicBezTo>
                    <a:pt x="81" y="0"/>
                    <a:pt x="54" y="12"/>
                    <a:pt x="37" y="36"/>
                  </a:cubicBezTo>
                  <a:cubicBezTo>
                    <a:pt x="1" y="72"/>
                    <a:pt x="1" y="131"/>
                    <a:pt x="37" y="167"/>
                  </a:cubicBezTo>
                  <a:lnTo>
                    <a:pt x="10062" y="10180"/>
                  </a:lnTo>
                  <a:cubicBezTo>
                    <a:pt x="10073" y="10204"/>
                    <a:pt x="10097" y="10216"/>
                    <a:pt x="10121" y="10216"/>
                  </a:cubicBezTo>
                  <a:cubicBezTo>
                    <a:pt x="10157" y="10216"/>
                    <a:pt x="10181" y="10204"/>
                    <a:pt x="10193" y="10180"/>
                  </a:cubicBezTo>
                  <a:cubicBezTo>
                    <a:pt x="10228" y="10144"/>
                    <a:pt x="10228" y="10085"/>
                    <a:pt x="10193" y="10049"/>
                  </a:cubicBezTo>
                  <a:lnTo>
                    <a:pt x="179" y="36"/>
                  </a:lnTo>
                  <a:cubicBezTo>
                    <a:pt x="162" y="12"/>
                    <a:pt x="135"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4"/>
            <p:cNvSpPr/>
            <p:nvPr/>
          </p:nvSpPr>
          <p:spPr>
            <a:xfrm>
              <a:off x="6789007" y="3422453"/>
              <a:ext cx="222528" cy="222240"/>
            </a:xfrm>
            <a:custGeom>
              <a:avLst/>
              <a:gdLst/>
              <a:ahLst/>
              <a:cxnLst/>
              <a:rect l="l" t="t" r="r" b="b"/>
              <a:pathLst>
                <a:path w="6954" h="6945" extrusionOk="0">
                  <a:moveTo>
                    <a:pt x="108" y="0"/>
                  </a:moveTo>
                  <a:cubicBezTo>
                    <a:pt x="81" y="0"/>
                    <a:pt x="54" y="9"/>
                    <a:pt x="36" y="27"/>
                  </a:cubicBezTo>
                  <a:cubicBezTo>
                    <a:pt x="0" y="63"/>
                    <a:pt x="0" y="134"/>
                    <a:pt x="36" y="170"/>
                  </a:cubicBezTo>
                  <a:lnTo>
                    <a:pt x="6787" y="6909"/>
                  </a:lnTo>
                  <a:cubicBezTo>
                    <a:pt x="6799" y="6933"/>
                    <a:pt x="6835" y="6945"/>
                    <a:pt x="6858" y="6945"/>
                  </a:cubicBezTo>
                  <a:cubicBezTo>
                    <a:pt x="6882" y="6945"/>
                    <a:pt x="6906" y="6933"/>
                    <a:pt x="6918" y="6909"/>
                  </a:cubicBezTo>
                  <a:cubicBezTo>
                    <a:pt x="6954" y="6873"/>
                    <a:pt x="6954" y="6814"/>
                    <a:pt x="6918" y="6778"/>
                  </a:cubicBezTo>
                  <a:lnTo>
                    <a:pt x="179" y="27"/>
                  </a:lnTo>
                  <a:cubicBezTo>
                    <a:pt x="161" y="9"/>
                    <a:pt x="13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4"/>
            <p:cNvSpPr/>
            <p:nvPr/>
          </p:nvSpPr>
          <p:spPr>
            <a:xfrm>
              <a:off x="7407375" y="3374549"/>
              <a:ext cx="427136" cy="694208"/>
            </a:xfrm>
            <a:custGeom>
              <a:avLst/>
              <a:gdLst/>
              <a:ahLst/>
              <a:cxnLst/>
              <a:rect l="l" t="t" r="r" b="b"/>
              <a:pathLst>
                <a:path w="13348" h="21694" extrusionOk="0">
                  <a:moveTo>
                    <a:pt x="798" y="0"/>
                  </a:moveTo>
                  <a:cubicBezTo>
                    <a:pt x="357" y="0"/>
                    <a:pt x="0" y="357"/>
                    <a:pt x="0" y="798"/>
                  </a:cubicBezTo>
                  <a:lnTo>
                    <a:pt x="0" y="20896"/>
                  </a:lnTo>
                  <a:cubicBezTo>
                    <a:pt x="0" y="21336"/>
                    <a:pt x="357" y="21693"/>
                    <a:pt x="798" y="21693"/>
                  </a:cubicBezTo>
                  <a:lnTo>
                    <a:pt x="12537" y="21693"/>
                  </a:lnTo>
                  <a:cubicBezTo>
                    <a:pt x="12978" y="21693"/>
                    <a:pt x="13347" y="21336"/>
                    <a:pt x="13347" y="20896"/>
                  </a:cubicBezTo>
                  <a:lnTo>
                    <a:pt x="13347" y="798"/>
                  </a:lnTo>
                  <a:cubicBezTo>
                    <a:pt x="13347" y="357"/>
                    <a:pt x="12978" y="0"/>
                    <a:pt x="12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4"/>
            <p:cNvSpPr/>
            <p:nvPr/>
          </p:nvSpPr>
          <p:spPr>
            <a:xfrm>
              <a:off x="7404303" y="3371477"/>
              <a:ext cx="433248" cy="700704"/>
            </a:xfrm>
            <a:custGeom>
              <a:avLst/>
              <a:gdLst/>
              <a:ahLst/>
              <a:cxnLst/>
              <a:rect l="l" t="t" r="r" b="b"/>
              <a:pathLst>
                <a:path w="13539" h="21897" extrusionOk="0">
                  <a:moveTo>
                    <a:pt x="12633" y="191"/>
                  </a:moveTo>
                  <a:cubicBezTo>
                    <a:pt x="13026" y="191"/>
                    <a:pt x="13336" y="513"/>
                    <a:pt x="13336" y="894"/>
                  </a:cubicBezTo>
                  <a:lnTo>
                    <a:pt x="13336" y="20992"/>
                  </a:lnTo>
                  <a:cubicBezTo>
                    <a:pt x="13336" y="21384"/>
                    <a:pt x="13026" y="21694"/>
                    <a:pt x="12633" y="21694"/>
                  </a:cubicBezTo>
                  <a:lnTo>
                    <a:pt x="894" y="21694"/>
                  </a:lnTo>
                  <a:cubicBezTo>
                    <a:pt x="513" y="21694"/>
                    <a:pt x="191" y="21384"/>
                    <a:pt x="191" y="20992"/>
                  </a:cubicBezTo>
                  <a:lnTo>
                    <a:pt x="191" y="894"/>
                  </a:lnTo>
                  <a:cubicBezTo>
                    <a:pt x="191" y="513"/>
                    <a:pt x="513" y="191"/>
                    <a:pt x="894" y="191"/>
                  </a:cubicBezTo>
                  <a:close/>
                  <a:moveTo>
                    <a:pt x="894" y="1"/>
                  </a:moveTo>
                  <a:cubicBezTo>
                    <a:pt x="406" y="1"/>
                    <a:pt x="1" y="406"/>
                    <a:pt x="1" y="894"/>
                  </a:cubicBezTo>
                  <a:lnTo>
                    <a:pt x="1" y="20992"/>
                  </a:lnTo>
                  <a:cubicBezTo>
                    <a:pt x="1" y="21492"/>
                    <a:pt x="406" y="21896"/>
                    <a:pt x="894" y="21896"/>
                  </a:cubicBezTo>
                  <a:lnTo>
                    <a:pt x="12633" y="21896"/>
                  </a:lnTo>
                  <a:cubicBezTo>
                    <a:pt x="13134" y="21896"/>
                    <a:pt x="13538" y="21492"/>
                    <a:pt x="13538" y="20992"/>
                  </a:cubicBezTo>
                  <a:lnTo>
                    <a:pt x="13538" y="894"/>
                  </a:lnTo>
                  <a:cubicBezTo>
                    <a:pt x="13538" y="406"/>
                    <a:pt x="13134" y="1"/>
                    <a:pt x="12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4"/>
            <p:cNvSpPr/>
            <p:nvPr/>
          </p:nvSpPr>
          <p:spPr>
            <a:xfrm>
              <a:off x="7433647" y="3400821"/>
              <a:ext cx="374560" cy="642016"/>
            </a:xfrm>
            <a:custGeom>
              <a:avLst/>
              <a:gdLst/>
              <a:ahLst/>
              <a:cxnLst/>
              <a:rect l="l" t="t" r="r" b="b"/>
              <a:pathLst>
                <a:path w="11705" h="20063" extrusionOk="0">
                  <a:moveTo>
                    <a:pt x="382" y="1"/>
                  </a:moveTo>
                  <a:cubicBezTo>
                    <a:pt x="167" y="1"/>
                    <a:pt x="1" y="167"/>
                    <a:pt x="1" y="382"/>
                  </a:cubicBezTo>
                  <a:lnTo>
                    <a:pt x="1" y="19670"/>
                  </a:lnTo>
                  <a:cubicBezTo>
                    <a:pt x="1" y="19884"/>
                    <a:pt x="167" y="20063"/>
                    <a:pt x="382" y="20063"/>
                  </a:cubicBezTo>
                  <a:lnTo>
                    <a:pt x="11312" y="20063"/>
                  </a:lnTo>
                  <a:cubicBezTo>
                    <a:pt x="11526" y="20063"/>
                    <a:pt x="11705" y="19884"/>
                    <a:pt x="11705" y="19670"/>
                  </a:cubicBezTo>
                  <a:lnTo>
                    <a:pt x="11705" y="382"/>
                  </a:lnTo>
                  <a:cubicBezTo>
                    <a:pt x="11705" y="167"/>
                    <a:pt x="11526" y="1"/>
                    <a:pt x="11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4"/>
            <p:cNvSpPr/>
            <p:nvPr/>
          </p:nvSpPr>
          <p:spPr>
            <a:xfrm>
              <a:off x="7451951" y="3863637"/>
              <a:ext cx="162720" cy="162048"/>
            </a:xfrm>
            <a:custGeom>
              <a:avLst/>
              <a:gdLst/>
              <a:ahLst/>
              <a:cxnLst/>
              <a:rect l="l" t="t" r="r" b="b"/>
              <a:pathLst>
                <a:path w="5085" h="5064" extrusionOk="0">
                  <a:moveTo>
                    <a:pt x="101" y="1"/>
                  </a:moveTo>
                  <a:cubicBezTo>
                    <a:pt x="78" y="1"/>
                    <a:pt x="54" y="10"/>
                    <a:pt x="36" y="28"/>
                  </a:cubicBezTo>
                  <a:cubicBezTo>
                    <a:pt x="0" y="75"/>
                    <a:pt x="0" y="135"/>
                    <a:pt x="36" y="170"/>
                  </a:cubicBezTo>
                  <a:lnTo>
                    <a:pt x="4906" y="5040"/>
                  </a:lnTo>
                  <a:cubicBezTo>
                    <a:pt x="4929" y="5064"/>
                    <a:pt x="4953" y="5064"/>
                    <a:pt x="4977" y="5064"/>
                  </a:cubicBezTo>
                  <a:cubicBezTo>
                    <a:pt x="5001" y="5064"/>
                    <a:pt x="5025" y="5064"/>
                    <a:pt x="5037" y="5040"/>
                  </a:cubicBezTo>
                  <a:cubicBezTo>
                    <a:pt x="5084" y="5004"/>
                    <a:pt x="5084" y="4945"/>
                    <a:pt x="5037" y="4909"/>
                  </a:cubicBezTo>
                  <a:lnTo>
                    <a:pt x="167" y="28"/>
                  </a:lnTo>
                  <a:cubicBezTo>
                    <a:pt x="149" y="10"/>
                    <a:pt x="125"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4"/>
            <p:cNvSpPr/>
            <p:nvPr/>
          </p:nvSpPr>
          <p:spPr>
            <a:xfrm>
              <a:off x="7451951" y="3502837"/>
              <a:ext cx="162720" cy="162048"/>
            </a:xfrm>
            <a:custGeom>
              <a:avLst/>
              <a:gdLst/>
              <a:ahLst/>
              <a:cxnLst/>
              <a:rect l="l" t="t" r="r" b="b"/>
              <a:pathLst>
                <a:path w="5085" h="5064" extrusionOk="0">
                  <a:moveTo>
                    <a:pt x="101" y="1"/>
                  </a:moveTo>
                  <a:cubicBezTo>
                    <a:pt x="78" y="1"/>
                    <a:pt x="54" y="10"/>
                    <a:pt x="36" y="27"/>
                  </a:cubicBezTo>
                  <a:cubicBezTo>
                    <a:pt x="0" y="63"/>
                    <a:pt x="0" y="123"/>
                    <a:pt x="36" y="158"/>
                  </a:cubicBezTo>
                  <a:lnTo>
                    <a:pt x="4906" y="5040"/>
                  </a:lnTo>
                  <a:cubicBezTo>
                    <a:pt x="4929" y="5052"/>
                    <a:pt x="4953" y="5064"/>
                    <a:pt x="4977" y="5064"/>
                  </a:cubicBezTo>
                  <a:cubicBezTo>
                    <a:pt x="5001" y="5064"/>
                    <a:pt x="5025" y="5052"/>
                    <a:pt x="5037" y="5040"/>
                  </a:cubicBezTo>
                  <a:cubicBezTo>
                    <a:pt x="5084" y="4992"/>
                    <a:pt x="5084" y="4933"/>
                    <a:pt x="5037" y="4897"/>
                  </a:cubicBezTo>
                  <a:lnTo>
                    <a:pt x="167" y="27"/>
                  </a:lnTo>
                  <a:cubicBezTo>
                    <a:pt x="149" y="10"/>
                    <a:pt x="125"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4"/>
            <p:cNvSpPr/>
            <p:nvPr/>
          </p:nvSpPr>
          <p:spPr>
            <a:xfrm>
              <a:off x="7451951" y="3675541"/>
              <a:ext cx="327296" cy="326912"/>
            </a:xfrm>
            <a:custGeom>
              <a:avLst/>
              <a:gdLst/>
              <a:ahLst/>
              <a:cxnLst/>
              <a:rect l="l" t="t" r="r" b="b"/>
              <a:pathLst>
                <a:path w="10228" h="10216" extrusionOk="0">
                  <a:moveTo>
                    <a:pt x="101" y="0"/>
                  </a:moveTo>
                  <a:cubicBezTo>
                    <a:pt x="78" y="0"/>
                    <a:pt x="54" y="12"/>
                    <a:pt x="36" y="36"/>
                  </a:cubicBezTo>
                  <a:cubicBezTo>
                    <a:pt x="0" y="72"/>
                    <a:pt x="0" y="131"/>
                    <a:pt x="36" y="167"/>
                  </a:cubicBezTo>
                  <a:lnTo>
                    <a:pt x="10049" y="10180"/>
                  </a:lnTo>
                  <a:cubicBezTo>
                    <a:pt x="10073" y="10204"/>
                    <a:pt x="10097" y="10216"/>
                    <a:pt x="10121" y="10216"/>
                  </a:cubicBezTo>
                  <a:cubicBezTo>
                    <a:pt x="10144" y="10216"/>
                    <a:pt x="10168" y="10204"/>
                    <a:pt x="10192" y="10180"/>
                  </a:cubicBezTo>
                  <a:cubicBezTo>
                    <a:pt x="10228" y="10144"/>
                    <a:pt x="10228" y="10085"/>
                    <a:pt x="10192" y="10049"/>
                  </a:cubicBezTo>
                  <a:lnTo>
                    <a:pt x="167" y="36"/>
                  </a:lnTo>
                  <a:cubicBezTo>
                    <a:pt x="149" y="12"/>
                    <a:pt x="125"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4"/>
            <p:cNvSpPr/>
            <p:nvPr/>
          </p:nvSpPr>
          <p:spPr>
            <a:xfrm>
              <a:off x="7547183" y="3422453"/>
              <a:ext cx="222560" cy="222240"/>
            </a:xfrm>
            <a:custGeom>
              <a:avLst/>
              <a:gdLst/>
              <a:ahLst/>
              <a:cxnLst/>
              <a:rect l="l" t="t" r="r" b="b"/>
              <a:pathLst>
                <a:path w="6955" h="6945" extrusionOk="0">
                  <a:moveTo>
                    <a:pt x="102" y="0"/>
                  </a:moveTo>
                  <a:cubicBezTo>
                    <a:pt x="78" y="0"/>
                    <a:pt x="54" y="9"/>
                    <a:pt x="37" y="27"/>
                  </a:cubicBezTo>
                  <a:cubicBezTo>
                    <a:pt x="1" y="63"/>
                    <a:pt x="1" y="134"/>
                    <a:pt x="37" y="170"/>
                  </a:cubicBezTo>
                  <a:lnTo>
                    <a:pt x="6775" y="6909"/>
                  </a:lnTo>
                  <a:cubicBezTo>
                    <a:pt x="6799" y="6933"/>
                    <a:pt x="6823" y="6945"/>
                    <a:pt x="6847" y="6945"/>
                  </a:cubicBezTo>
                  <a:cubicBezTo>
                    <a:pt x="6871" y="6945"/>
                    <a:pt x="6895" y="6933"/>
                    <a:pt x="6918" y="6909"/>
                  </a:cubicBezTo>
                  <a:cubicBezTo>
                    <a:pt x="6954" y="6873"/>
                    <a:pt x="6954" y="6814"/>
                    <a:pt x="6918" y="6778"/>
                  </a:cubicBezTo>
                  <a:lnTo>
                    <a:pt x="167" y="27"/>
                  </a:lnTo>
                  <a:cubicBezTo>
                    <a:pt x="150" y="9"/>
                    <a:pt x="126"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4"/>
            <p:cNvSpPr/>
            <p:nvPr/>
          </p:nvSpPr>
          <p:spPr>
            <a:xfrm>
              <a:off x="6681935" y="4327029"/>
              <a:ext cx="361984" cy="409216"/>
            </a:xfrm>
            <a:custGeom>
              <a:avLst/>
              <a:gdLst/>
              <a:ahLst/>
              <a:cxnLst/>
              <a:rect l="l" t="t" r="r" b="b"/>
              <a:pathLst>
                <a:path w="11312" h="12788" extrusionOk="0">
                  <a:moveTo>
                    <a:pt x="1429" y="1"/>
                  </a:moveTo>
                  <a:cubicBezTo>
                    <a:pt x="632" y="1"/>
                    <a:pt x="1" y="644"/>
                    <a:pt x="1" y="1429"/>
                  </a:cubicBezTo>
                  <a:lnTo>
                    <a:pt x="1" y="11359"/>
                  </a:lnTo>
                  <a:cubicBezTo>
                    <a:pt x="1" y="12145"/>
                    <a:pt x="632" y="12788"/>
                    <a:pt x="1429" y="12788"/>
                  </a:cubicBezTo>
                  <a:lnTo>
                    <a:pt x="9883" y="12788"/>
                  </a:lnTo>
                  <a:cubicBezTo>
                    <a:pt x="10669" y="12788"/>
                    <a:pt x="11312" y="12145"/>
                    <a:pt x="11312" y="11359"/>
                  </a:cubicBezTo>
                  <a:lnTo>
                    <a:pt x="11312" y="1429"/>
                  </a:lnTo>
                  <a:cubicBezTo>
                    <a:pt x="11312" y="644"/>
                    <a:pt x="10669" y="1"/>
                    <a:pt x="98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4"/>
            <p:cNvSpPr/>
            <p:nvPr/>
          </p:nvSpPr>
          <p:spPr>
            <a:xfrm>
              <a:off x="6678895" y="4323989"/>
              <a:ext cx="368064" cy="415328"/>
            </a:xfrm>
            <a:custGeom>
              <a:avLst/>
              <a:gdLst/>
              <a:ahLst/>
              <a:cxnLst/>
              <a:rect l="l" t="t" r="r" b="b"/>
              <a:pathLst>
                <a:path w="11502" h="12979" extrusionOk="0">
                  <a:moveTo>
                    <a:pt x="9978" y="203"/>
                  </a:moveTo>
                  <a:cubicBezTo>
                    <a:pt x="10704" y="203"/>
                    <a:pt x="11299" y="798"/>
                    <a:pt x="11299" y="1524"/>
                  </a:cubicBezTo>
                  <a:lnTo>
                    <a:pt x="11299" y="11454"/>
                  </a:lnTo>
                  <a:cubicBezTo>
                    <a:pt x="11299" y="12192"/>
                    <a:pt x="10704" y="12788"/>
                    <a:pt x="9978" y="12788"/>
                  </a:cubicBezTo>
                  <a:lnTo>
                    <a:pt x="1524" y="12788"/>
                  </a:lnTo>
                  <a:cubicBezTo>
                    <a:pt x="786" y="12788"/>
                    <a:pt x="191" y="12192"/>
                    <a:pt x="191" y="11454"/>
                  </a:cubicBezTo>
                  <a:lnTo>
                    <a:pt x="191" y="1524"/>
                  </a:lnTo>
                  <a:cubicBezTo>
                    <a:pt x="191" y="798"/>
                    <a:pt x="786" y="203"/>
                    <a:pt x="1524" y="203"/>
                  </a:cubicBezTo>
                  <a:close/>
                  <a:moveTo>
                    <a:pt x="1524" y="0"/>
                  </a:moveTo>
                  <a:cubicBezTo>
                    <a:pt x="679" y="0"/>
                    <a:pt x="0" y="691"/>
                    <a:pt x="0" y="1524"/>
                  </a:cubicBezTo>
                  <a:lnTo>
                    <a:pt x="0" y="11454"/>
                  </a:lnTo>
                  <a:cubicBezTo>
                    <a:pt x="0" y="12300"/>
                    <a:pt x="679" y="12978"/>
                    <a:pt x="1524" y="12978"/>
                  </a:cubicBezTo>
                  <a:lnTo>
                    <a:pt x="9978" y="12978"/>
                  </a:lnTo>
                  <a:cubicBezTo>
                    <a:pt x="10811" y="12978"/>
                    <a:pt x="11502" y="12300"/>
                    <a:pt x="11502" y="11454"/>
                  </a:cubicBezTo>
                  <a:lnTo>
                    <a:pt x="11502" y="1524"/>
                  </a:lnTo>
                  <a:cubicBezTo>
                    <a:pt x="11502" y="691"/>
                    <a:pt x="10811"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4"/>
            <p:cNvSpPr/>
            <p:nvPr/>
          </p:nvSpPr>
          <p:spPr>
            <a:xfrm>
              <a:off x="6666703" y="4223797"/>
              <a:ext cx="392448" cy="443488"/>
            </a:xfrm>
            <a:custGeom>
              <a:avLst/>
              <a:gdLst/>
              <a:ahLst/>
              <a:cxnLst/>
              <a:rect l="l" t="t" r="r" b="b"/>
              <a:pathLst>
                <a:path w="12264" h="13859" extrusionOk="0">
                  <a:moveTo>
                    <a:pt x="1548" y="0"/>
                  </a:moveTo>
                  <a:cubicBezTo>
                    <a:pt x="691" y="0"/>
                    <a:pt x="0" y="691"/>
                    <a:pt x="0" y="1548"/>
                  </a:cubicBezTo>
                  <a:lnTo>
                    <a:pt x="0" y="12311"/>
                  </a:lnTo>
                  <a:cubicBezTo>
                    <a:pt x="0" y="13168"/>
                    <a:pt x="691" y="13859"/>
                    <a:pt x="1548" y="13859"/>
                  </a:cubicBezTo>
                  <a:lnTo>
                    <a:pt x="10716" y="13859"/>
                  </a:lnTo>
                  <a:cubicBezTo>
                    <a:pt x="11561" y="13859"/>
                    <a:pt x="12264" y="13168"/>
                    <a:pt x="12264" y="12311"/>
                  </a:cubicBezTo>
                  <a:lnTo>
                    <a:pt x="12264" y="1548"/>
                  </a:lnTo>
                  <a:cubicBezTo>
                    <a:pt x="12264" y="691"/>
                    <a:pt x="11573" y="0"/>
                    <a:pt x="107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4"/>
            <p:cNvSpPr/>
            <p:nvPr/>
          </p:nvSpPr>
          <p:spPr>
            <a:xfrm>
              <a:off x="6663663" y="4220725"/>
              <a:ext cx="398560" cy="449632"/>
            </a:xfrm>
            <a:custGeom>
              <a:avLst/>
              <a:gdLst/>
              <a:ahLst/>
              <a:cxnLst/>
              <a:rect l="l" t="t" r="r" b="b"/>
              <a:pathLst>
                <a:path w="12455" h="14051" extrusionOk="0">
                  <a:moveTo>
                    <a:pt x="10811" y="191"/>
                  </a:moveTo>
                  <a:cubicBezTo>
                    <a:pt x="11609" y="191"/>
                    <a:pt x="12264" y="846"/>
                    <a:pt x="12264" y="1644"/>
                  </a:cubicBezTo>
                  <a:lnTo>
                    <a:pt x="12264" y="12407"/>
                  </a:lnTo>
                  <a:cubicBezTo>
                    <a:pt x="12264" y="13205"/>
                    <a:pt x="11609" y="13860"/>
                    <a:pt x="10811" y="13860"/>
                  </a:cubicBezTo>
                  <a:lnTo>
                    <a:pt x="1643" y="13860"/>
                  </a:lnTo>
                  <a:cubicBezTo>
                    <a:pt x="846" y="13860"/>
                    <a:pt x="191" y="13205"/>
                    <a:pt x="191" y="12407"/>
                  </a:cubicBezTo>
                  <a:lnTo>
                    <a:pt x="191" y="1644"/>
                  </a:lnTo>
                  <a:cubicBezTo>
                    <a:pt x="191" y="846"/>
                    <a:pt x="846" y="191"/>
                    <a:pt x="1643" y="191"/>
                  </a:cubicBezTo>
                  <a:close/>
                  <a:moveTo>
                    <a:pt x="1643" y="1"/>
                  </a:moveTo>
                  <a:cubicBezTo>
                    <a:pt x="738" y="1"/>
                    <a:pt x="0" y="739"/>
                    <a:pt x="0" y="1644"/>
                  </a:cubicBezTo>
                  <a:lnTo>
                    <a:pt x="0" y="12407"/>
                  </a:lnTo>
                  <a:cubicBezTo>
                    <a:pt x="0" y="13312"/>
                    <a:pt x="738" y="14050"/>
                    <a:pt x="1643" y="14050"/>
                  </a:cubicBezTo>
                  <a:lnTo>
                    <a:pt x="10811" y="14050"/>
                  </a:lnTo>
                  <a:cubicBezTo>
                    <a:pt x="11716" y="14050"/>
                    <a:pt x="12454" y="13312"/>
                    <a:pt x="12454" y="12407"/>
                  </a:cubicBezTo>
                  <a:lnTo>
                    <a:pt x="12454" y="1644"/>
                  </a:lnTo>
                  <a:cubicBezTo>
                    <a:pt x="12454" y="739"/>
                    <a:pt x="11716" y="1"/>
                    <a:pt x="10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4"/>
            <p:cNvSpPr/>
            <p:nvPr/>
          </p:nvSpPr>
          <p:spPr>
            <a:xfrm>
              <a:off x="6666703" y="4572021"/>
              <a:ext cx="392448" cy="95264"/>
            </a:xfrm>
            <a:custGeom>
              <a:avLst/>
              <a:gdLst/>
              <a:ahLst/>
              <a:cxnLst/>
              <a:rect l="l" t="t" r="r" b="b"/>
              <a:pathLst>
                <a:path w="12264" h="2977" extrusionOk="0">
                  <a:moveTo>
                    <a:pt x="0" y="0"/>
                  </a:moveTo>
                  <a:lnTo>
                    <a:pt x="0" y="1191"/>
                  </a:lnTo>
                  <a:cubicBezTo>
                    <a:pt x="0" y="2179"/>
                    <a:pt x="596" y="2977"/>
                    <a:pt x="1334" y="2977"/>
                  </a:cubicBezTo>
                  <a:lnTo>
                    <a:pt x="10918" y="2977"/>
                  </a:lnTo>
                  <a:cubicBezTo>
                    <a:pt x="11657" y="2977"/>
                    <a:pt x="12264" y="2179"/>
                    <a:pt x="12264" y="1191"/>
                  </a:cubicBezTo>
                  <a:lnTo>
                    <a:pt x="12264" y="0"/>
                  </a:lnTo>
                  <a:cubicBezTo>
                    <a:pt x="12264" y="989"/>
                    <a:pt x="11657" y="1786"/>
                    <a:pt x="10918" y="1786"/>
                  </a:cubicBezTo>
                  <a:lnTo>
                    <a:pt x="1334" y="1786"/>
                  </a:lnTo>
                  <a:cubicBezTo>
                    <a:pt x="596" y="1786"/>
                    <a:pt x="0" y="98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4"/>
            <p:cNvSpPr/>
            <p:nvPr/>
          </p:nvSpPr>
          <p:spPr>
            <a:xfrm>
              <a:off x="6663663" y="4568981"/>
              <a:ext cx="398560" cy="101376"/>
            </a:xfrm>
            <a:custGeom>
              <a:avLst/>
              <a:gdLst/>
              <a:ahLst/>
              <a:cxnLst/>
              <a:rect l="l" t="t" r="r" b="b"/>
              <a:pathLst>
                <a:path w="12455" h="3168" extrusionOk="0">
                  <a:moveTo>
                    <a:pt x="12264" y="1036"/>
                  </a:moveTo>
                  <a:lnTo>
                    <a:pt x="12264" y="1286"/>
                  </a:lnTo>
                  <a:cubicBezTo>
                    <a:pt x="12264" y="2215"/>
                    <a:pt x="11704" y="2977"/>
                    <a:pt x="11013" y="2977"/>
                  </a:cubicBezTo>
                  <a:lnTo>
                    <a:pt x="1429" y="2977"/>
                  </a:lnTo>
                  <a:cubicBezTo>
                    <a:pt x="750" y="2977"/>
                    <a:pt x="191" y="2215"/>
                    <a:pt x="191" y="1286"/>
                  </a:cubicBezTo>
                  <a:lnTo>
                    <a:pt x="191" y="1036"/>
                  </a:lnTo>
                  <a:cubicBezTo>
                    <a:pt x="441" y="1596"/>
                    <a:pt x="905" y="1977"/>
                    <a:pt x="1429" y="1977"/>
                  </a:cubicBezTo>
                  <a:lnTo>
                    <a:pt x="11013" y="1977"/>
                  </a:lnTo>
                  <a:cubicBezTo>
                    <a:pt x="11549" y="1977"/>
                    <a:pt x="12014" y="1596"/>
                    <a:pt x="12264" y="1036"/>
                  </a:cubicBezTo>
                  <a:close/>
                  <a:moveTo>
                    <a:pt x="95" y="0"/>
                  </a:moveTo>
                  <a:cubicBezTo>
                    <a:pt x="36" y="0"/>
                    <a:pt x="0" y="36"/>
                    <a:pt x="0" y="95"/>
                  </a:cubicBezTo>
                  <a:lnTo>
                    <a:pt x="0" y="1286"/>
                  </a:lnTo>
                  <a:cubicBezTo>
                    <a:pt x="0" y="2322"/>
                    <a:pt x="643" y="3167"/>
                    <a:pt x="1429" y="3167"/>
                  </a:cubicBezTo>
                  <a:lnTo>
                    <a:pt x="11013" y="3167"/>
                  </a:lnTo>
                  <a:cubicBezTo>
                    <a:pt x="11811" y="3167"/>
                    <a:pt x="12454" y="2322"/>
                    <a:pt x="12454" y="1286"/>
                  </a:cubicBezTo>
                  <a:lnTo>
                    <a:pt x="12454" y="95"/>
                  </a:lnTo>
                  <a:cubicBezTo>
                    <a:pt x="12454" y="36"/>
                    <a:pt x="12407" y="0"/>
                    <a:pt x="12359" y="0"/>
                  </a:cubicBezTo>
                  <a:cubicBezTo>
                    <a:pt x="12299" y="0"/>
                    <a:pt x="12264" y="36"/>
                    <a:pt x="12264" y="95"/>
                  </a:cubicBezTo>
                  <a:cubicBezTo>
                    <a:pt x="12264" y="1024"/>
                    <a:pt x="11704" y="1786"/>
                    <a:pt x="11013" y="1786"/>
                  </a:cubicBezTo>
                  <a:lnTo>
                    <a:pt x="1429" y="1786"/>
                  </a:lnTo>
                  <a:cubicBezTo>
                    <a:pt x="750" y="1786"/>
                    <a:pt x="191" y="1024"/>
                    <a:pt x="191" y="95"/>
                  </a:cubicBezTo>
                  <a:cubicBezTo>
                    <a:pt x="191" y="36"/>
                    <a:pt x="143"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4"/>
            <p:cNvSpPr/>
            <p:nvPr/>
          </p:nvSpPr>
          <p:spPr>
            <a:xfrm>
              <a:off x="6666703" y="4687093"/>
              <a:ext cx="392448" cy="49152"/>
            </a:xfrm>
            <a:custGeom>
              <a:avLst/>
              <a:gdLst/>
              <a:ahLst/>
              <a:cxnLst/>
              <a:rect l="l" t="t" r="r" b="b"/>
              <a:pathLst>
                <a:path w="12264" h="1536" extrusionOk="0">
                  <a:moveTo>
                    <a:pt x="667" y="0"/>
                  </a:moveTo>
                  <a:cubicBezTo>
                    <a:pt x="298" y="0"/>
                    <a:pt x="0" y="298"/>
                    <a:pt x="0" y="679"/>
                  </a:cubicBezTo>
                  <a:lnTo>
                    <a:pt x="0" y="1536"/>
                  </a:lnTo>
                  <a:lnTo>
                    <a:pt x="12264" y="1536"/>
                  </a:lnTo>
                  <a:lnTo>
                    <a:pt x="12264" y="679"/>
                  </a:lnTo>
                  <a:cubicBezTo>
                    <a:pt x="12264" y="298"/>
                    <a:pt x="11954" y="0"/>
                    <a:pt x="11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4"/>
            <p:cNvSpPr/>
            <p:nvPr/>
          </p:nvSpPr>
          <p:spPr>
            <a:xfrm>
              <a:off x="6663663" y="4684021"/>
              <a:ext cx="398560" cy="55296"/>
            </a:xfrm>
            <a:custGeom>
              <a:avLst/>
              <a:gdLst/>
              <a:ahLst/>
              <a:cxnLst/>
              <a:rect l="l" t="t" r="r" b="b"/>
              <a:pathLst>
                <a:path w="12455" h="1728" extrusionOk="0">
                  <a:moveTo>
                    <a:pt x="11680" y="191"/>
                  </a:moveTo>
                  <a:cubicBezTo>
                    <a:pt x="12002" y="191"/>
                    <a:pt x="12264" y="453"/>
                    <a:pt x="12264" y="775"/>
                  </a:cubicBezTo>
                  <a:lnTo>
                    <a:pt x="12264" y="1537"/>
                  </a:lnTo>
                  <a:lnTo>
                    <a:pt x="191" y="1537"/>
                  </a:lnTo>
                  <a:lnTo>
                    <a:pt x="191" y="775"/>
                  </a:lnTo>
                  <a:cubicBezTo>
                    <a:pt x="191" y="453"/>
                    <a:pt x="453" y="191"/>
                    <a:pt x="762" y="191"/>
                  </a:cubicBezTo>
                  <a:close/>
                  <a:moveTo>
                    <a:pt x="762" y="1"/>
                  </a:moveTo>
                  <a:cubicBezTo>
                    <a:pt x="345" y="1"/>
                    <a:pt x="0" y="346"/>
                    <a:pt x="0" y="775"/>
                  </a:cubicBezTo>
                  <a:lnTo>
                    <a:pt x="0" y="1632"/>
                  </a:lnTo>
                  <a:cubicBezTo>
                    <a:pt x="0" y="1680"/>
                    <a:pt x="36" y="1727"/>
                    <a:pt x="95" y="1727"/>
                  </a:cubicBezTo>
                  <a:lnTo>
                    <a:pt x="12359" y="1727"/>
                  </a:lnTo>
                  <a:cubicBezTo>
                    <a:pt x="12407" y="1727"/>
                    <a:pt x="12454" y="1680"/>
                    <a:pt x="12454" y="1632"/>
                  </a:cubicBezTo>
                  <a:lnTo>
                    <a:pt x="12454" y="775"/>
                  </a:lnTo>
                  <a:cubicBezTo>
                    <a:pt x="12454" y="346"/>
                    <a:pt x="12109" y="1"/>
                    <a:pt x="11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4"/>
            <p:cNvSpPr/>
            <p:nvPr/>
          </p:nvSpPr>
          <p:spPr>
            <a:xfrm>
              <a:off x="5923759" y="4327029"/>
              <a:ext cx="361984" cy="409216"/>
            </a:xfrm>
            <a:custGeom>
              <a:avLst/>
              <a:gdLst/>
              <a:ahLst/>
              <a:cxnLst/>
              <a:rect l="l" t="t" r="r" b="b"/>
              <a:pathLst>
                <a:path w="11312" h="12788" extrusionOk="0">
                  <a:moveTo>
                    <a:pt x="1429" y="1"/>
                  </a:moveTo>
                  <a:cubicBezTo>
                    <a:pt x="643" y="1"/>
                    <a:pt x="0" y="644"/>
                    <a:pt x="0" y="1429"/>
                  </a:cubicBezTo>
                  <a:lnTo>
                    <a:pt x="0" y="11359"/>
                  </a:lnTo>
                  <a:cubicBezTo>
                    <a:pt x="0" y="12145"/>
                    <a:pt x="643" y="12788"/>
                    <a:pt x="1429" y="12788"/>
                  </a:cubicBezTo>
                  <a:lnTo>
                    <a:pt x="9882" y="12788"/>
                  </a:lnTo>
                  <a:cubicBezTo>
                    <a:pt x="10668" y="12788"/>
                    <a:pt x="11311" y="12145"/>
                    <a:pt x="11311" y="11359"/>
                  </a:cubicBezTo>
                  <a:lnTo>
                    <a:pt x="11311" y="1429"/>
                  </a:lnTo>
                  <a:cubicBezTo>
                    <a:pt x="11311" y="644"/>
                    <a:pt x="10668" y="1"/>
                    <a:pt x="9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4"/>
            <p:cNvSpPr/>
            <p:nvPr/>
          </p:nvSpPr>
          <p:spPr>
            <a:xfrm>
              <a:off x="5920719" y="4323989"/>
              <a:ext cx="368064" cy="415328"/>
            </a:xfrm>
            <a:custGeom>
              <a:avLst/>
              <a:gdLst/>
              <a:ahLst/>
              <a:cxnLst/>
              <a:rect l="l" t="t" r="r" b="b"/>
              <a:pathLst>
                <a:path w="11502" h="12979" extrusionOk="0">
                  <a:moveTo>
                    <a:pt x="9977" y="203"/>
                  </a:moveTo>
                  <a:cubicBezTo>
                    <a:pt x="10716" y="203"/>
                    <a:pt x="11311" y="798"/>
                    <a:pt x="11311" y="1524"/>
                  </a:cubicBezTo>
                  <a:lnTo>
                    <a:pt x="11311" y="11454"/>
                  </a:lnTo>
                  <a:cubicBezTo>
                    <a:pt x="11311" y="12192"/>
                    <a:pt x="10716" y="12788"/>
                    <a:pt x="9977" y="12788"/>
                  </a:cubicBezTo>
                  <a:lnTo>
                    <a:pt x="1524" y="12788"/>
                  </a:lnTo>
                  <a:cubicBezTo>
                    <a:pt x="798" y="12788"/>
                    <a:pt x="191" y="12192"/>
                    <a:pt x="191" y="11454"/>
                  </a:cubicBezTo>
                  <a:lnTo>
                    <a:pt x="191" y="1524"/>
                  </a:lnTo>
                  <a:cubicBezTo>
                    <a:pt x="191" y="798"/>
                    <a:pt x="798" y="203"/>
                    <a:pt x="1524" y="203"/>
                  </a:cubicBezTo>
                  <a:close/>
                  <a:moveTo>
                    <a:pt x="1524" y="0"/>
                  </a:moveTo>
                  <a:cubicBezTo>
                    <a:pt x="691" y="0"/>
                    <a:pt x="0" y="691"/>
                    <a:pt x="0" y="1524"/>
                  </a:cubicBezTo>
                  <a:lnTo>
                    <a:pt x="0" y="11454"/>
                  </a:lnTo>
                  <a:cubicBezTo>
                    <a:pt x="0" y="12300"/>
                    <a:pt x="691" y="12978"/>
                    <a:pt x="1524" y="12978"/>
                  </a:cubicBezTo>
                  <a:lnTo>
                    <a:pt x="9977" y="12978"/>
                  </a:lnTo>
                  <a:cubicBezTo>
                    <a:pt x="10823" y="12978"/>
                    <a:pt x="11501" y="12300"/>
                    <a:pt x="11501" y="11454"/>
                  </a:cubicBezTo>
                  <a:lnTo>
                    <a:pt x="11501" y="1524"/>
                  </a:lnTo>
                  <a:cubicBezTo>
                    <a:pt x="11501" y="691"/>
                    <a:pt x="10823" y="0"/>
                    <a:pt x="9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4"/>
            <p:cNvSpPr/>
            <p:nvPr/>
          </p:nvSpPr>
          <p:spPr>
            <a:xfrm>
              <a:off x="5908527" y="4223797"/>
              <a:ext cx="392448" cy="443488"/>
            </a:xfrm>
            <a:custGeom>
              <a:avLst/>
              <a:gdLst/>
              <a:ahLst/>
              <a:cxnLst/>
              <a:rect l="l" t="t" r="r" b="b"/>
              <a:pathLst>
                <a:path w="12264" h="13859" extrusionOk="0">
                  <a:moveTo>
                    <a:pt x="1548" y="0"/>
                  </a:moveTo>
                  <a:cubicBezTo>
                    <a:pt x="691" y="0"/>
                    <a:pt x="0" y="691"/>
                    <a:pt x="0" y="1548"/>
                  </a:cubicBezTo>
                  <a:lnTo>
                    <a:pt x="0" y="12311"/>
                  </a:lnTo>
                  <a:cubicBezTo>
                    <a:pt x="0" y="13168"/>
                    <a:pt x="691" y="13859"/>
                    <a:pt x="1548" y="13859"/>
                  </a:cubicBezTo>
                  <a:lnTo>
                    <a:pt x="10716" y="13859"/>
                  </a:lnTo>
                  <a:cubicBezTo>
                    <a:pt x="11573" y="13859"/>
                    <a:pt x="12263" y="13168"/>
                    <a:pt x="12263" y="12311"/>
                  </a:cubicBezTo>
                  <a:lnTo>
                    <a:pt x="12263" y="1548"/>
                  </a:lnTo>
                  <a:cubicBezTo>
                    <a:pt x="12263" y="691"/>
                    <a:pt x="11573" y="0"/>
                    <a:pt x="107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4"/>
            <p:cNvSpPr/>
            <p:nvPr/>
          </p:nvSpPr>
          <p:spPr>
            <a:xfrm>
              <a:off x="5905455" y="4220725"/>
              <a:ext cx="398560" cy="449632"/>
            </a:xfrm>
            <a:custGeom>
              <a:avLst/>
              <a:gdLst/>
              <a:ahLst/>
              <a:cxnLst/>
              <a:rect l="l" t="t" r="r" b="b"/>
              <a:pathLst>
                <a:path w="12455" h="14051" extrusionOk="0">
                  <a:moveTo>
                    <a:pt x="10812" y="191"/>
                  </a:moveTo>
                  <a:cubicBezTo>
                    <a:pt x="11609" y="191"/>
                    <a:pt x="12264" y="846"/>
                    <a:pt x="12264" y="1644"/>
                  </a:cubicBezTo>
                  <a:lnTo>
                    <a:pt x="12264" y="12407"/>
                  </a:lnTo>
                  <a:cubicBezTo>
                    <a:pt x="12264" y="13205"/>
                    <a:pt x="11609" y="13860"/>
                    <a:pt x="10812" y="13860"/>
                  </a:cubicBezTo>
                  <a:lnTo>
                    <a:pt x="1644" y="13860"/>
                  </a:lnTo>
                  <a:cubicBezTo>
                    <a:pt x="846" y="13860"/>
                    <a:pt x="191" y="13205"/>
                    <a:pt x="191" y="12407"/>
                  </a:cubicBezTo>
                  <a:lnTo>
                    <a:pt x="191" y="1644"/>
                  </a:lnTo>
                  <a:cubicBezTo>
                    <a:pt x="191" y="846"/>
                    <a:pt x="846" y="191"/>
                    <a:pt x="1644" y="191"/>
                  </a:cubicBezTo>
                  <a:close/>
                  <a:moveTo>
                    <a:pt x="1644" y="1"/>
                  </a:moveTo>
                  <a:cubicBezTo>
                    <a:pt x="739" y="1"/>
                    <a:pt x="1" y="739"/>
                    <a:pt x="1" y="1644"/>
                  </a:cubicBezTo>
                  <a:lnTo>
                    <a:pt x="1" y="12407"/>
                  </a:lnTo>
                  <a:cubicBezTo>
                    <a:pt x="1" y="13312"/>
                    <a:pt x="739" y="14050"/>
                    <a:pt x="1644" y="14050"/>
                  </a:cubicBezTo>
                  <a:lnTo>
                    <a:pt x="10812" y="14050"/>
                  </a:lnTo>
                  <a:cubicBezTo>
                    <a:pt x="11717" y="14050"/>
                    <a:pt x="12455" y="13312"/>
                    <a:pt x="12455" y="12407"/>
                  </a:cubicBezTo>
                  <a:lnTo>
                    <a:pt x="12455" y="1644"/>
                  </a:lnTo>
                  <a:cubicBezTo>
                    <a:pt x="12455" y="739"/>
                    <a:pt x="11717" y="1"/>
                    <a:pt x="10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4"/>
            <p:cNvSpPr/>
            <p:nvPr/>
          </p:nvSpPr>
          <p:spPr>
            <a:xfrm>
              <a:off x="5908527" y="4572021"/>
              <a:ext cx="392448" cy="95264"/>
            </a:xfrm>
            <a:custGeom>
              <a:avLst/>
              <a:gdLst/>
              <a:ahLst/>
              <a:cxnLst/>
              <a:rect l="l" t="t" r="r" b="b"/>
              <a:pathLst>
                <a:path w="12264" h="2977" extrusionOk="0">
                  <a:moveTo>
                    <a:pt x="0" y="0"/>
                  </a:moveTo>
                  <a:lnTo>
                    <a:pt x="0" y="1191"/>
                  </a:lnTo>
                  <a:cubicBezTo>
                    <a:pt x="0" y="2179"/>
                    <a:pt x="607" y="2977"/>
                    <a:pt x="1345" y="2977"/>
                  </a:cubicBezTo>
                  <a:lnTo>
                    <a:pt x="10930" y="2977"/>
                  </a:lnTo>
                  <a:cubicBezTo>
                    <a:pt x="11668" y="2977"/>
                    <a:pt x="12263" y="2179"/>
                    <a:pt x="12263" y="1191"/>
                  </a:cubicBezTo>
                  <a:lnTo>
                    <a:pt x="12263" y="0"/>
                  </a:lnTo>
                  <a:cubicBezTo>
                    <a:pt x="12263" y="989"/>
                    <a:pt x="11668" y="1786"/>
                    <a:pt x="10930" y="1786"/>
                  </a:cubicBezTo>
                  <a:lnTo>
                    <a:pt x="1345" y="1786"/>
                  </a:lnTo>
                  <a:cubicBezTo>
                    <a:pt x="607" y="1786"/>
                    <a:pt x="0" y="98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4"/>
            <p:cNvSpPr/>
            <p:nvPr/>
          </p:nvSpPr>
          <p:spPr>
            <a:xfrm>
              <a:off x="5905455" y="4568981"/>
              <a:ext cx="398560" cy="101376"/>
            </a:xfrm>
            <a:custGeom>
              <a:avLst/>
              <a:gdLst/>
              <a:ahLst/>
              <a:cxnLst/>
              <a:rect l="l" t="t" r="r" b="b"/>
              <a:pathLst>
                <a:path w="12455" h="3168" extrusionOk="0">
                  <a:moveTo>
                    <a:pt x="12264" y="1036"/>
                  </a:moveTo>
                  <a:lnTo>
                    <a:pt x="12264" y="1286"/>
                  </a:lnTo>
                  <a:cubicBezTo>
                    <a:pt x="12264" y="2215"/>
                    <a:pt x="11705" y="2977"/>
                    <a:pt x="11026" y="2977"/>
                  </a:cubicBezTo>
                  <a:lnTo>
                    <a:pt x="1441" y="2977"/>
                  </a:lnTo>
                  <a:cubicBezTo>
                    <a:pt x="751" y="2977"/>
                    <a:pt x="191" y="2215"/>
                    <a:pt x="191" y="1286"/>
                  </a:cubicBezTo>
                  <a:lnTo>
                    <a:pt x="191" y="1036"/>
                  </a:lnTo>
                  <a:cubicBezTo>
                    <a:pt x="441" y="1596"/>
                    <a:pt x="906" y="1977"/>
                    <a:pt x="1441" y="1977"/>
                  </a:cubicBezTo>
                  <a:lnTo>
                    <a:pt x="11026" y="1977"/>
                  </a:lnTo>
                  <a:cubicBezTo>
                    <a:pt x="11550" y="1977"/>
                    <a:pt x="12014" y="1596"/>
                    <a:pt x="12264" y="1036"/>
                  </a:cubicBezTo>
                  <a:close/>
                  <a:moveTo>
                    <a:pt x="96" y="0"/>
                  </a:moveTo>
                  <a:cubicBezTo>
                    <a:pt x="48" y="0"/>
                    <a:pt x="1" y="36"/>
                    <a:pt x="1" y="95"/>
                  </a:cubicBezTo>
                  <a:lnTo>
                    <a:pt x="1" y="1286"/>
                  </a:lnTo>
                  <a:cubicBezTo>
                    <a:pt x="1" y="2322"/>
                    <a:pt x="644" y="3167"/>
                    <a:pt x="1441" y="3167"/>
                  </a:cubicBezTo>
                  <a:lnTo>
                    <a:pt x="11026" y="3167"/>
                  </a:lnTo>
                  <a:cubicBezTo>
                    <a:pt x="11812" y="3167"/>
                    <a:pt x="12455" y="2322"/>
                    <a:pt x="12455" y="1286"/>
                  </a:cubicBezTo>
                  <a:lnTo>
                    <a:pt x="12455" y="95"/>
                  </a:lnTo>
                  <a:cubicBezTo>
                    <a:pt x="12455" y="36"/>
                    <a:pt x="12419" y="0"/>
                    <a:pt x="12359" y="0"/>
                  </a:cubicBezTo>
                  <a:cubicBezTo>
                    <a:pt x="12312" y="0"/>
                    <a:pt x="12264" y="36"/>
                    <a:pt x="12264" y="95"/>
                  </a:cubicBezTo>
                  <a:cubicBezTo>
                    <a:pt x="12264" y="1024"/>
                    <a:pt x="11705" y="1786"/>
                    <a:pt x="11026" y="1786"/>
                  </a:cubicBezTo>
                  <a:lnTo>
                    <a:pt x="1441" y="1786"/>
                  </a:lnTo>
                  <a:cubicBezTo>
                    <a:pt x="751" y="1786"/>
                    <a:pt x="191" y="1024"/>
                    <a:pt x="191" y="95"/>
                  </a:cubicBezTo>
                  <a:cubicBezTo>
                    <a:pt x="191" y="36"/>
                    <a:pt x="156"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4"/>
            <p:cNvSpPr/>
            <p:nvPr/>
          </p:nvSpPr>
          <p:spPr>
            <a:xfrm>
              <a:off x="5908527" y="4687093"/>
              <a:ext cx="392448" cy="49152"/>
            </a:xfrm>
            <a:custGeom>
              <a:avLst/>
              <a:gdLst/>
              <a:ahLst/>
              <a:cxnLst/>
              <a:rect l="l" t="t" r="r" b="b"/>
              <a:pathLst>
                <a:path w="12264" h="1536" extrusionOk="0">
                  <a:moveTo>
                    <a:pt x="679" y="0"/>
                  </a:moveTo>
                  <a:cubicBezTo>
                    <a:pt x="310" y="0"/>
                    <a:pt x="0" y="298"/>
                    <a:pt x="0" y="679"/>
                  </a:cubicBezTo>
                  <a:lnTo>
                    <a:pt x="0" y="1536"/>
                  </a:lnTo>
                  <a:lnTo>
                    <a:pt x="12263" y="1536"/>
                  </a:lnTo>
                  <a:lnTo>
                    <a:pt x="12263" y="679"/>
                  </a:lnTo>
                  <a:cubicBezTo>
                    <a:pt x="12263" y="298"/>
                    <a:pt x="11966" y="0"/>
                    <a:pt x="11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4"/>
            <p:cNvSpPr/>
            <p:nvPr/>
          </p:nvSpPr>
          <p:spPr>
            <a:xfrm>
              <a:off x="5905455" y="4684021"/>
              <a:ext cx="398560" cy="55296"/>
            </a:xfrm>
            <a:custGeom>
              <a:avLst/>
              <a:gdLst/>
              <a:ahLst/>
              <a:cxnLst/>
              <a:rect l="l" t="t" r="r" b="b"/>
              <a:pathLst>
                <a:path w="12455" h="1728" extrusionOk="0">
                  <a:moveTo>
                    <a:pt x="11693" y="191"/>
                  </a:moveTo>
                  <a:cubicBezTo>
                    <a:pt x="12002" y="191"/>
                    <a:pt x="12264" y="453"/>
                    <a:pt x="12264" y="775"/>
                  </a:cubicBezTo>
                  <a:lnTo>
                    <a:pt x="12264" y="1537"/>
                  </a:lnTo>
                  <a:lnTo>
                    <a:pt x="191" y="1537"/>
                  </a:lnTo>
                  <a:lnTo>
                    <a:pt x="191" y="775"/>
                  </a:lnTo>
                  <a:cubicBezTo>
                    <a:pt x="191" y="453"/>
                    <a:pt x="453" y="191"/>
                    <a:pt x="775" y="191"/>
                  </a:cubicBezTo>
                  <a:close/>
                  <a:moveTo>
                    <a:pt x="775" y="1"/>
                  </a:moveTo>
                  <a:cubicBezTo>
                    <a:pt x="346" y="1"/>
                    <a:pt x="1" y="346"/>
                    <a:pt x="1" y="775"/>
                  </a:cubicBezTo>
                  <a:lnTo>
                    <a:pt x="1" y="1632"/>
                  </a:lnTo>
                  <a:cubicBezTo>
                    <a:pt x="1" y="1680"/>
                    <a:pt x="48" y="1727"/>
                    <a:pt x="96" y="1727"/>
                  </a:cubicBezTo>
                  <a:lnTo>
                    <a:pt x="12359" y="1727"/>
                  </a:lnTo>
                  <a:cubicBezTo>
                    <a:pt x="12419" y="1727"/>
                    <a:pt x="12455" y="1680"/>
                    <a:pt x="12455" y="1632"/>
                  </a:cubicBezTo>
                  <a:lnTo>
                    <a:pt x="12455" y="775"/>
                  </a:lnTo>
                  <a:cubicBezTo>
                    <a:pt x="12455" y="346"/>
                    <a:pt x="12109" y="1"/>
                    <a:pt x="1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4"/>
            <p:cNvSpPr/>
            <p:nvPr/>
          </p:nvSpPr>
          <p:spPr>
            <a:xfrm>
              <a:off x="7439759" y="4327029"/>
              <a:ext cx="361984" cy="409216"/>
            </a:xfrm>
            <a:custGeom>
              <a:avLst/>
              <a:gdLst/>
              <a:ahLst/>
              <a:cxnLst/>
              <a:rect l="l" t="t" r="r" b="b"/>
              <a:pathLst>
                <a:path w="11312" h="12788" extrusionOk="0">
                  <a:moveTo>
                    <a:pt x="1429" y="1"/>
                  </a:moveTo>
                  <a:cubicBezTo>
                    <a:pt x="643" y="1"/>
                    <a:pt x="0" y="644"/>
                    <a:pt x="0" y="1429"/>
                  </a:cubicBezTo>
                  <a:lnTo>
                    <a:pt x="0" y="11359"/>
                  </a:lnTo>
                  <a:cubicBezTo>
                    <a:pt x="0" y="12145"/>
                    <a:pt x="643" y="12788"/>
                    <a:pt x="1429" y="12788"/>
                  </a:cubicBezTo>
                  <a:lnTo>
                    <a:pt x="9882" y="12788"/>
                  </a:lnTo>
                  <a:cubicBezTo>
                    <a:pt x="10668" y="12788"/>
                    <a:pt x="11311" y="12145"/>
                    <a:pt x="11311" y="11359"/>
                  </a:cubicBezTo>
                  <a:lnTo>
                    <a:pt x="11311" y="1429"/>
                  </a:lnTo>
                  <a:cubicBezTo>
                    <a:pt x="11311" y="644"/>
                    <a:pt x="10668" y="1"/>
                    <a:pt x="9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4"/>
            <p:cNvSpPr/>
            <p:nvPr/>
          </p:nvSpPr>
          <p:spPr>
            <a:xfrm>
              <a:off x="7436687" y="4323989"/>
              <a:ext cx="368096" cy="415328"/>
            </a:xfrm>
            <a:custGeom>
              <a:avLst/>
              <a:gdLst/>
              <a:ahLst/>
              <a:cxnLst/>
              <a:rect l="l" t="t" r="r" b="b"/>
              <a:pathLst>
                <a:path w="11503" h="12979" extrusionOk="0">
                  <a:moveTo>
                    <a:pt x="9978" y="203"/>
                  </a:moveTo>
                  <a:cubicBezTo>
                    <a:pt x="10717" y="203"/>
                    <a:pt x="11312" y="798"/>
                    <a:pt x="11312" y="1524"/>
                  </a:cubicBezTo>
                  <a:lnTo>
                    <a:pt x="11312" y="11454"/>
                  </a:lnTo>
                  <a:cubicBezTo>
                    <a:pt x="11312" y="12192"/>
                    <a:pt x="10717" y="12788"/>
                    <a:pt x="9978" y="12788"/>
                  </a:cubicBezTo>
                  <a:lnTo>
                    <a:pt x="1525" y="12788"/>
                  </a:lnTo>
                  <a:cubicBezTo>
                    <a:pt x="799" y="12788"/>
                    <a:pt x="191" y="12192"/>
                    <a:pt x="191" y="11454"/>
                  </a:cubicBezTo>
                  <a:lnTo>
                    <a:pt x="191" y="1524"/>
                  </a:lnTo>
                  <a:cubicBezTo>
                    <a:pt x="191" y="798"/>
                    <a:pt x="799" y="203"/>
                    <a:pt x="1525" y="203"/>
                  </a:cubicBezTo>
                  <a:close/>
                  <a:moveTo>
                    <a:pt x="1525" y="0"/>
                  </a:moveTo>
                  <a:cubicBezTo>
                    <a:pt x="692" y="0"/>
                    <a:pt x="1" y="691"/>
                    <a:pt x="1" y="1524"/>
                  </a:cubicBezTo>
                  <a:lnTo>
                    <a:pt x="1" y="11454"/>
                  </a:lnTo>
                  <a:cubicBezTo>
                    <a:pt x="1" y="12300"/>
                    <a:pt x="692" y="12978"/>
                    <a:pt x="1525" y="12978"/>
                  </a:cubicBezTo>
                  <a:lnTo>
                    <a:pt x="9978" y="12978"/>
                  </a:lnTo>
                  <a:cubicBezTo>
                    <a:pt x="10824" y="12978"/>
                    <a:pt x="11502" y="12300"/>
                    <a:pt x="11502" y="11454"/>
                  </a:cubicBezTo>
                  <a:lnTo>
                    <a:pt x="11502" y="1524"/>
                  </a:lnTo>
                  <a:cubicBezTo>
                    <a:pt x="11502" y="691"/>
                    <a:pt x="10824" y="0"/>
                    <a:pt x="9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4"/>
            <p:cNvSpPr/>
            <p:nvPr/>
          </p:nvSpPr>
          <p:spPr>
            <a:xfrm>
              <a:off x="7424495" y="4223797"/>
              <a:ext cx="392480" cy="443488"/>
            </a:xfrm>
            <a:custGeom>
              <a:avLst/>
              <a:gdLst/>
              <a:ahLst/>
              <a:cxnLst/>
              <a:rect l="l" t="t" r="r" b="b"/>
              <a:pathLst>
                <a:path w="12265" h="13859" extrusionOk="0">
                  <a:moveTo>
                    <a:pt x="1549" y="0"/>
                  </a:moveTo>
                  <a:cubicBezTo>
                    <a:pt x="692" y="0"/>
                    <a:pt x="1" y="691"/>
                    <a:pt x="1" y="1548"/>
                  </a:cubicBezTo>
                  <a:lnTo>
                    <a:pt x="1" y="12311"/>
                  </a:lnTo>
                  <a:cubicBezTo>
                    <a:pt x="1" y="13168"/>
                    <a:pt x="692" y="13859"/>
                    <a:pt x="1549" y="13859"/>
                  </a:cubicBezTo>
                  <a:lnTo>
                    <a:pt x="10717" y="13859"/>
                  </a:lnTo>
                  <a:cubicBezTo>
                    <a:pt x="11574" y="13859"/>
                    <a:pt x="12264" y="13168"/>
                    <a:pt x="12264" y="12311"/>
                  </a:cubicBezTo>
                  <a:lnTo>
                    <a:pt x="12264" y="1548"/>
                  </a:lnTo>
                  <a:cubicBezTo>
                    <a:pt x="12264" y="691"/>
                    <a:pt x="11574" y="0"/>
                    <a:pt x="107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4"/>
            <p:cNvSpPr/>
            <p:nvPr/>
          </p:nvSpPr>
          <p:spPr>
            <a:xfrm>
              <a:off x="7421455" y="4220725"/>
              <a:ext cx="398560" cy="449632"/>
            </a:xfrm>
            <a:custGeom>
              <a:avLst/>
              <a:gdLst/>
              <a:ahLst/>
              <a:cxnLst/>
              <a:rect l="l" t="t" r="r" b="b"/>
              <a:pathLst>
                <a:path w="12455" h="14051" extrusionOk="0">
                  <a:moveTo>
                    <a:pt x="10812" y="191"/>
                  </a:moveTo>
                  <a:cubicBezTo>
                    <a:pt x="11609" y="191"/>
                    <a:pt x="12264" y="846"/>
                    <a:pt x="12264" y="1644"/>
                  </a:cubicBezTo>
                  <a:lnTo>
                    <a:pt x="12264" y="12407"/>
                  </a:lnTo>
                  <a:cubicBezTo>
                    <a:pt x="12264" y="13205"/>
                    <a:pt x="11609" y="13860"/>
                    <a:pt x="10812" y="13860"/>
                  </a:cubicBezTo>
                  <a:lnTo>
                    <a:pt x="1644" y="13860"/>
                  </a:lnTo>
                  <a:cubicBezTo>
                    <a:pt x="846" y="13860"/>
                    <a:pt x="191" y="13205"/>
                    <a:pt x="191" y="12407"/>
                  </a:cubicBezTo>
                  <a:lnTo>
                    <a:pt x="191" y="1644"/>
                  </a:lnTo>
                  <a:cubicBezTo>
                    <a:pt x="191" y="846"/>
                    <a:pt x="846" y="191"/>
                    <a:pt x="1644" y="191"/>
                  </a:cubicBezTo>
                  <a:close/>
                  <a:moveTo>
                    <a:pt x="1644" y="1"/>
                  </a:moveTo>
                  <a:cubicBezTo>
                    <a:pt x="739" y="1"/>
                    <a:pt x="1" y="739"/>
                    <a:pt x="1" y="1644"/>
                  </a:cubicBezTo>
                  <a:lnTo>
                    <a:pt x="1" y="12407"/>
                  </a:lnTo>
                  <a:cubicBezTo>
                    <a:pt x="1" y="13312"/>
                    <a:pt x="739" y="14050"/>
                    <a:pt x="1644" y="14050"/>
                  </a:cubicBezTo>
                  <a:lnTo>
                    <a:pt x="10812" y="14050"/>
                  </a:lnTo>
                  <a:cubicBezTo>
                    <a:pt x="11716" y="14050"/>
                    <a:pt x="12455" y="13312"/>
                    <a:pt x="12455" y="12407"/>
                  </a:cubicBezTo>
                  <a:lnTo>
                    <a:pt x="12455" y="1644"/>
                  </a:lnTo>
                  <a:cubicBezTo>
                    <a:pt x="12455" y="739"/>
                    <a:pt x="11716" y="1"/>
                    <a:pt x="10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4"/>
            <p:cNvSpPr/>
            <p:nvPr/>
          </p:nvSpPr>
          <p:spPr>
            <a:xfrm>
              <a:off x="7424495" y="4572021"/>
              <a:ext cx="392480" cy="95264"/>
            </a:xfrm>
            <a:custGeom>
              <a:avLst/>
              <a:gdLst/>
              <a:ahLst/>
              <a:cxnLst/>
              <a:rect l="l" t="t" r="r" b="b"/>
              <a:pathLst>
                <a:path w="12265" h="2977" extrusionOk="0">
                  <a:moveTo>
                    <a:pt x="1" y="0"/>
                  </a:moveTo>
                  <a:lnTo>
                    <a:pt x="1" y="1191"/>
                  </a:lnTo>
                  <a:cubicBezTo>
                    <a:pt x="1" y="2179"/>
                    <a:pt x="608" y="2977"/>
                    <a:pt x="1346" y="2977"/>
                  </a:cubicBezTo>
                  <a:lnTo>
                    <a:pt x="10931" y="2977"/>
                  </a:lnTo>
                  <a:cubicBezTo>
                    <a:pt x="11669" y="2977"/>
                    <a:pt x="12264" y="2179"/>
                    <a:pt x="12264" y="1191"/>
                  </a:cubicBezTo>
                  <a:lnTo>
                    <a:pt x="12264" y="0"/>
                  </a:lnTo>
                  <a:cubicBezTo>
                    <a:pt x="12264" y="989"/>
                    <a:pt x="11669" y="1786"/>
                    <a:pt x="10931" y="1786"/>
                  </a:cubicBezTo>
                  <a:lnTo>
                    <a:pt x="1346" y="1786"/>
                  </a:lnTo>
                  <a:cubicBezTo>
                    <a:pt x="608" y="1786"/>
                    <a:pt x="1" y="98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4"/>
            <p:cNvSpPr/>
            <p:nvPr/>
          </p:nvSpPr>
          <p:spPr>
            <a:xfrm>
              <a:off x="7421455" y="4568981"/>
              <a:ext cx="398560" cy="101376"/>
            </a:xfrm>
            <a:custGeom>
              <a:avLst/>
              <a:gdLst/>
              <a:ahLst/>
              <a:cxnLst/>
              <a:rect l="l" t="t" r="r" b="b"/>
              <a:pathLst>
                <a:path w="12455" h="3168" extrusionOk="0">
                  <a:moveTo>
                    <a:pt x="12264" y="1036"/>
                  </a:moveTo>
                  <a:lnTo>
                    <a:pt x="12264" y="1286"/>
                  </a:lnTo>
                  <a:cubicBezTo>
                    <a:pt x="12264" y="2215"/>
                    <a:pt x="11705" y="2977"/>
                    <a:pt x="11026" y="2977"/>
                  </a:cubicBezTo>
                  <a:lnTo>
                    <a:pt x="1441" y="2977"/>
                  </a:lnTo>
                  <a:cubicBezTo>
                    <a:pt x="751" y="2977"/>
                    <a:pt x="191" y="2215"/>
                    <a:pt x="191" y="1286"/>
                  </a:cubicBezTo>
                  <a:lnTo>
                    <a:pt x="191" y="1036"/>
                  </a:lnTo>
                  <a:cubicBezTo>
                    <a:pt x="441" y="1596"/>
                    <a:pt x="906" y="1977"/>
                    <a:pt x="1441" y="1977"/>
                  </a:cubicBezTo>
                  <a:lnTo>
                    <a:pt x="11026" y="1977"/>
                  </a:lnTo>
                  <a:cubicBezTo>
                    <a:pt x="11550" y="1977"/>
                    <a:pt x="12014" y="1596"/>
                    <a:pt x="12264" y="1036"/>
                  </a:cubicBezTo>
                  <a:close/>
                  <a:moveTo>
                    <a:pt x="96" y="0"/>
                  </a:moveTo>
                  <a:cubicBezTo>
                    <a:pt x="48" y="0"/>
                    <a:pt x="1" y="36"/>
                    <a:pt x="1" y="95"/>
                  </a:cubicBezTo>
                  <a:lnTo>
                    <a:pt x="1" y="1286"/>
                  </a:lnTo>
                  <a:cubicBezTo>
                    <a:pt x="1" y="2322"/>
                    <a:pt x="644" y="3167"/>
                    <a:pt x="1441" y="3167"/>
                  </a:cubicBezTo>
                  <a:lnTo>
                    <a:pt x="11026" y="3167"/>
                  </a:lnTo>
                  <a:cubicBezTo>
                    <a:pt x="11812" y="3167"/>
                    <a:pt x="12455" y="2322"/>
                    <a:pt x="12455" y="1286"/>
                  </a:cubicBezTo>
                  <a:lnTo>
                    <a:pt x="12455" y="95"/>
                  </a:lnTo>
                  <a:cubicBezTo>
                    <a:pt x="12455" y="36"/>
                    <a:pt x="12419" y="0"/>
                    <a:pt x="12359" y="0"/>
                  </a:cubicBezTo>
                  <a:cubicBezTo>
                    <a:pt x="12312" y="0"/>
                    <a:pt x="12264" y="36"/>
                    <a:pt x="12264" y="95"/>
                  </a:cubicBezTo>
                  <a:cubicBezTo>
                    <a:pt x="12264" y="1024"/>
                    <a:pt x="11705" y="1786"/>
                    <a:pt x="11026" y="1786"/>
                  </a:cubicBezTo>
                  <a:lnTo>
                    <a:pt x="1441" y="1786"/>
                  </a:lnTo>
                  <a:cubicBezTo>
                    <a:pt x="751" y="1786"/>
                    <a:pt x="191" y="1024"/>
                    <a:pt x="191" y="95"/>
                  </a:cubicBezTo>
                  <a:cubicBezTo>
                    <a:pt x="191" y="36"/>
                    <a:pt x="156"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4"/>
            <p:cNvSpPr/>
            <p:nvPr/>
          </p:nvSpPr>
          <p:spPr>
            <a:xfrm>
              <a:off x="7424495" y="4687093"/>
              <a:ext cx="392480" cy="49152"/>
            </a:xfrm>
            <a:custGeom>
              <a:avLst/>
              <a:gdLst/>
              <a:ahLst/>
              <a:cxnLst/>
              <a:rect l="l" t="t" r="r" b="b"/>
              <a:pathLst>
                <a:path w="12265" h="1536" extrusionOk="0">
                  <a:moveTo>
                    <a:pt x="680" y="0"/>
                  </a:moveTo>
                  <a:cubicBezTo>
                    <a:pt x="311" y="0"/>
                    <a:pt x="1" y="298"/>
                    <a:pt x="1" y="679"/>
                  </a:cubicBezTo>
                  <a:lnTo>
                    <a:pt x="1" y="1536"/>
                  </a:lnTo>
                  <a:lnTo>
                    <a:pt x="12264" y="1536"/>
                  </a:lnTo>
                  <a:lnTo>
                    <a:pt x="12264" y="679"/>
                  </a:lnTo>
                  <a:cubicBezTo>
                    <a:pt x="12264" y="298"/>
                    <a:pt x="11967" y="0"/>
                    <a:pt x="11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4"/>
            <p:cNvSpPr/>
            <p:nvPr/>
          </p:nvSpPr>
          <p:spPr>
            <a:xfrm>
              <a:off x="7421455" y="4684021"/>
              <a:ext cx="398560" cy="55296"/>
            </a:xfrm>
            <a:custGeom>
              <a:avLst/>
              <a:gdLst/>
              <a:ahLst/>
              <a:cxnLst/>
              <a:rect l="l" t="t" r="r" b="b"/>
              <a:pathLst>
                <a:path w="12455" h="1728" extrusionOk="0">
                  <a:moveTo>
                    <a:pt x="11693" y="191"/>
                  </a:moveTo>
                  <a:cubicBezTo>
                    <a:pt x="12002" y="191"/>
                    <a:pt x="12264" y="453"/>
                    <a:pt x="12264" y="775"/>
                  </a:cubicBezTo>
                  <a:lnTo>
                    <a:pt x="12264" y="1537"/>
                  </a:lnTo>
                  <a:lnTo>
                    <a:pt x="191" y="1537"/>
                  </a:lnTo>
                  <a:lnTo>
                    <a:pt x="191" y="775"/>
                  </a:lnTo>
                  <a:cubicBezTo>
                    <a:pt x="191" y="453"/>
                    <a:pt x="453" y="191"/>
                    <a:pt x="775" y="191"/>
                  </a:cubicBezTo>
                  <a:close/>
                  <a:moveTo>
                    <a:pt x="775" y="1"/>
                  </a:moveTo>
                  <a:cubicBezTo>
                    <a:pt x="346" y="1"/>
                    <a:pt x="1" y="346"/>
                    <a:pt x="1" y="775"/>
                  </a:cubicBezTo>
                  <a:lnTo>
                    <a:pt x="1" y="1632"/>
                  </a:lnTo>
                  <a:cubicBezTo>
                    <a:pt x="1" y="1680"/>
                    <a:pt x="48" y="1727"/>
                    <a:pt x="96" y="1727"/>
                  </a:cubicBezTo>
                  <a:lnTo>
                    <a:pt x="12359" y="1727"/>
                  </a:lnTo>
                  <a:cubicBezTo>
                    <a:pt x="12419" y="1727"/>
                    <a:pt x="12455" y="1680"/>
                    <a:pt x="12455" y="1632"/>
                  </a:cubicBezTo>
                  <a:lnTo>
                    <a:pt x="12455" y="775"/>
                  </a:lnTo>
                  <a:cubicBezTo>
                    <a:pt x="12455" y="346"/>
                    <a:pt x="12109" y="1"/>
                    <a:pt x="1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4"/>
            <p:cNvSpPr/>
            <p:nvPr/>
          </p:nvSpPr>
          <p:spPr>
            <a:xfrm>
              <a:off x="5850223" y="4738133"/>
              <a:ext cx="2025408" cy="252256"/>
            </a:xfrm>
            <a:custGeom>
              <a:avLst/>
              <a:gdLst/>
              <a:ahLst/>
              <a:cxnLst/>
              <a:rect l="l" t="t" r="r" b="b"/>
              <a:pathLst>
                <a:path w="63294" h="7883" extrusionOk="0">
                  <a:moveTo>
                    <a:pt x="0" y="1"/>
                  </a:moveTo>
                  <a:lnTo>
                    <a:pt x="0" y="7882"/>
                  </a:lnTo>
                  <a:lnTo>
                    <a:pt x="63294" y="7882"/>
                  </a:lnTo>
                  <a:lnTo>
                    <a:pt x="632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4"/>
            <p:cNvSpPr/>
            <p:nvPr/>
          </p:nvSpPr>
          <p:spPr>
            <a:xfrm>
              <a:off x="5847183" y="4735093"/>
              <a:ext cx="2031520" cy="258336"/>
            </a:xfrm>
            <a:custGeom>
              <a:avLst/>
              <a:gdLst/>
              <a:ahLst/>
              <a:cxnLst/>
              <a:rect l="l" t="t" r="r" b="b"/>
              <a:pathLst>
                <a:path w="63485" h="8073" extrusionOk="0">
                  <a:moveTo>
                    <a:pt x="63294" y="191"/>
                  </a:moveTo>
                  <a:lnTo>
                    <a:pt x="63294" y="7882"/>
                  </a:lnTo>
                  <a:lnTo>
                    <a:pt x="191" y="7882"/>
                  </a:lnTo>
                  <a:lnTo>
                    <a:pt x="191" y="191"/>
                  </a:lnTo>
                  <a:close/>
                  <a:moveTo>
                    <a:pt x="95" y="0"/>
                  </a:moveTo>
                  <a:cubicBezTo>
                    <a:pt x="36" y="0"/>
                    <a:pt x="0" y="36"/>
                    <a:pt x="0" y="96"/>
                  </a:cubicBezTo>
                  <a:lnTo>
                    <a:pt x="0" y="7977"/>
                  </a:lnTo>
                  <a:cubicBezTo>
                    <a:pt x="0" y="8037"/>
                    <a:pt x="36" y="8073"/>
                    <a:pt x="95" y="8073"/>
                  </a:cubicBezTo>
                  <a:lnTo>
                    <a:pt x="63389" y="8073"/>
                  </a:lnTo>
                  <a:cubicBezTo>
                    <a:pt x="63437" y="8073"/>
                    <a:pt x="63484" y="8037"/>
                    <a:pt x="63484" y="7977"/>
                  </a:cubicBezTo>
                  <a:lnTo>
                    <a:pt x="63484" y="96"/>
                  </a:lnTo>
                  <a:cubicBezTo>
                    <a:pt x="63484" y="36"/>
                    <a:pt x="63437" y="0"/>
                    <a:pt x="63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4"/>
            <p:cNvSpPr/>
            <p:nvPr/>
          </p:nvSpPr>
          <p:spPr>
            <a:xfrm>
              <a:off x="5850223" y="4738133"/>
              <a:ext cx="2025408" cy="208832"/>
            </a:xfrm>
            <a:custGeom>
              <a:avLst/>
              <a:gdLst/>
              <a:ahLst/>
              <a:cxnLst/>
              <a:rect l="l" t="t" r="r" b="b"/>
              <a:pathLst>
                <a:path w="63294" h="6526" extrusionOk="0">
                  <a:moveTo>
                    <a:pt x="0" y="1"/>
                  </a:moveTo>
                  <a:lnTo>
                    <a:pt x="0" y="3263"/>
                  </a:lnTo>
                  <a:lnTo>
                    <a:pt x="63294" y="6525"/>
                  </a:lnTo>
                  <a:lnTo>
                    <a:pt x="632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4"/>
            <p:cNvSpPr/>
            <p:nvPr/>
          </p:nvSpPr>
          <p:spPr>
            <a:xfrm>
              <a:off x="5847183" y="4735093"/>
              <a:ext cx="2031520" cy="214912"/>
            </a:xfrm>
            <a:custGeom>
              <a:avLst/>
              <a:gdLst/>
              <a:ahLst/>
              <a:cxnLst/>
              <a:rect l="l" t="t" r="r" b="b"/>
              <a:pathLst>
                <a:path w="63485" h="6716" extrusionOk="0">
                  <a:moveTo>
                    <a:pt x="63294" y="191"/>
                  </a:moveTo>
                  <a:lnTo>
                    <a:pt x="63294" y="6513"/>
                  </a:lnTo>
                  <a:lnTo>
                    <a:pt x="191" y="3274"/>
                  </a:lnTo>
                  <a:lnTo>
                    <a:pt x="191" y="191"/>
                  </a:lnTo>
                  <a:close/>
                  <a:moveTo>
                    <a:pt x="95" y="0"/>
                  </a:moveTo>
                  <a:cubicBezTo>
                    <a:pt x="36" y="0"/>
                    <a:pt x="0" y="36"/>
                    <a:pt x="0" y="96"/>
                  </a:cubicBezTo>
                  <a:lnTo>
                    <a:pt x="0" y="3370"/>
                  </a:lnTo>
                  <a:cubicBezTo>
                    <a:pt x="0" y="3417"/>
                    <a:pt x="36" y="3453"/>
                    <a:pt x="83" y="3465"/>
                  </a:cubicBezTo>
                  <a:lnTo>
                    <a:pt x="63377" y="6715"/>
                  </a:lnTo>
                  <a:lnTo>
                    <a:pt x="63389" y="6715"/>
                  </a:lnTo>
                  <a:cubicBezTo>
                    <a:pt x="63413" y="6715"/>
                    <a:pt x="63437" y="6703"/>
                    <a:pt x="63449" y="6692"/>
                  </a:cubicBezTo>
                  <a:cubicBezTo>
                    <a:pt x="63472" y="6668"/>
                    <a:pt x="63484" y="6644"/>
                    <a:pt x="63484" y="6620"/>
                  </a:cubicBezTo>
                  <a:lnTo>
                    <a:pt x="63484" y="96"/>
                  </a:lnTo>
                  <a:cubicBezTo>
                    <a:pt x="63484" y="36"/>
                    <a:pt x="63437" y="0"/>
                    <a:pt x="63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4"/>
            <p:cNvSpPr/>
            <p:nvPr/>
          </p:nvSpPr>
          <p:spPr>
            <a:xfrm>
              <a:off x="5850223" y="4738133"/>
              <a:ext cx="2025408" cy="104416"/>
            </a:xfrm>
            <a:custGeom>
              <a:avLst/>
              <a:gdLst/>
              <a:ahLst/>
              <a:cxnLst/>
              <a:rect l="l" t="t" r="r" b="b"/>
              <a:pathLst>
                <a:path w="63294" h="3263" extrusionOk="0">
                  <a:moveTo>
                    <a:pt x="0" y="1"/>
                  </a:moveTo>
                  <a:lnTo>
                    <a:pt x="0" y="3263"/>
                  </a:lnTo>
                  <a:lnTo>
                    <a:pt x="63294" y="3263"/>
                  </a:lnTo>
                  <a:lnTo>
                    <a:pt x="632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4"/>
            <p:cNvSpPr/>
            <p:nvPr/>
          </p:nvSpPr>
          <p:spPr>
            <a:xfrm>
              <a:off x="5847183" y="4735093"/>
              <a:ext cx="2031520" cy="110880"/>
            </a:xfrm>
            <a:custGeom>
              <a:avLst/>
              <a:gdLst/>
              <a:ahLst/>
              <a:cxnLst/>
              <a:rect l="l" t="t" r="r" b="b"/>
              <a:pathLst>
                <a:path w="63485" h="3465" extrusionOk="0">
                  <a:moveTo>
                    <a:pt x="63294" y="191"/>
                  </a:moveTo>
                  <a:lnTo>
                    <a:pt x="63294" y="3263"/>
                  </a:lnTo>
                  <a:lnTo>
                    <a:pt x="191" y="3263"/>
                  </a:lnTo>
                  <a:lnTo>
                    <a:pt x="191" y="191"/>
                  </a:lnTo>
                  <a:close/>
                  <a:moveTo>
                    <a:pt x="95" y="0"/>
                  </a:moveTo>
                  <a:cubicBezTo>
                    <a:pt x="36" y="0"/>
                    <a:pt x="0" y="36"/>
                    <a:pt x="0" y="96"/>
                  </a:cubicBezTo>
                  <a:lnTo>
                    <a:pt x="0" y="3370"/>
                  </a:lnTo>
                  <a:cubicBezTo>
                    <a:pt x="0" y="3417"/>
                    <a:pt x="36" y="3465"/>
                    <a:pt x="95" y="3465"/>
                  </a:cubicBezTo>
                  <a:lnTo>
                    <a:pt x="63389" y="3465"/>
                  </a:lnTo>
                  <a:cubicBezTo>
                    <a:pt x="63437" y="3465"/>
                    <a:pt x="63484" y="3417"/>
                    <a:pt x="63484" y="3370"/>
                  </a:cubicBezTo>
                  <a:lnTo>
                    <a:pt x="63484" y="96"/>
                  </a:lnTo>
                  <a:cubicBezTo>
                    <a:pt x="63484" y="36"/>
                    <a:pt x="63437" y="0"/>
                    <a:pt x="63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4"/>
            <p:cNvSpPr/>
            <p:nvPr/>
          </p:nvSpPr>
          <p:spPr>
            <a:xfrm>
              <a:off x="5800687" y="3088021"/>
              <a:ext cx="49568" cy="2055520"/>
            </a:xfrm>
            <a:custGeom>
              <a:avLst/>
              <a:gdLst/>
              <a:ahLst/>
              <a:cxnLst/>
              <a:rect l="l" t="t" r="r" b="b"/>
              <a:pathLst>
                <a:path w="1549" h="64235" extrusionOk="0">
                  <a:moveTo>
                    <a:pt x="774" y="1"/>
                  </a:moveTo>
                  <a:cubicBezTo>
                    <a:pt x="346" y="1"/>
                    <a:pt x="1" y="346"/>
                    <a:pt x="1" y="763"/>
                  </a:cubicBezTo>
                  <a:lnTo>
                    <a:pt x="1" y="64235"/>
                  </a:lnTo>
                  <a:lnTo>
                    <a:pt x="1548" y="64235"/>
                  </a:lnTo>
                  <a:lnTo>
                    <a:pt x="1548" y="763"/>
                  </a:lnTo>
                  <a:cubicBezTo>
                    <a:pt x="1548" y="346"/>
                    <a:pt x="1203" y="1"/>
                    <a:pt x="7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4"/>
            <p:cNvSpPr/>
            <p:nvPr/>
          </p:nvSpPr>
          <p:spPr>
            <a:xfrm>
              <a:off x="5797647" y="3084981"/>
              <a:ext cx="55648" cy="2061600"/>
            </a:xfrm>
            <a:custGeom>
              <a:avLst/>
              <a:gdLst/>
              <a:ahLst/>
              <a:cxnLst/>
              <a:rect l="l" t="t" r="r" b="b"/>
              <a:pathLst>
                <a:path w="1739" h="64425" extrusionOk="0">
                  <a:moveTo>
                    <a:pt x="869" y="191"/>
                  </a:moveTo>
                  <a:cubicBezTo>
                    <a:pt x="1239" y="191"/>
                    <a:pt x="1548" y="489"/>
                    <a:pt x="1548" y="858"/>
                  </a:cubicBezTo>
                  <a:lnTo>
                    <a:pt x="1548" y="64235"/>
                  </a:lnTo>
                  <a:lnTo>
                    <a:pt x="191" y="64235"/>
                  </a:lnTo>
                  <a:lnTo>
                    <a:pt x="191" y="858"/>
                  </a:lnTo>
                  <a:cubicBezTo>
                    <a:pt x="191" y="489"/>
                    <a:pt x="500" y="191"/>
                    <a:pt x="869" y="191"/>
                  </a:cubicBezTo>
                  <a:close/>
                  <a:moveTo>
                    <a:pt x="869" y="0"/>
                  </a:moveTo>
                  <a:cubicBezTo>
                    <a:pt x="393" y="0"/>
                    <a:pt x="0" y="381"/>
                    <a:pt x="0" y="858"/>
                  </a:cubicBezTo>
                  <a:lnTo>
                    <a:pt x="0" y="64330"/>
                  </a:lnTo>
                  <a:cubicBezTo>
                    <a:pt x="0" y="64389"/>
                    <a:pt x="48" y="64425"/>
                    <a:pt x="96" y="64425"/>
                  </a:cubicBezTo>
                  <a:lnTo>
                    <a:pt x="1643" y="64425"/>
                  </a:lnTo>
                  <a:cubicBezTo>
                    <a:pt x="1691" y="64425"/>
                    <a:pt x="1739" y="64389"/>
                    <a:pt x="1739" y="64330"/>
                  </a:cubicBezTo>
                  <a:lnTo>
                    <a:pt x="1739" y="858"/>
                  </a:lnTo>
                  <a:cubicBezTo>
                    <a:pt x="1739" y="381"/>
                    <a:pt x="1346"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4"/>
            <p:cNvSpPr/>
            <p:nvPr/>
          </p:nvSpPr>
          <p:spPr>
            <a:xfrm>
              <a:off x="5800687" y="3088021"/>
              <a:ext cx="49568" cy="88032"/>
            </a:xfrm>
            <a:custGeom>
              <a:avLst/>
              <a:gdLst/>
              <a:ahLst/>
              <a:cxnLst/>
              <a:rect l="l" t="t" r="r" b="b"/>
              <a:pathLst>
                <a:path w="1549" h="2751" extrusionOk="0">
                  <a:moveTo>
                    <a:pt x="774" y="1"/>
                  </a:moveTo>
                  <a:cubicBezTo>
                    <a:pt x="346" y="1"/>
                    <a:pt x="1" y="346"/>
                    <a:pt x="1" y="763"/>
                  </a:cubicBezTo>
                  <a:lnTo>
                    <a:pt x="1" y="1822"/>
                  </a:lnTo>
                  <a:lnTo>
                    <a:pt x="1548" y="2751"/>
                  </a:lnTo>
                  <a:lnTo>
                    <a:pt x="1548" y="763"/>
                  </a:lnTo>
                  <a:cubicBezTo>
                    <a:pt x="1548" y="346"/>
                    <a:pt x="1203"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4"/>
            <p:cNvSpPr/>
            <p:nvPr/>
          </p:nvSpPr>
          <p:spPr>
            <a:xfrm>
              <a:off x="5797647" y="3084981"/>
              <a:ext cx="55648" cy="94144"/>
            </a:xfrm>
            <a:custGeom>
              <a:avLst/>
              <a:gdLst/>
              <a:ahLst/>
              <a:cxnLst/>
              <a:rect l="l" t="t" r="r" b="b"/>
              <a:pathLst>
                <a:path w="1739" h="2942" extrusionOk="0">
                  <a:moveTo>
                    <a:pt x="869" y="191"/>
                  </a:moveTo>
                  <a:cubicBezTo>
                    <a:pt x="1239" y="191"/>
                    <a:pt x="1548" y="489"/>
                    <a:pt x="1548" y="858"/>
                  </a:cubicBezTo>
                  <a:lnTo>
                    <a:pt x="1548" y="2679"/>
                  </a:lnTo>
                  <a:lnTo>
                    <a:pt x="191" y="1870"/>
                  </a:lnTo>
                  <a:lnTo>
                    <a:pt x="191" y="858"/>
                  </a:lnTo>
                  <a:cubicBezTo>
                    <a:pt x="191" y="489"/>
                    <a:pt x="500" y="191"/>
                    <a:pt x="869" y="191"/>
                  </a:cubicBezTo>
                  <a:close/>
                  <a:moveTo>
                    <a:pt x="869" y="0"/>
                  </a:moveTo>
                  <a:cubicBezTo>
                    <a:pt x="393" y="0"/>
                    <a:pt x="0" y="381"/>
                    <a:pt x="0" y="858"/>
                  </a:cubicBezTo>
                  <a:lnTo>
                    <a:pt x="0" y="1917"/>
                  </a:lnTo>
                  <a:cubicBezTo>
                    <a:pt x="0" y="1953"/>
                    <a:pt x="24" y="1989"/>
                    <a:pt x="48" y="2001"/>
                  </a:cubicBezTo>
                  <a:lnTo>
                    <a:pt x="1596" y="2929"/>
                  </a:lnTo>
                  <a:cubicBezTo>
                    <a:pt x="1608" y="2941"/>
                    <a:pt x="1620" y="2941"/>
                    <a:pt x="1643" y="2941"/>
                  </a:cubicBezTo>
                  <a:cubicBezTo>
                    <a:pt x="1655" y="2941"/>
                    <a:pt x="1679" y="2941"/>
                    <a:pt x="1691" y="2929"/>
                  </a:cubicBezTo>
                  <a:cubicBezTo>
                    <a:pt x="1715" y="2917"/>
                    <a:pt x="1739" y="2882"/>
                    <a:pt x="1739" y="2846"/>
                  </a:cubicBezTo>
                  <a:lnTo>
                    <a:pt x="1739" y="858"/>
                  </a:lnTo>
                  <a:cubicBezTo>
                    <a:pt x="1739" y="381"/>
                    <a:pt x="1346"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4"/>
            <p:cNvSpPr/>
            <p:nvPr/>
          </p:nvSpPr>
          <p:spPr>
            <a:xfrm>
              <a:off x="5800687" y="4990357"/>
              <a:ext cx="49568" cy="153184"/>
            </a:xfrm>
            <a:custGeom>
              <a:avLst/>
              <a:gdLst/>
              <a:ahLst/>
              <a:cxnLst/>
              <a:rect l="l" t="t" r="r" b="b"/>
              <a:pathLst>
                <a:path w="1549" h="4787" extrusionOk="0">
                  <a:moveTo>
                    <a:pt x="1548" y="0"/>
                  </a:moveTo>
                  <a:lnTo>
                    <a:pt x="1" y="1608"/>
                  </a:lnTo>
                  <a:lnTo>
                    <a:pt x="1" y="4787"/>
                  </a:lnTo>
                  <a:lnTo>
                    <a:pt x="1548" y="4787"/>
                  </a:lnTo>
                  <a:lnTo>
                    <a:pt x="15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4"/>
            <p:cNvSpPr/>
            <p:nvPr/>
          </p:nvSpPr>
          <p:spPr>
            <a:xfrm>
              <a:off x="5797647" y="4987285"/>
              <a:ext cx="55648" cy="159296"/>
            </a:xfrm>
            <a:custGeom>
              <a:avLst/>
              <a:gdLst/>
              <a:ahLst/>
              <a:cxnLst/>
              <a:rect l="l" t="t" r="r" b="b"/>
              <a:pathLst>
                <a:path w="1739" h="4978" extrusionOk="0">
                  <a:moveTo>
                    <a:pt x="1548" y="335"/>
                  </a:moveTo>
                  <a:lnTo>
                    <a:pt x="1548" y="4788"/>
                  </a:lnTo>
                  <a:lnTo>
                    <a:pt x="191" y="4788"/>
                  </a:lnTo>
                  <a:lnTo>
                    <a:pt x="191" y="1751"/>
                  </a:lnTo>
                  <a:lnTo>
                    <a:pt x="1548" y="335"/>
                  </a:lnTo>
                  <a:close/>
                  <a:moveTo>
                    <a:pt x="1635" y="0"/>
                  </a:moveTo>
                  <a:cubicBezTo>
                    <a:pt x="1610" y="0"/>
                    <a:pt x="1587" y="10"/>
                    <a:pt x="1572" y="25"/>
                  </a:cubicBezTo>
                  <a:lnTo>
                    <a:pt x="24" y="1644"/>
                  </a:lnTo>
                  <a:cubicBezTo>
                    <a:pt x="12" y="1656"/>
                    <a:pt x="0" y="1680"/>
                    <a:pt x="0" y="1704"/>
                  </a:cubicBezTo>
                  <a:lnTo>
                    <a:pt x="0" y="4883"/>
                  </a:lnTo>
                  <a:cubicBezTo>
                    <a:pt x="0" y="4942"/>
                    <a:pt x="48" y="4978"/>
                    <a:pt x="96" y="4978"/>
                  </a:cubicBezTo>
                  <a:lnTo>
                    <a:pt x="1643" y="4978"/>
                  </a:lnTo>
                  <a:cubicBezTo>
                    <a:pt x="1691" y="4978"/>
                    <a:pt x="1739" y="4942"/>
                    <a:pt x="1739" y="4883"/>
                  </a:cubicBezTo>
                  <a:lnTo>
                    <a:pt x="1739" y="96"/>
                  </a:lnTo>
                  <a:cubicBezTo>
                    <a:pt x="1739" y="61"/>
                    <a:pt x="1715" y="25"/>
                    <a:pt x="1679" y="13"/>
                  </a:cubicBezTo>
                  <a:cubicBezTo>
                    <a:pt x="1665" y="4"/>
                    <a:pt x="1650" y="0"/>
                    <a:pt x="1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4"/>
            <p:cNvSpPr/>
            <p:nvPr/>
          </p:nvSpPr>
          <p:spPr>
            <a:xfrm>
              <a:off x="5825455" y="3673237"/>
              <a:ext cx="32" cy="1169312"/>
            </a:xfrm>
            <a:custGeom>
              <a:avLst/>
              <a:gdLst/>
              <a:ahLst/>
              <a:cxnLst/>
              <a:rect l="l" t="t" r="r" b="b"/>
              <a:pathLst>
                <a:path w="1" h="36541" extrusionOk="0">
                  <a:moveTo>
                    <a:pt x="0" y="1"/>
                  </a:moveTo>
                  <a:lnTo>
                    <a:pt x="0" y="3654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4"/>
            <p:cNvSpPr/>
            <p:nvPr/>
          </p:nvSpPr>
          <p:spPr>
            <a:xfrm>
              <a:off x="5822415" y="3670197"/>
              <a:ext cx="6112" cy="1175776"/>
            </a:xfrm>
            <a:custGeom>
              <a:avLst/>
              <a:gdLst/>
              <a:ahLst/>
              <a:cxnLst/>
              <a:rect l="l" t="t" r="r" b="b"/>
              <a:pathLst>
                <a:path w="191" h="36743" extrusionOk="0">
                  <a:moveTo>
                    <a:pt x="95" y="0"/>
                  </a:moveTo>
                  <a:cubicBezTo>
                    <a:pt x="48" y="0"/>
                    <a:pt x="0" y="48"/>
                    <a:pt x="0" y="96"/>
                  </a:cubicBezTo>
                  <a:lnTo>
                    <a:pt x="0" y="36648"/>
                  </a:lnTo>
                  <a:cubicBezTo>
                    <a:pt x="0" y="36695"/>
                    <a:pt x="48" y="36743"/>
                    <a:pt x="95" y="36743"/>
                  </a:cubicBezTo>
                  <a:cubicBezTo>
                    <a:pt x="155" y="36743"/>
                    <a:pt x="191" y="36695"/>
                    <a:pt x="191" y="36636"/>
                  </a:cubicBezTo>
                  <a:lnTo>
                    <a:pt x="191" y="96"/>
                  </a:lnTo>
                  <a:cubicBezTo>
                    <a:pt x="191" y="48"/>
                    <a:pt x="155"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4"/>
            <p:cNvSpPr/>
            <p:nvPr/>
          </p:nvSpPr>
          <p:spPr>
            <a:xfrm>
              <a:off x="5825455" y="3449589"/>
              <a:ext cx="32" cy="178720"/>
            </a:xfrm>
            <a:custGeom>
              <a:avLst/>
              <a:gdLst/>
              <a:ahLst/>
              <a:cxnLst/>
              <a:rect l="l" t="t" r="r" b="b"/>
              <a:pathLst>
                <a:path w="1" h="5585" extrusionOk="0">
                  <a:moveTo>
                    <a:pt x="0" y="1"/>
                  </a:moveTo>
                  <a:lnTo>
                    <a:pt x="0" y="558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4"/>
            <p:cNvSpPr/>
            <p:nvPr/>
          </p:nvSpPr>
          <p:spPr>
            <a:xfrm>
              <a:off x="5822415" y="3446549"/>
              <a:ext cx="6112" cy="184800"/>
            </a:xfrm>
            <a:custGeom>
              <a:avLst/>
              <a:gdLst/>
              <a:ahLst/>
              <a:cxnLst/>
              <a:rect l="l" t="t" r="r" b="b"/>
              <a:pathLst>
                <a:path w="191" h="5775" extrusionOk="0">
                  <a:moveTo>
                    <a:pt x="95" y="0"/>
                  </a:moveTo>
                  <a:cubicBezTo>
                    <a:pt x="48" y="0"/>
                    <a:pt x="0" y="48"/>
                    <a:pt x="0" y="96"/>
                  </a:cubicBezTo>
                  <a:lnTo>
                    <a:pt x="0" y="5680"/>
                  </a:lnTo>
                  <a:cubicBezTo>
                    <a:pt x="0" y="5727"/>
                    <a:pt x="48" y="5775"/>
                    <a:pt x="95" y="5775"/>
                  </a:cubicBezTo>
                  <a:cubicBezTo>
                    <a:pt x="155" y="5775"/>
                    <a:pt x="191" y="5727"/>
                    <a:pt x="191" y="5680"/>
                  </a:cubicBezTo>
                  <a:lnTo>
                    <a:pt x="191" y="96"/>
                  </a:lnTo>
                  <a:cubicBezTo>
                    <a:pt x="191" y="48"/>
                    <a:pt x="155"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5825455" y="3161173"/>
              <a:ext cx="32" cy="254560"/>
            </a:xfrm>
            <a:custGeom>
              <a:avLst/>
              <a:gdLst/>
              <a:ahLst/>
              <a:cxnLst/>
              <a:rect l="l" t="t" r="r" b="b"/>
              <a:pathLst>
                <a:path w="1" h="7955" extrusionOk="0">
                  <a:moveTo>
                    <a:pt x="0" y="1"/>
                  </a:moveTo>
                  <a:lnTo>
                    <a:pt x="0" y="7954"/>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5822415" y="3158133"/>
              <a:ext cx="6112" cy="260640"/>
            </a:xfrm>
            <a:custGeom>
              <a:avLst/>
              <a:gdLst/>
              <a:ahLst/>
              <a:cxnLst/>
              <a:rect l="l" t="t" r="r" b="b"/>
              <a:pathLst>
                <a:path w="191" h="8145" extrusionOk="0">
                  <a:moveTo>
                    <a:pt x="95" y="0"/>
                  </a:moveTo>
                  <a:cubicBezTo>
                    <a:pt x="48" y="0"/>
                    <a:pt x="0" y="48"/>
                    <a:pt x="0" y="96"/>
                  </a:cubicBezTo>
                  <a:lnTo>
                    <a:pt x="0" y="8049"/>
                  </a:lnTo>
                  <a:cubicBezTo>
                    <a:pt x="0" y="8097"/>
                    <a:pt x="48" y="8144"/>
                    <a:pt x="95" y="8144"/>
                  </a:cubicBezTo>
                  <a:cubicBezTo>
                    <a:pt x="155" y="8144"/>
                    <a:pt x="191" y="8097"/>
                    <a:pt x="191" y="8049"/>
                  </a:cubicBezTo>
                  <a:lnTo>
                    <a:pt x="191" y="96"/>
                  </a:lnTo>
                  <a:cubicBezTo>
                    <a:pt x="191" y="48"/>
                    <a:pt x="155"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5822415" y="5002933"/>
              <a:ext cx="6112" cy="98336"/>
            </a:xfrm>
            <a:custGeom>
              <a:avLst/>
              <a:gdLst/>
              <a:ahLst/>
              <a:cxnLst/>
              <a:rect l="l" t="t" r="r" b="b"/>
              <a:pathLst>
                <a:path w="191" h="3073" extrusionOk="0">
                  <a:moveTo>
                    <a:pt x="95" y="0"/>
                  </a:moveTo>
                  <a:cubicBezTo>
                    <a:pt x="48" y="0"/>
                    <a:pt x="0" y="48"/>
                    <a:pt x="0" y="96"/>
                  </a:cubicBezTo>
                  <a:lnTo>
                    <a:pt x="0" y="2977"/>
                  </a:lnTo>
                  <a:cubicBezTo>
                    <a:pt x="0" y="3036"/>
                    <a:pt x="48" y="3072"/>
                    <a:pt x="95" y="3072"/>
                  </a:cubicBezTo>
                  <a:cubicBezTo>
                    <a:pt x="155" y="3072"/>
                    <a:pt x="191" y="3036"/>
                    <a:pt x="191" y="2977"/>
                  </a:cubicBezTo>
                  <a:lnTo>
                    <a:pt x="191" y="96"/>
                  </a:lnTo>
                  <a:cubicBezTo>
                    <a:pt x="191" y="48"/>
                    <a:pt x="155"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5825455" y="4862709"/>
              <a:ext cx="32" cy="127680"/>
            </a:xfrm>
            <a:custGeom>
              <a:avLst/>
              <a:gdLst/>
              <a:ahLst/>
              <a:cxnLst/>
              <a:rect l="l" t="t" r="r" b="b"/>
              <a:pathLst>
                <a:path w="1" h="3990" extrusionOk="0">
                  <a:moveTo>
                    <a:pt x="0" y="1"/>
                  </a:moveTo>
                  <a:lnTo>
                    <a:pt x="0" y="39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5822415" y="4859669"/>
              <a:ext cx="6112" cy="133760"/>
            </a:xfrm>
            <a:custGeom>
              <a:avLst/>
              <a:gdLst/>
              <a:ahLst/>
              <a:cxnLst/>
              <a:rect l="l" t="t" r="r" b="b"/>
              <a:pathLst>
                <a:path w="191" h="4180" extrusionOk="0">
                  <a:moveTo>
                    <a:pt x="95" y="1"/>
                  </a:moveTo>
                  <a:cubicBezTo>
                    <a:pt x="48" y="1"/>
                    <a:pt x="0" y="48"/>
                    <a:pt x="0" y="96"/>
                  </a:cubicBezTo>
                  <a:lnTo>
                    <a:pt x="0" y="4084"/>
                  </a:lnTo>
                  <a:cubicBezTo>
                    <a:pt x="0" y="4144"/>
                    <a:pt x="48" y="4180"/>
                    <a:pt x="95" y="4180"/>
                  </a:cubicBezTo>
                  <a:cubicBezTo>
                    <a:pt x="155" y="4180"/>
                    <a:pt x="191" y="4144"/>
                    <a:pt x="191" y="4084"/>
                  </a:cubicBezTo>
                  <a:lnTo>
                    <a:pt x="191" y="96"/>
                  </a:lnTo>
                  <a:cubicBezTo>
                    <a:pt x="191" y="48"/>
                    <a:pt x="155"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4"/>
            <p:cNvSpPr/>
            <p:nvPr/>
          </p:nvSpPr>
          <p:spPr>
            <a:xfrm>
              <a:off x="5762575" y="5121429"/>
              <a:ext cx="125760" cy="22496"/>
            </a:xfrm>
            <a:custGeom>
              <a:avLst/>
              <a:gdLst/>
              <a:ahLst/>
              <a:cxnLst/>
              <a:rect l="l" t="t" r="r" b="b"/>
              <a:pathLst>
                <a:path w="3930" h="703" extrusionOk="0">
                  <a:moveTo>
                    <a:pt x="703" y="0"/>
                  </a:moveTo>
                  <a:cubicBezTo>
                    <a:pt x="310" y="0"/>
                    <a:pt x="1" y="322"/>
                    <a:pt x="1" y="703"/>
                  </a:cubicBezTo>
                  <a:lnTo>
                    <a:pt x="3930" y="703"/>
                  </a:lnTo>
                  <a:cubicBezTo>
                    <a:pt x="3930" y="322"/>
                    <a:pt x="3620" y="0"/>
                    <a:pt x="3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4"/>
            <p:cNvSpPr/>
            <p:nvPr/>
          </p:nvSpPr>
          <p:spPr>
            <a:xfrm>
              <a:off x="5759535" y="5118357"/>
              <a:ext cx="132256" cy="28992"/>
            </a:xfrm>
            <a:custGeom>
              <a:avLst/>
              <a:gdLst/>
              <a:ahLst/>
              <a:cxnLst/>
              <a:rect l="l" t="t" r="r" b="b"/>
              <a:pathLst>
                <a:path w="4133" h="906" extrusionOk="0">
                  <a:moveTo>
                    <a:pt x="3323" y="191"/>
                  </a:moveTo>
                  <a:cubicBezTo>
                    <a:pt x="3632" y="191"/>
                    <a:pt x="3882" y="418"/>
                    <a:pt x="3930" y="703"/>
                  </a:cubicBezTo>
                  <a:lnTo>
                    <a:pt x="191" y="703"/>
                  </a:lnTo>
                  <a:cubicBezTo>
                    <a:pt x="239" y="418"/>
                    <a:pt x="501" y="191"/>
                    <a:pt x="798" y="191"/>
                  </a:cubicBezTo>
                  <a:close/>
                  <a:moveTo>
                    <a:pt x="798" y="1"/>
                  </a:moveTo>
                  <a:cubicBezTo>
                    <a:pt x="358" y="1"/>
                    <a:pt x="1" y="358"/>
                    <a:pt x="1" y="799"/>
                  </a:cubicBezTo>
                  <a:cubicBezTo>
                    <a:pt x="1" y="858"/>
                    <a:pt x="36" y="906"/>
                    <a:pt x="96" y="906"/>
                  </a:cubicBezTo>
                  <a:lnTo>
                    <a:pt x="4025" y="906"/>
                  </a:lnTo>
                  <a:cubicBezTo>
                    <a:pt x="4085" y="906"/>
                    <a:pt x="4132" y="858"/>
                    <a:pt x="4132" y="799"/>
                  </a:cubicBezTo>
                  <a:cubicBezTo>
                    <a:pt x="4132" y="358"/>
                    <a:pt x="3763" y="1"/>
                    <a:pt x="3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6022063" y="3512085"/>
              <a:ext cx="165760" cy="127648"/>
            </a:xfrm>
            <a:custGeom>
              <a:avLst/>
              <a:gdLst/>
              <a:ahLst/>
              <a:cxnLst/>
              <a:rect l="l" t="t" r="r" b="b"/>
              <a:pathLst>
                <a:path w="5180" h="3989" extrusionOk="0">
                  <a:moveTo>
                    <a:pt x="2953" y="572"/>
                  </a:moveTo>
                  <a:cubicBezTo>
                    <a:pt x="2977" y="572"/>
                    <a:pt x="2989" y="584"/>
                    <a:pt x="3000" y="608"/>
                  </a:cubicBezTo>
                  <a:lnTo>
                    <a:pt x="4584" y="3322"/>
                  </a:lnTo>
                  <a:cubicBezTo>
                    <a:pt x="4596" y="3334"/>
                    <a:pt x="4596" y="3346"/>
                    <a:pt x="4596" y="3358"/>
                  </a:cubicBezTo>
                  <a:cubicBezTo>
                    <a:pt x="4596" y="3382"/>
                    <a:pt x="4572" y="3405"/>
                    <a:pt x="4548" y="3405"/>
                  </a:cubicBezTo>
                  <a:lnTo>
                    <a:pt x="631" y="3405"/>
                  </a:lnTo>
                  <a:cubicBezTo>
                    <a:pt x="595" y="3405"/>
                    <a:pt x="583" y="3382"/>
                    <a:pt x="583" y="3358"/>
                  </a:cubicBezTo>
                  <a:cubicBezTo>
                    <a:pt x="583" y="3346"/>
                    <a:pt x="583" y="3334"/>
                    <a:pt x="583" y="3322"/>
                  </a:cubicBezTo>
                  <a:lnTo>
                    <a:pt x="2167" y="608"/>
                  </a:lnTo>
                  <a:cubicBezTo>
                    <a:pt x="2179" y="584"/>
                    <a:pt x="2203" y="572"/>
                    <a:pt x="2215" y="572"/>
                  </a:cubicBezTo>
                  <a:close/>
                  <a:moveTo>
                    <a:pt x="2215" y="0"/>
                  </a:moveTo>
                  <a:cubicBezTo>
                    <a:pt x="1988" y="0"/>
                    <a:pt x="1786" y="119"/>
                    <a:pt x="1667" y="310"/>
                  </a:cubicBezTo>
                  <a:lnTo>
                    <a:pt x="83" y="3036"/>
                  </a:lnTo>
                  <a:cubicBezTo>
                    <a:pt x="24" y="3132"/>
                    <a:pt x="0" y="3239"/>
                    <a:pt x="0" y="3358"/>
                  </a:cubicBezTo>
                  <a:cubicBezTo>
                    <a:pt x="0" y="3703"/>
                    <a:pt x="286" y="3989"/>
                    <a:pt x="631" y="3989"/>
                  </a:cubicBezTo>
                  <a:lnTo>
                    <a:pt x="4548" y="3989"/>
                  </a:lnTo>
                  <a:cubicBezTo>
                    <a:pt x="4894" y="3989"/>
                    <a:pt x="5179" y="3703"/>
                    <a:pt x="5179" y="3358"/>
                  </a:cubicBezTo>
                  <a:cubicBezTo>
                    <a:pt x="5179" y="3239"/>
                    <a:pt x="5144" y="3132"/>
                    <a:pt x="5084" y="3036"/>
                  </a:cubicBezTo>
                  <a:lnTo>
                    <a:pt x="3501" y="310"/>
                  </a:lnTo>
                  <a:cubicBezTo>
                    <a:pt x="3393" y="119"/>
                    <a:pt x="3179" y="0"/>
                    <a:pt x="2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4"/>
            <p:cNvSpPr/>
            <p:nvPr/>
          </p:nvSpPr>
          <p:spPr>
            <a:xfrm>
              <a:off x="6018991" y="3509045"/>
              <a:ext cx="171872" cy="133760"/>
            </a:xfrm>
            <a:custGeom>
              <a:avLst/>
              <a:gdLst/>
              <a:ahLst/>
              <a:cxnLst/>
              <a:rect l="l" t="t" r="r" b="b"/>
              <a:pathLst>
                <a:path w="5371" h="4180" extrusionOk="0">
                  <a:moveTo>
                    <a:pt x="3025" y="762"/>
                  </a:moveTo>
                  <a:lnTo>
                    <a:pt x="4561" y="3405"/>
                  </a:lnTo>
                  <a:lnTo>
                    <a:pt x="799" y="3405"/>
                  </a:lnTo>
                  <a:lnTo>
                    <a:pt x="2334" y="762"/>
                  </a:lnTo>
                  <a:close/>
                  <a:moveTo>
                    <a:pt x="2311" y="572"/>
                  </a:moveTo>
                  <a:cubicBezTo>
                    <a:pt x="2263" y="572"/>
                    <a:pt x="2215" y="607"/>
                    <a:pt x="2180" y="643"/>
                  </a:cubicBezTo>
                  <a:lnTo>
                    <a:pt x="596" y="3370"/>
                  </a:lnTo>
                  <a:cubicBezTo>
                    <a:pt x="584" y="3393"/>
                    <a:pt x="572" y="3417"/>
                    <a:pt x="572" y="3453"/>
                  </a:cubicBezTo>
                  <a:cubicBezTo>
                    <a:pt x="572" y="3524"/>
                    <a:pt x="644" y="3596"/>
                    <a:pt x="727" y="3596"/>
                  </a:cubicBezTo>
                  <a:lnTo>
                    <a:pt x="4644" y="3596"/>
                  </a:lnTo>
                  <a:cubicBezTo>
                    <a:pt x="4716" y="3596"/>
                    <a:pt x="4787" y="3524"/>
                    <a:pt x="4787" y="3453"/>
                  </a:cubicBezTo>
                  <a:cubicBezTo>
                    <a:pt x="4787" y="3417"/>
                    <a:pt x="4775" y="3393"/>
                    <a:pt x="4763" y="3370"/>
                  </a:cubicBezTo>
                  <a:lnTo>
                    <a:pt x="3180" y="655"/>
                  </a:lnTo>
                  <a:cubicBezTo>
                    <a:pt x="3156" y="607"/>
                    <a:pt x="3108" y="572"/>
                    <a:pt x="3049" y="572"/>
                  </a:cubicBezTo>
                  <a:close/>
                  <a:moveTo>
                    <a:pt x="3049" y="191"/>
                  </a:moveTo>
                  <a:cubicBezTo>
                    <a:pt x="3239" y="191"/>
                    <a:pt x="3418" y="286"/>
                    <a:pt x="3513" y="452"/>
                  </a:cubicBezTo>
                  <a:lnTo>
                    <a:pt x="5097" y="3179"/>
                  </a:lnTo>
                  <a:cubicBezTo>
                    <a:pt x="5144" y="3262"/>
                    <a:pt x="5168" y="3358"/>
                    <a:pt x="5168" y="3453"/>
                  </a:cubicBezTo>
                  <a:cubicBezTo>
                    <a:pt x="5168" y="3739"/>
                    <a:pt x="4930" y="3977"/>
                    <a:pt x="4644" y="3977"/>
                  </a:cubicBezTo>
                  <a:lnTo>
                    <a:pt x="727" y="3977"/>
                  </a:lnTo>
                  <a:cubicBezTo>
                    <a:pt x="429" y="3977"/>
                    <a:pt x="191" y="3739"/>
                    <a:pt x="191" y="3453"/>
                  </a:cubicBezTo>
                  <a:cubicBezTo>
                    <a:pt x="191" y="3358"/>
                    <a:pt x="215" y="3262"/>
                    <a:pt x="263" y="3179"/>
                  </a:cubicBezTo>
                  <a:lnTo>
                    <a:pt x="1846" y="452"/>
                  </a:lnTo>
                  <a:cubicBezTo>
                    <a:pt x="1942" y="286"/>
                    <a:pt x="2120" y="191"/>
                    <a:pt x="2311" y="191"/>
                  </a:cubicBezTo>
                  <a:close/>
                  <a:moveTo>
                    <a:pt x="2311" y="0"/>
                  </a:moveTo>
                  <a:cubicBezTo>
                    <a:pt x="2061" y="0"/>
                    <a:pt x="1811" y="131"/>
                    <a:pt x="1680" y="357"/>
                  </a:cubicBezTo>
                  <a:lnTo>
                    <a:pt x="96" y="3084"/>
                  </a:lnTo>
                  <a:cubicBezTo>
                    <a:pt x="37" y="3191"/>
                    <a:pt x="1" y="3322"/>
                    <a:pt x="1" y="3453"/>
                  </a:cubicBezTo>
                  <a:cubicBezTo>
                    <a:pt x="1" y="3846"/>
                    <a:pt x="322" y="4179"/>
                    <a:pt x="727" y="4179"/>
                  </a:cubicBezTo>
                  <a:lnTo>
                    <a:pt x="4644" y="4179"/>
                  </a:lnTo>
                  <a:cubicBezTo>
                    <a:pt x="5037" y="4179"/>
                    <a:pt x="5371" y="3846"/>
                    <a:pt x="5371" y="3453"/>
                  </a:cubicBezTo>
                  <a:cubicBezTo>
                    <a:pt x="5371" y="3322"/>
                    <a:pt x="5335" y="3191"/>
                    <a:pt x="5263" y="3084"/>
                  </a:cubicBezTo>
                  <a:lnTo>
                    <a:pt x="3680" y="357"/>
                  </a:lnTo>
                  <a:cubicBezTo>
                    <a:pt x="3549" y="131"/>
                    <a:pt x="3311" y="0"/>
                    <a:pt x="3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4"/>
            <p:cNvSpPr/>
            <p:nvPr/>
          </p:nvSpPr>
          <p:spPr>
            <a:xfrm>
              <a:off x="6095567" y="3431317"/>
              <a:ext cx="18720" cy="108992"/>
            </a:xfrm>
            <a:custGeom>
              <a:avLst/>
              <a:gdLst/>
              <a:ahLst/>
              <a:cxnLst/>
              <a:rect l="l" t="t" r="r" b="b"/>
              <a:pathLst>
                <a:path w="585" h="3406" extrusionOk="0">
                  <a:moveTo>
                    <a:pt x="287" y="0"/>
                  </a:moveTo>
                  <a:cubicBezTo>
                    <a:pt x="132" y="0"/>
                    <a:pt x="1" y="131"/>
                    <a:pt x="1" y="298"/>
                  </a:cubicBezTo>
                  <a:lnTo>
                    <a:pt x="1" y="3120"/>
                  </a:lnTo>
                  <a:cubicBezTo>
                    <a:pt x="1" y="3274"/>
                    <a:pt x="132" y="3405"/>
                    <a:pt x="287" y="3405"/>
                  </a:cubicBezTo>
                  <a:cubicBezTo>
                    <a:pt x="453" y="3405"/>
                    <a:pt x="584" y="3274"/>
                    <a:pt x="584" y="3120"/>
                  </a:cubicBezTo>
                  <a:lnTo>
                    <a:pt x="584" y="298"/>
                  </a:lnTo>
                  <a:cubicBezTo>
                    <a:pt x="584" y="131"/>
                    <a:pt x="453" y="0"/>
                    <a:pt x="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6092527" y="3428245"/>
              <a:ext cx="24800" cy="115104"/>
            </a:xfrm>
            <a:custGeom>
              <a:avLst/>
              <a:gdLst/>
              <a:ahLst/>
              <a:cxnLst/>
              <a:rect l="l" t="t" r="r" b="b"/>
              <a:pathLst>
                <a:path w="775" h="3597" extrusionOk="0">
                  <a:moveTo>
                    <a:pt x="382" y="191"/>
                  </a:moveTo>
                  <a:cubicBezTo>
                    <a:pt x="489" y="191"/>
                    <a:pt x="572" y="287"/>
                    <a:pt x="572" y="394"/>
                  </a:cubicBezTo>
                  <a:lnTo>
                    <a:pt x="572" y="3216"/>
                  </a:lnTo>
                  <a:cubicBezTo>
                    <a:pt x="572" y="3323"/>
                    <a:pt x="489" y="3406"/>
                    <a:pt x="382" y="3406"/>
                  </a:cubicBezTo>
                  <a:cubicBezTo>
                    <a:pt x="275" y="3406"/>
                    <a:pt x="191" y="3323"/>
                    <a:pt x="191" y="3216"/>
                  </a:cubicBezTo>
                  <a:lnTo>
                    <a:pt x="191" y="394"/>
                  </a:lnTo>
                  <a:cubicBezTo>
                    <a:pt x="191" y="287"/>
                    <a:pt x="275" y="191"/>
                    <a:pt x="382" y="191"/>
                  </a:cubicBezTo>
                  <a:close/>
                  <a:moveTo>
                    <a:pt x="382" y="1"/>
                  </a:moveTo>
                  <a:cubicBezTo>
                    <a:pt x="167" y="1"/>
                    <a:pt x="1" y="180"/>
                    <a:pt x="1" y="394"/>
                  </a:cubicBezTo>
                  <a:lnTo>
                    <a:pt x="1" y="3216"/>
                  </a:lnTo>
                  <a:cubicBezTo>
                    <a:pt x="1" y="3418"/>
                    <a:pt x="167" y="3597"/>
                    <a:pt x="382" y="3597"/>
                  </a:cubicBezTo>
                  <a:cubicBezTo>
                    <a:pt x="596" y="3597"/>
                    <a:pt x="775" y="3418"/>
                    <a:pt x="775" y="3216"/>
                  </a:cubicBezTo>
                  <a:lnTo>
                    <a:pt x="775" y="394"/>
                  </a:lnTo>
                  <a:cubicBezTo>
                    <a:pt x="775" y="180"/>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6104719" y="3137173"/>
              <a:ext cx="32" cy="374944"/>
            </a:xfrm>
            <a:custGeom>
              <a:avLst/>
              <a:gdLst/>
              <a:ahLst/>
              <a:cxnLst/>
              <a:rect l="l" t="t" r="r" b="b"/>
              <a:pathLst>
                <a:path w="1" h="11717" extrusionOk="0">
                  <a:moveTo>
                    <a:pt x="1" y="1"/>
                  </a:moveTo>
                  <a:lnTo>
                    <a:pt x="1" y="1171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6101679" y="3134133"/>
              <a:ext cx="6112" cy="381024"/>
            </a:xfrm>
            <a:custGeom>
              <a:avLst/>
              <a:gdLst/>
              <a:ahLst/>
              <a:cxnLst/>
              <a:rect l="l" t="t" r="r" b="b"/>
              <a:pathLst>
                <a:path w="191" h="11907" extrusionOk="0">
                  <a:moveTo>
                    <a:pt x="96" y="0"/>
                  </a:moveTo>
                  <a:cubicBezTo>
                    <a:pt x="48" y="0"/>
                    <a:pt x="0" y="48"/>
                    <a:pt x="0" y="96"/>
                  </a:cubicBezTo>
                  <a:lnTo>
                    <a:pt x="0" y="11811"/>
                  </a:lnTo>
                  <a:cubicBezTo>
                    <a:pt x="0" y="11859"/>
                    <a:pt x="48" y="11907"/>
                    <a:pt x="96" y="11907"/>
                  </a:cubicBezTo>
                  <a:cubicBezTo>
                    <a:pt x="155" y="11907"/>
                    <a:pt x="191" y="11859"/>
                    <a:pt x="191" y="11811"/>
                  </a:cubicBezTo>
                  <a:lnTo>
                    <a:pt x="191" y="96"/>
                  </a:lnTo>
                  <a:cubicBezTo>
                    <a:pt x="191" y="48"/>
                    <a:pt x="155"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6779855" y="3512085"/>
              <a:ext cx="165760" cy="127648"/>
            </a:xfrm>
            <a:custGeom>
              <a:avLst/>
              <a:gdLst/>
              <a:ahLst/>
              <a:cxnLst/>
              <a:rect l="l" t="t" r="r" b="b"/>
              <a:pathLst>
                <a:path w="5180" h="3989" extrusionOk="0">
                  <a:moveTo>
                    <a:pt x="2965" y="572"/>
                  </a:moveTo>
                  <a:cubicBezTo>
                    <a:pt x="2977" y="572"/>
                    <a:pt x="3001" y="584"/>
                    <a:pt x="3013" y="608"/>
                  </a:cubicBezTo>
                  <a:lnTo>
                    <a:pt x="4596" y="3322"/>
                  </a:lnTo>
                  <a:cubicBezTo>
                    <a:pt x="4596" y="3334"/>
                    <a:pt x="4596" y="3346"/>
                    <a:pt x="4596" y="3358"/>
                  </a:cubicBezTo>
                  <a:cubicBezTo>
                    <a:pt x="4596" y="3382"/>
                    <a:pt x="4573" y="3405"/>
                    <a:pt x="4549" y="3405"/>
                  </a:cubicBezTo>
                  <a:lnTo>
                    <a:pt x="632" y="3405"/>
                  </a:lnTo>
                  <a:cubicBezTo>
                    <a:pt x="608" y="3405"/>
                    <a:pt x="584" y="3382"/>
                    <a:pt x="584" y="3358"/>
                  </a:cubicBezTo>
                  <a:cubicBezTo>
                    <a:pt x="584" y="3346"/>
                    <a:pt x="584" y="3334"/>
                    <a:pt x="596" y="3322"/>
                  </a:cubicBezTo>
                  <a:lnTo>
                    <a:pt x="2179" y="608"/>
                  </a:lnTo>
                  <a:cubicBezTo>
                    <a:pt x="2191" y="584"/>
                    <a:pt x="2203" y="572"/>
                    <a:pt x="2227" y="572"/>
                  </a:cubicBezTo>
                  <a:close/>
                  <a:moveTo>
                    <a:pt x="2227" y="0"/>
                  </a:moveTo>
                  <a:cubicBezTo>
                    <a:pt x="2001" y="0"/>
                    <a:pt x="1787" y="119"/>
                    <a:pt x="1679" y="310"/>
                  </a:cubicBezTo>
                  <a:lnTo>
                    <a:pt x="96" y="3036"/>
                  </a:lnTo>
                  <a:cubicBezTo>
                    <a:pt x="36" y="3132"/>
                    <a:pt x="1" y="3239"/>
                    <a:pt x="1" y="3358"/>
                  </a:cubicBezTo>
                  <a:cubicBezTo>
                    <a:pt x="1" y="3703"/>
                    <a:pt x="286" y="3989"/>
                    <a:pt x="632" y="3989"/>
                  </a:cubicBezTo>
                  <a:lnTo>
                    <a:pt x="4549" y="3989"/>
                  </a:lnTo>
                  <a:cubicBezTo>
                    <a:pt x="4894" y="3989"/>
                    <a:pt x="5180" y="3703"/>
                    <a:pt x="5180" y="3358"/>
                  </a:cubicBezTo>
                  <a:cubicBezTo>
                    <a:pt x="5180" y="3239"/>
                    <a:pt x="5156" y="3132"/>
                    <a:pt x="5096" y="3036"/>
                  </a:cubicBezTo>
                  <a:lnTo>
                    <a:pt x="3513" y="310"/>
                  </a:lnTo>
                  <a:cubicBezTo>
                    <a:pt x="3394" y="119"/>
                    <a:pt x="3191" y="0"/>
                    <a:pt x="2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6776815" y="3509045"/>
              <a:ext cx="171872" cy="133760"/>
            </a:xfrm>
            <a:custGeom>
              <a:avLst/>
              <a:gdLst/>
              <a:ahLst/>
              <a:cxnLst/>
              <a:rect l="l" t="t" r="r" b="b"/>
              <a:pathLst>
                <a:path w="5371" h="4180" extrusionOk="0">
                  <a:moveTo>
                    <a:pt x="3036" y="762"/>
                  </a:moveTo>
                  <a:lnTo>
                    <a:pt x="4572" y="3405"/>
                  </a:lnTo>
                  <a:lnTo>
                    <a:pt x="810" y="3405"/>
                  </a:lnTo>
                  <a:lnTo>
                    <a:pt x="2346" y="762"/>
                  </a:lnTo>
                  <a:close/>
                  <a:moveTo>
                    <a:pt x="2322" y="572"/>
                  </a:moveTo>
                  <a:cubicBezTo>
                    <a:pt x="2263" y="572"/>
                    <a:pt x="2215" y="607"/>
                    <a:pt x="2191" y="643"/>
                  </a:cubicBezTo>
                  <a:lnTo>
                    <a:pt x="608" y="3370"/>
                  </a:lnTo>
                  <a:cubicBezTo>
                    <a:pt x="596" y="3393"/>
                    <a:pt x="584" y="3417"/>
                    <a:pt x="584" y="3453"/>
                  </a:cubicBezTo>
                  <a:cubicBezTo>
                    <a:pt x="584" y="3524"/>
                    <a:pt x="655" y="3596"/>
                    <a:pt x="727" y="3596"/>
                  </a:cubicBezTo>
                  <a:lnTo>
                    <a:pt x="4644" y="3596"/>
                  </a:lnTo>
                  <a:cubicBezTo>
                    <a:pt x="4727" y="3596"/>
                    <a:pt x="4799" y="3524"/>
                    <a:pt x="4799" y="3453"/>
                  </a:cubicBezTo>
                  <a:cubicBezTo>
                    <a:pt x="4799" y="3417"/>
                    <a:pt x="4787" y="3393"/>
                    <a:pt x="4775" y="3370"/>
                  </a:cubicBezTo>
                  <a:lnTo>
                    <a:pt x="3191" y="655"/>
                  </a:lnTo>
                  <a:cubicBezTo>
                    <a:pt x="3156" y="607"/>
                    <a:pt x="3108" y="572"/>
                    <a:pt x="3060" y="572"/>
                  </a:cubicBezTo>
                  <a:close/>
                  <a:moveTo>
                    <a:pt x="3060" y="191"/>
                  </a:moveTo>
                  <a:cubicBezTo>
                    <a:pt x="3251" y="191"/>
                    <a:pt x="3429" y="286"/>
                    <a:pt x="3525" y="452"/>
                  </a:cubicBezTo>
                  <a:lnTo>
                    <a:pt x="5108" y="3179"/>
                  </a:lnTo>
                  <a:cubicBezTo>
                    <a:pt x="5156" y="3262"/>
                    <a:pt x="5180" y="3358"/>
                    <a:pt x="5180" y="3453"/>
                  </a:cubicBezTo>
                  <a:cubicBezTo>
                    <a:pt x="5180" y="3739"/>
                    <a:pt x="4941" y="3977"/>
                    <a:pt x="4644" y="3977"/>
                  </a:cubicBezTo>
                  <a:lnTo>
                    <a:pt x="727" y="3977"/>
                  </a:lnTo>
                  <a:cubicBezTo>
                    <a:pt x="441" y="3977"/>
                    <a:pt x="203" y="3739"/>
                    <a:pt x="203" y="3453"/>
                  </a:cubicBezTo>
                  <a:cubicBezTo>
                    <a:pt x="203" y="3358"/>
                    <a:pt x="227" y="3262"/>
                    <a:pt x="274" y="3179"/>
                  </a:cubicBezTo>
                  <a:lnTo>
                    <a:pt x="1858" y="452"/>
                  </a:lnTo>
                  <a:cubicBezTo>
                    <a:pt x="1953" y="286"/>
                    <a:pt x="2132" y="191"/>
                    <a:pt x="2322" y="191"/>
                  </a:cubicBezTo>
                  <a:close/>
                  <a:moveTo>
                    <a:pt x="2322" y="0"/>
                  </a:moveTo>
                  <a:cubicBezTo>
                    <a:pt x="2060" y="0"/>
                    <a:pt x="1822" y="131"/>
                    <a:pt x="1691" y="357"/>
                  </a:cubicBezTo>
                  <a:lnTo>
                    <a:pt x="108" y="3084"/>
                  </a:lnTo>
                  <a:cubicBezTo>
                    <a:pt x="36" y="3191"/>
                    <a:pt x="0" y="3322"/>
                    <a:pt x="0" y="3453"/>
                  </a:cubicBezTo>
                  <a:cubicBezTo>
                    <a:pt x="0" y="3846"/>
                    <a:pt x="334" y="4179"/>
                    <a:pt x="727" y="4179"/>
                  </a:cubicBezTo>
                  <a:lnTo>
                    <a:pt x="4644" y="4179"/>
                  </a:lnTo>
                  <a:cubicBezTo>
                    <a:pt x="5049" y="4179"/>
                    <a:pt x="5370" y="3846"/>
                    <a:pt x="5370" y="3453"/>
                  </a:cubicBezTo>
                  <a:cubicBezTo>
                    <a:pt x="5370" y="3322"/>
                    <a:pt x="5334" y="3191"/>
                    <a:pt x="5275" y="3084"/>
                  </a:cubicBezTo>
                  <a:lnTo>
                    <a:pt x="3691" y="357"/>
                  </a:lnTo>
                  <a:cubicBezTo>
                    <a:pt x="3560" y="131"/>
                    <a:pt x="3310" y="0"/>
                    <a:pt x="3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6853391" y="3431317"/>
              <a:ext cx="18688" cy="108992"/>
            </a:xfrm>
            <a:custGeom>
              <a:avLst/>
              <a:gdLst/>
              <a:ahLst/>
              <a:cxnLst/>
              <a:rect l="l" t="t" r="r" b="b"/>
              <a:pathLst>
                <a:path w="584" h="3406" extrusionOk="0">
                  <a:moveTo>
                    <a:pt x="298" y="0"/>
                  </a:moveTo>
                  <a:cubicBezTo>
                    <a:pt x="131" y="0"/>
                    <a:pt x="1" y="131"/>
                    <a:pt x="1" y="298"/>
                  </a:cubicBezTo>
                  <a:lnTo>
                    <a:pt x="1" y="3120"/>
                  </a:lnTo>
                  <a:cubicBezTo>
                    <a:pt x="1" y="3274"/>
                    <a:pt x="131" y="3405"/>
                    <a:pt x="298" y="3405"/>
                  </a:cubicBezTo>
                  <a:cubicBezTo>
                    <a:pt x="453" y="3405"/>
                    <a:pt x="584" y="3274"/>
                    <a:pt x="584" y="3120"/>
                  </a:cubicBezTo>
                  <a:lnTo>
                    <a:pt x="584" y="298"/>
                  </a:lnTo>
                  <a:cubicBezTo>
                    <a:pt x="584" y="131"/>
                    <a:pt x="453"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6850351" y="3428245"/>
              <a:ext cx="24800" cy="115104"/>
            </a:xfrm>
            <a:custGeom>
              <a:avLst/>
              <a:gdLst/>
              <a:ahLst/>
              <a:cxnLst/>
              <a:rect l="l" t="t" r="r" b="b"/>
              <a:pathLst>
                <a:path w="775" h="3597" extrusionOk="0">
                  <a:moveTo>
                    <a:pt x="393" y="191"/>
                  </a:moveTo>
                  <a:cubicBezTo>
                    <a:pt x="500" y="191"/>
                    <a:pt x="584" y="287"/>
                    <a:pt x="584" y="394"/>
                  </a:cubicBezTo>
                  <a:lnTo>
                    <a:pt x="584" y="3216"/>
                  </a:lnTo>
                  <a:cubicBezTo>
                    <a:pt x="584" y="3323"/>
                    <a:pt x="500" y="3406"/>
                    <a:pt x="393" y="3406"/>
                  </a:cubicBezTo>
                  <a:cubicBezTo>
                    <a:pt x="286" y="3406"/>
                    <a:pt x="203" y="3323"/>
                    <a:pt x="203" y="3216"/>
                  </a:cubicBezTo>
                  <a:lnTo>
                    <a:pt x="203" y="394"/>
                  </a:lnTo>
                  <a:cubicBezTo>
                    <a:pt x="203" y="287"/>
                    <a:pt x="286" y="191"/>
                    <a:pt x="393" y="191"/>
                  </a:cubicBezTo>
                  <a:close/>
                  <a:moveTo>
                    <a:pt x="393" y="1"/>
                  </a:moveTo>
                  <a:cubicBezTo>
                    <a:pt x="179" y="1"/>
                    <a:pt x="0" y="180"/>
                    <a:pt x="0" y="394"/>
                  </a:cubicBezTo>
                  <a:lnTo>
                    <a:pt x="0" y="3216"/>
                  </a:lnTo>
                  <a:cubicBezTo>
                    <a:pt x="0" y="3418"/>
                    <a:pt x="179" y="3597"/>
                    <a:pt x="393" y="3597"/>
                  </a:cubicBezTo>
                  <a:cubicBezTo>
                    <a:pt x="607" y="3597"/>
                    <a:pt x="774" y="3418"/>
                    <a:pt x="774" y="3216"/>
                  </a:cubicBezTo>
                  <a:lnTo>
                    <a:pt x="774" y="394"/>
                  </a:lnTo>
                  <a:cubicBezTo>
                    <a:pt x="774" y="180"/>
                    <a:pt x="607"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6862927" y="3137173"/>
              <a:ext cx="32" cy="374944"/>
            </a:xfrm>
            <a:custGeom>
              <a:avLst/>
              <a:gdLst/>
              <a:ahLst/>
              <a:cxnLst/>
              <a:rect l="l" t="t" r="r" b="b"/>
              <a:pathLst>
                <a:path w="1" h="11717" extrusionOk="0">
                  <a:moveTo>
                    <a:pt x="0" y="1"/>
                  </a:moveTo>
                  <a:lnTo>
                    <a:pt x="0" y="1171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6859855" y="3134133"/>
              <a:ext cx="6144" cy="381024"/>
            </a:xfrm>
            <a:custGeom>
              <a:avLst/>
              <a:gdLst/>
              <a:ahLst/>
              <a:cxnLst/>
              <a:rect l="l" t="t" r="r" b="b"/>
              <a:pathLst>
                <a:path w="192" h="11907" extrusionOk="0">
                  <a:moveTo>
                    <a:pt x="96" y="0"/>
                  </a:moveTo>
                  <a:cubicBezTo>
                    <a:pt x="37" y="0"/>
                    <a:pt x="1" y="48"/>
                    <a:pt x="1" y="96"/>
                  </a:cubicBezTo>
                  <a:lnTo>
                    <a:pt x="1" y="11811"/>
                  </a:lnTo>
                  <a:cubicBezTo>
                    <a:pt x="1" y="11859"/>
                    <a:pt x="37" y="11907"/>
                    <a:pt x="96" y="11907"/>
                  </a:cubicBezTo>
                  <a:cubicBezTo>
                    <a:pt x="144" y="11907"/>
                    <a:pt x="191" y="11859"/>
                    <a:pt x="191" y="11811"/>
                  </a:cubicBezTo>
                  <a:lnTo>
                    <a:pt x="191" y="96"/>
                  </a:lnTo>
                  <a:cubicBezTo>
                    <a:pt x="191" y="48"/>
                    <a:pt x="14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7538063" y="3512085"/>
              <a:ext cx="165760" cy="127648"/>
            </a:xfrm>
            <a:custGeom>
              <a:avLst/>
              <a:gdLst/>
              <a:ahLst/>
              <a:cxnLst/>
              <a:rect l="l" t="t" r="r" b="b"/>
              <a:pathLst>
                <a:path w="5180" h="3989" extrusionOk="0">
                  <a:moveTo>
                    <a:pt x="2953" y="572"/>
                  </a:moveTo>
                  <a:cubicBezTo>
                    <a:pt x="2977" y="572"/>
                    <a:pt x="2989" y="584"/>
                    <a:pt x="3000" y="608"/>
                  </a:cubicBezTo>
                  <a:lnTo>
                    <a:pt x="4584" y="3322"/>
                  </a:lnTo>
                  <a:cubicBezTo>
                    <a:pt x="4596" y="3334"/>
                    <a:pt x="4596" y="3346"/>
                    <a:pt x="4596" y="3358"/>
                  </a:cubicBezTo>
                  <a:cubicBezTo>
                    <a:pt x="4596" y="3382"/>
                    <a:pt x="4572" y="3405"/>
                    <a:pt x="4548" y="3405"/>
                  </a:cubicBezTo>
                  <a:lnTo>
                    <a:pt x="631" y="3405"/>
                  </a:lnTo>
                  <a:cubicBezTo>
                    <a:pt x="595" y="3405"/>
                    <a:pt x="572" y="3382"/>
                    <a:pt x="572" y="3358"/>
                  </a:cubicBezTo>
                  <a:cubicBezTo>
                    <a:pt x="572" y="3346"/>
                    <a:pt x="583" y="3334"/>
                    <a:pt x="583" y="3322"/>
                  </a:cubicBezTo>
                  <a:lnTo>
                    <a:pt x="2167" y="608"/>
                  </a:lnTo>
                  <a:cubicBezTo>
                    <a:pt x="2179" y="584"/>
                    <a:pt x="2203" y="572"/>
                    <a:pt x="2215" y="572"/>
                  </a:cubicBezTo>
                  <a:close/>
                  <a:moveTo>
                    <a:pt x="2215" y="0"/>
                  </a:moveTo>
                  <a:cubicBezTo>
                    <a:pt x="1988" y="0"/>
                    <a:pt x="1786" y="119"/>
                    <a:pt x="1667" y="310"/>
                  </a:cubicBezTo>
                  <a:lnTo>
                    <a:pt x="83" y="3036"/>
                  </a:lnTo>
                  <a:cubicBezTo>
                    <a:pt x="24" y="3132"/>
                    <a:pt x="0" y="3239"/>
                    <a:pt x="0" y="3358"/>
                  </a:cubicBezTo>
                  <a:cubicBezTo>
                    <a:pt x="0" y="3703"/>
                    <a:pt x="286" y="3989"/>
                    <a:pt x="631" y="3989"/>
                  </a:cubicBezTo>
                  <a:lnTo>
                    <a:pt x="4548" y="3989"/>
                  </a:lnTo>
                  <a:cubicBezTo>
                    <a:pt x="4894" y="3989"/>
                    <a:pt x="5179" y="3703"/>
                    <a:pt x="5179" y="3358"/>
                  </a:cubicBezTo>
                  <a:cubicBezTo>
                    <a:pt x="5179" y="3239"/>
                    <a:pt x="5144" y="3132"/>
                    <a:pt x="5084" y="3036"/>
                  </a:cubicBezTo>
                  <a:lnTo>
                    <a:pt x="3500" y="310"/>
                  </a:lnTo>
                  <a:cubicBezTo>
                    <a:pt x="3393" y="119"/>
                    <a:pt x="3179" y="0"/>
                    <a:pt x="2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7534991" y="3509045"/>
              <a:ext cx="171872" cy="133760"/>
            </a:xfrm>
            <a:custGeom>
              <a:avLst/>
              <a:gdLst/>
              <a:ahLst/>
              <a:cxnLst/>
              <a:rect l="l" t="t" r="r" b="b"/>
              <a:pathLst>
                <a:path w="5371" h="4180" extrusionOk="0">
                  <a:moveTo>
                    <a:pt x="3025" y="762"/>
                  </a:moveTo>
                  <a:lnTo>
                    <a:pt x="4561" y="3405"/>
                  </a:lnTo>
                  <a:lnTo>
                    <a:pt x="799" y="3405"/>
                  </a:lnTo>
                  <a:lnTo>
                    <a:pt x="2334" y="762"/>
                  </a:lnTo>
                  <a:close/>
                  <a:moveTo>
                    <a:pt x="2311" y="572"/>
                  </a:moveTo>
                  <a:cubicBezTo>
                    <a:pt x="2263" y="572"/>
                    <a:pt x="2215" y="607"/>
                    <a:pt x="2180" y="643"/>
                  </a:cubicBezTo>
                  <a:lnTo>
                    <a:pt x="596" y="3370"/>
                  </a:lnTo>
                  <a:cubicBezTo>
                    <a:pt x="584" y="3393"/>
                    <a:pt x="572" y="3417"/>
                    <a:pt x="572" y="3453"/>
                  </a:cubicBezTo>
                  <a:cubicBezTo>
                    <a:pt x="572" y="3524"/>
                    <a:pt x="644" y="3596"/>
                    <a:pt x="727" y="3596"/>
                  </a:cubicBezTo>
                  <a:lnTo>
                    <a:pt x="4644" y="3596"/>
                  </a:lnTo>
                  <a:cubicBezTo>
                    <a:pt x="4716" y="3596"/>
                    <a:pt x="4787" y="3524"/>
                    <a:pt x="4787" y="3453"/>
                  </a:cubicBezTo>
                  <a:cubicBezTo>
                    <a:pt x="4787" y="3417"/>
                    <a:pt x="4775" y="3393"/>
                    <a:pt x="4763" y="3370"/>
                  </a:cubicBezTo>
                  <a:lnTo>
                    <a:pt x="3180" y="655"/>
                  </a:lnTo>
                  <a:cubicBezTo>
                    <a:pt x="3156" y="607"/>
                    <a:pt x="3108" y="572"/>
                    <a:pt x="3049" y="572"/>
                  </a:cubicBezTo>
                  <a:close/>
                  <a:moveTo>
                    <a:pt x="3049" y="191"/>
                  </a:moveTo>
                  <a:cubicBezTo>
                    <a:pt x="3239" y="191"/>
                    <a:pt x="3418" y="286"/>
                    <a:pt x="3513" y="452"/>
                  </a:cubicBezTo>
                  <a:lnTo>
                    <a:pt x="5097" y="3179"/>
                  </a:lnTo>
                  <a:cubicBezTo>
                    <a:pt x="5144" y="3262"/>
                    <a:pt x="5168" y="3358"/>
                    <a:pt x="5168" y="3453"/>
                  </a:cubicBezTo>
                  <a:cubicBezTo>
                    <a:pt x="5168" y="3739"/>
                    <a:pt x="4930" y="3977"/>
                    <a:pt x="4644" y="3977"/>
                  </a:cubicBezTo>
                  <a:lnTo>
                    <a:pt x="727" y="3977"/>
                  </a:lnTo>
                  <a:cubicBezTo>
                    <a:pt x="429" y="3977"/>
                    <a:pt x="191" y="3739"/>
                    <a:pt x="191" y="3453"/>
                  </a:cubicBezTo>
                  <a:cubicBezTo>
                    <a:pt x="191" y="3358"/>
                    <a:pt x="215" y="3262"/>
                    <a:pt x="263" y="3179"/>
                  </a:cubicBezTo>
                  <a:lnTo>
                    <a:pt x="1846" y="452"/>
                  </a:lnTo>
                  <a:cubicBezTo>
                    <a:pt x="1942" y="286"/>
                    <a:pt x="2120" y="191"/>
                    <a:pt x="2311" y="191"/>
                  </a:cubicBezTo>
                  <a:close/>
                  <a:moveTo>
                    <a:pt x="2311" y="0"/>
                  </a:moveTo>
                  <a:cubicBezTo>
                    <a:pt x="2061" y="0"/>
                    <a:pt x="1811" y="131"/>
                    <a:pt x="1680" y="357"/>
                  </a:cubicBezTo>
                  <a:lnTo>
                    <a:pt x="96" y="3084"/>
                  </a:lnTo>
                  <a:cubicBezTo>
                    <a:pt x="37" y="3191"/>
                    <a:pt x="1" y="3322"/>
                    <a:pt x="1" y="3453"/>
                  </a:cubicBezTo>
                  <a:cubicBezTo>
                    <a:pt x="1" y="3846"/>
                    <a:pt x="322" y="4179"/>
                    <a:pt x="727" y="4179"/>
                  </a:cubicBezTo>
                  <a:lnTo>
                    <a:pt x="4644" y="4179"/>
                  </a:lnTo>
                  <a:cubicBezTo>
                    <a:pt x="5037" y="4179"/>
                    <a:pt x="5371" y="3846"/>
                    <a:pt x="5371" y="3453"/>
                  </a:cubicBezTo>
                  <a:cubicBezTo>
                    <a:pt x="5371" y="3322"/>
                    <a:pt x="5335" y="3191"/>
                    <a:pt x="5263" y="3084"/>
                  </a:cubicBezTo>
                  <a:lnTo>
                    <a:pt x="3680" y="357"/>
                  </a:lnTo>
                  <a:cubicBezTo>
                    <a:pt x="3549" y="131"/>
                    <a:pt x="3311" y="0"/>
                    <a:pt x="3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4"/>
            <p:cNvSpPr/>
            <p:nvPr/>
          </p:nvSpPr>
          <p:spPr>
            <a:xfrm>
              <a:off x="7611567" y="3431317"/>
              <a:ext cx="18336" cy="108992"/>
            </a:xfrm>
            <a:custGeom>
              <a:avLst/>
              <a:gdLst/>
              <a:ahLst/>
              <a:cxnLst/>
              <a:rect l="l" t="t" r="r" b="b"/>
              <a:pathLst>
                <a:path w="573" h="3406" extrusionOk="0">
                  <a:moveTo>
                    <a:pt x="287" y="0"/>
                  </a:moveTo>
                  <a:cubicBezTo>
                    <a:pt x="132" y="0"/>
                    <a:pt x="1" y="131"/>
                    <a:pt x="1" y="298"/>
                  </a:cubicBezTo>
                  <a:lnTo>
                    <a:pt x="1" y="3120"/>
                  </a:lnTo>
                  <a:cubicBezTo>
                    <a:pt x="1" y="3274"/>
                    <a:pt x="132" y="3405"/>
                    <a:pt x="287" y="3405"/>
                  </a:cubicBezTo>
                  <a:cubicBezTo>
                    <a:pt x="453" y="3405"/>
                    <a:pt x="572" y="3274"/>
                    <a:pt x="572" y="3120"/>
                  </a:cubicBezTo>
                  <a:lnTo>
                    <a:pt x="572" y="298"/>
                  </a:lnTo>
                  <a:cubicBezTo>
                    <a:pt x="572" y="131"/>
                    <a:pt x="453" y="0"/>
                    <a:pt x="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4"/>
            <p:cNvSpPr/>
            <p:nvPr/>
          </p:nvSpPr>
          <p:spPr>
            <a:xfrm>
              <a:off x="7608527" y="3428245"/>
              <a:ext cx="24800" cy="115104"/>
            </a:xfrm>
            <a:custGeom>
              <a:avLst/>
              <a:gdLst/>
              <a:ahLst/>
              <a:cxnLst/>
              <a:rect l="l" t="t" r="r" b="b"/>
              <a:pathLst>
                <a:path w="775" h="3597" extrusionOk="0">
                  <a:moveTo>
                    <a:pt x="382" y="191"/>
                  </a:moveTo>
                  <a:cubicBezTo>
                    <a:pt x="489" y="191"/>
                    <a:pt x="572" y="287"/>
                    <a:pt x="572" y="394"/>
                  </a:cubicBezTo>
                  <a:lnTo>
                    <a:pt x="572" y="3216"/>
                  </a:lnTo>
                  <a:cubicBezTo>
                    <a:pt x="572" y="3323"/>
                    <a:pt x="489" y="3406"/>
                    <a:pt x="382" y="3406"/>
                  </a:cubicBezTo>
                  <a:cubicBezTo>
                    <a:pt x="275" y="3406"/>
                    <a:pt x="191" y="3323"/>
                    <a:pt x="191" y="3216"/>
                  </a:cubicBezTo>
                  <a:lnTo>
                    <a:pt x="191" y="394"/>
                  </a:lnTo>
                  <a:cubicBezTo>
                    <a:pt x="191" y="287"/>
                    <a:pt x="275" y="191"/>
                    <a:pt x="382" y="191"/>
                  </a:cubicBezTo>
                  <a:close/>
                  <a:moveTo>
                    <a:pt x="382" y="1"/>
                  </a:moveTo>
                  <a:cubicBezTo>
                    <a:pt x="167" y="1"/>
                    <a:pt x="1" y="180"/>
                    <a:pt x="1" y="394"/>
                  </a:cubicBezTo>
                  <a:lnTo>
                    <a:pt x="1" y="3216"/>
                  </a:lnTo>
                  <a:cubicBezTo>
                    <a:pt x="1" y="3418"/>
                    <a:pt x="167" y="3597"/>
                    <a:pt x="382" y="3597"/>
                  </a:cubicBezTo>
                  <a:cubicBezTo>
                    <a:pt x="596" y="3597"/>
                    <a:pt x="775" y="3418"/>
                    <a:pt x="775" y="3216"/>
                  </a:cubicBezTo>
                  <a:lnTo>
                    <a:pt x="775" y="394"/>
                  </a:lnTo>
                  <a:cubicBezTo>
                    <a:pt x="775" y="180"/>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7620719" y="3137173"/>
              <a:ext cx="32" cy="374944"/>
            </a:xfrm>
            <a:custGeom>
              <a:avLst/>
              <a:gdLst/>
              <a:ahLst/>
              <a:cxnLst/>
              <a:rect l="l" t="t" r="r" b="b"/>
              <a:pathLst>
                <a:path w="1" h="11717" extrusionOk="0">
                  <a:moveTo>
                    <a:pt x="1" y="1"/>
                  </a:moveTo>
                  <a:lnTo>
                    <a:pt x="1" y="1171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7617679" y="3134133"/>
              <a:ext cx="6112" cy="381024"/>
            </a:xfrm>
            <a:custGeom>
              <a:avLst/>
              <a:gdLst/>
              <a:ahLst/>
              <a:cxnLst/>
              <a:rect l="l" t="t" r="r" b="b"/>
              <a:pathLst>
                <a:path w="191" h="11907" extrusionOk="0">
                  <a:moveTo>
                    <a:pt x="96" y="0"/>
                  </a:moveTo>
                  <a:cubicBezTo>
                    <a:pt x="48" y="0"/>
                    <a:pt x="0" y="48"/>
                    <a:pt x="0" y="96"/>
                  </a:cubicBezTo>
                  <a:lnTo>
                    <a:pt x="0" y="11811"/>
                  </a:lnTo>
                  <a:cubicBezTo>
                    <a:pt x="0" y="11859"/>
                    <a:pt x="48" y="11907"/>
                    <a:pt x="96" y="11907"/>
                  </a:cubicBezTo>
                  <a:cubicBezTo>
                    <a:pt x="155" y="11907"/>
                    <a:pt x="191" y="11859"/>
                    <a:pt x="191" y="11811"/>
                  </a:cubicBezTo>
                  <a:lnTo>
                    <a:pt x="191" y="96"/>
                  </a:lnTo>
                  <a:cubicBezTo>
                    <a:pt x="191" y="48"/>
                    <a:pt x="155"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4"/>
            <p:cNvSpPr/>
            <p:nvPr/>
          </p:nvSpPr>
          <p:spPr>
            <a:xfrm>
              <a:off x="8364815" y="4629557"/>
              <a:ext cx="157376" cy="462560"/>
            </a:xfrm>
            <a:custGeom>
              <a:avLst/>
              <a:gdLst/>
              <a:ahLst/>
              <a:cxnLst/>
              <a:rect l="l" t="t" r="r" b="b"/>
              <a:pathLst>
                <a:path w="4918" h="14455" extrusionOk="0">
                  <a:moveTo>
                    <a:pt x="1" y="0"/>
                  </a:moveTo>
                  <a:lnTo>
                    <a:pt x="286" y="2798"/>
                  </a:lnTo>
                  <a:lnTo>
                    <a:pt x="2048" y="12990"/>
                  </a:lnTo>
                  <a:lnTo>
                    <a:pt x="1322" y="14312"/>
                  </a:lnTo>
                  <a:lnTo>
                    <a:pt x="4442" y="14454"/>
                  </a:lnTo>
                  <a:cubicBezTo>
                    <a:pt x="4442" y="14454"/>
                    <a:pt x="3906" y="11430"/>
                    <a:pt x="4418" y="8275"/>
                  </a:cubicBezTo>
                  <a:cubicBezTo>
                    <a:pt x="4918" y="5108"/>
                    <a:pt x="3930" y="2334"/>
                    <a:pt x="3930" y="2334"/>
                  </a:cubicBezTo>
                  <a:lnTo>
                    <a:pt x="41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4"/>
            <p:cNvSpPr/>
            <p:nvPr/>
          </p:nvSpPr>
          <p:spPr>
            <a:xfrm>
              <a:off x="8361775" y="4626517"/>
              <a:ext cx="162720" cy="468640"/>
            </a:xfrm>
            <a:custGeom>
              <a:avLst/>
              <a:gdLst/>
              <a:ahLst/>
              <a:cxnLst/>
              <a:rect l="l" t="t" r="r" b="b"/>
              <a:pathLst>
                <a:path w="5085" h="14645" extrusionOk="0">
                  <a:moveTo>
                    <a:pt x="96" y="0"/>
                  </a:moveTo>
                  <a:cubicBezTo>
                    <a:pt x="72" y="0"/>
                    <a:pt x="48" y="12"/>
                    <a:pt x="24" y="36"/>
                  </a:cubicBezTo>
                  <a:cubicBezTo>
                    <a:pt x="12" y="48"/>
                    <a:pt x="0" y="83"/>
                    <a:pt x="0" y="107"/>
                  </a:cubicBezTo>
                  <a:lnTo>
                    <a:pt x="286" y="2905"/>
                  </a:lnTo>
                  <a:lnTo>
                    <a:pt x="2048" y="13073"/>
                  </a:lnTo>
                  <a:lnTo>
                    <a:pt x="1334" y="14359"/>
                  </a:lnTo>
                  <a:cubicBezTo>
                    <a:pt x="1310" y="14407"/>
                    <a:pt x="1322" y="14466"/>
                    <a:pt x="1370" y="14490"/>
                  </a:cubicBezTo>
                  <a:cubicBezTo>
                    <a:pt x="1385" y="14498"/>
                    <a:pt x="1403" y="14502"/>
                    <a:pt x="1419" y="14502"/>
                  </a:cubicBezTo>
                  <a:cubicBezTo>
                    <a:pt x="1453" y="14502"/>
                    <a:pt x="1485" y="14486"/>
                    <a:pt x="1501" y="14454"/>
                  </a:cubicBezTo>
                  <a:lnTo>
                    <a:pt x="2227" y="13133"/>
                  </a:lnTo>
                  <a:cubicBezTo>
                    <a:pt x="2239" y="13121"/>
                    <a:pt x="2239" y="13097"/>
                    <a:pt x="2239" y="13073"/>
                  </a:cubicBezTo>
                  <a:lnTo>
                    <a:pt x="477" y="2881"/>
                  </a:lnTo>
                  <a:lnTo>
                    <a:pt x="203" y="191"/>
                  </a:lnTo>
                  <a:lnTo>
                    <a:pt x="4156" y="191"/>
                  </a:lnTo>
                  <a:lnTo>
                    <a:pt x="3929" y="2429"/>
                  </a:lnTo>
                  <a:cubicBezTo>
                    <a:pt x="3929" y="2441"/>
                    <a:pt x="3929" y="2453"/>
                    <a:pt x="3929" y="2465"/>
                  </a:cubicBezTo>
                  <a:cubicBezTo>
                    <a:pt x="3941" y="2488"/>
                    <a:pt x="4906" y="5251"/>
                    <a:pt x="4418" y="8346"/>
                  </a:cubicBezTo>
                  <a:cubicBezTo>
                    <a:pt x="3906" y="11490"/>
                    <a:pt x="4429" y="14538"/>
                    <a:pt x="4441" y="14573"/>
                  </a:cubicBezTo>
                  <a:cubicBezTo>
                    <a:pt x="4441" y="14609"/>
                    <a:pt x="4489" y="14645"/>
                    <a:pt x="4537" y="14645"/>
                  </a:cubicBezTo>
                  <a:lnTo>
                    <a:pt x="4549" y="14645"/>
                  </a:lnTo>
                  <a:cubicBezTo>
                    <a:pt x="4596" y="14633"/>
                    <a:pt x="4632" y="14585"/>
                    <a:pt x="4632" y="14538"/>
                  </a:cubicBezTo>
                  <a:cubicBezTo>
                    <a:pt x="4620" y="14502"/>
                    <a:pt x="4108" y="11490"/>
                    <a:pt x="4608" y="8382"/>
                  </a:cubicBezTo>
                  <a:cubicBezTo>
                    <a:pt x="5084" y="5382"/>
                    <a:pt x="4215" y="2691"/>
                    <a:pt x="4120" y="2429"/>
                  </a:cubicBezTo>
                  <a:lnTo>
                    <a:pt x="4358" y="107"/>
                  </a:lnTo>
                  <a:cubicBezTo>
                    <a:pt x="4370" y="83"/>
                    <a:pt x="4358" y="48"/>
                    <a:pt x="4334" y="36"/>
                  </a:cubicBezTo>
                  <a:cubicBezTo>
                    <a:pt x="4322" y="12"/>
                    <a:pt x="4299" y="0"/>
                    <a:pt x="4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p:nvPr/>
          </p:nvSpPr>
          <p:spPr>
            <a:xfrm>
              <a:off x="8407119" y="4915285"/>
              <a:ext cx="99840" cy="176832"/>
            </a:xfrm>
            <a:custGeom>
              <a:avLst/>
              <a:gdLst/>
              <a:ahLst/>
              <a:cxnLst/>
              <a:rect l="l" t="t" r="r" b="b"/>
              <a:pathLst>
                <a:path w="3120" h="5526" extrusionOk="0">
                  <a:moveTo>
                    <a:pt x="24" y="1"/>
                  </a:moveTo>
                  <a:lnTo>
                    <a:pt x="726" y="4061"/>
                  </a:lnTo>
                  <a:lnTo>
                    <a:pt x="0" y="5383"/>
                  </a:lnTo>
                  <a:lnTo>
                    <a:pt x="3120" y="5525"/>
                  </a:lnTo>
                  <a:cubicBezTo>
                    <a:pt x="3120" y="5525"/>
                    <a:pt x="2667" y="2966"/>
                    <a:pt x="2989" y="96"/>
                  </a:cubicBezTo>
                  <a:lnTo>
                    <a:pt x="2989" y="96"/>
                  </a:lnTo>
                  <a:cubicBezTo>
                    <a:pt x="2647" y="124"/>
                    <a:pt x="2312" y="136"/>
                    <a:pt x="1992" y="136"/>
                  </a:cubicBezTo>
                  <a:cubicBezTo>
                    <a:pt x="1219" y="136"/>
                    <a:pt x="529" y="68"/>
                    <a:pt x="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4"/>
            <p:cNvSpPr/>
            <p:nvPr/>
          </p:nvSpPr>
          <p:spPr>
            <a:xfrm>
              <a:off x="8403695" y="4912117"/>
              <a:ext cx="106304" cy="183040"/>
            </a:xfrm>
            <a:custGeom>
              <a:avLst/>
              <a:gdLst/>
              <a:ahLst/>
              <a:cxnLst/>
              <a:rect l="l" t="t" r="r" b="b"/>
              <a:pathLst>
                <a:path w="3322" h="5720" extrusionOk="0">
                  <a:moveTo>
                    <a:pt x="250" y="207"/>
                  </a:moveTo>
                  <a:lnTo>
                    <a:pt x="250" y="207"/>
                  </a:lnTo>
                  <a:cubicBezTo>
                    <a:pt x="703" y="267"/>
                    <a:pt x="1357" y="326"/>
                    <a:pt x="2084" y="326"/>
                  </a:cubicBezTo>
                  <a:cubicBezTo>
                    <a:pt x="2393" y="326"/>
                    <a:pt x="2691" y="314"/>
                    <a:pt x="2989" y="302"/>
                  </a:cubicBezTo>
                  <a:lnTo>
                    <a:pt x="2989" y="302"/>
                  </a:lnTo>
                  <a:cubicBezTo>
                    <a:pt x="2727" y="2755"/>
                    <a:pt x="3024" y="4993"/>
                    <a:pt x="3108" y="5529"/>
                  </a:cubicBezTo>
                  <a:lnTo>
                    <a:pt x="262" y="5398"/>
                  </a:lnTo>
                  <a:lnTo>
                    <a:pt x="917" y="4208"/>
                  </a:lnTo>
                  <a:cubicBezTo>
                    <a:pt x="929" y="4196"/>
                    <a:pt x="929" y="4172"/>
                    <a:pt x="929" y="4148"/>
                  </a:cubicBezTo>
                  <a:lnTo>
                    <a:pt x="250" y="207"/>
                  </a:lnTo>
                  <a:close/>
                  <a:moveTo>
                    <a:pt x="122" y="0"/>
                  </a:moveTo>
                  <a:cubicBezTo>
                    <a:pt x="101" y="0"/>
                    <a:pt x="77" y="11"/>
                    <a:pt x="60" y="28"/>
                  </a:cubicBezTo>
                  <a:cubicBezTo>
                    <a:pt x="48" y="52"/>
                    <a:pt x="36" y="88"/>
                    <a:pt x="36" y="112"/>
                  </a:cubicBezTo>
                  <a:lnTo>
                    <a:pt x="738" y="4148"/>
                  </a:lnTo>
                  <a:lnTo>
                    <a:pt x="24" y="5434"/>
                  </a:lnTo>
                  <a:cubicBezTo>
                    <a:pt x="0" y="5470"/>
                    <a:pt x="0" y="5505"/>
                    <a:pt x="24" y="5529"/>
                  </a:cubicBezTo>
                  <a:cubicBezTo>
                    <a:pt x="36" y="5553"/>
                    <a:pt x="71" y="5577"/>
                    <a:pt x="95" y="5577"/>
                  </a:cubicBezTo>
                  <a:lnTo>
                    <a:pt x="3215" y="5720"/>
                  </a:lnTo>
                  <a:lnTo>
                    <a:pt x="3227" y="5720"/>
                  </a:lnTo>
                  <a:cubicBezTo>
                    <a:pt x="3250" y="5720"/>
                    <a:pt x="3274" y="5708"/>
                    <a:pt x="3298" y="5684"/>
                  </a:cubicBezTo>
                  <a:cubicBezTo>
                    <a:pt x="3310" y="5672"/>
                    <a:pt x="3322" y="5636"/>
                    <a:pt x="3322" y="5613"/>
                  </a:cubicBezTo>
                  <a:cubicBezTo>
                    <a:pt x="3310" y="5589"/>
                    <a:pt x="2869" y="3029"/>
                    <a:pt x="3191" y="207"/>
                  </a:cubicBezTo>
                  <a:cubicBezTo>
                    <a:pt x="3191" y="171"/>
                    <a:pt x="3191" y="148"/>
                    <a:pt x="3167" y="124"/>
                  </a:cubicBezTo>
                  <a:cubicBezTo>
                    <a:pt x="3150" y="106"/>
                    <a:pt x="3132" y="95"/>
                    <a:pt x="3110" y="95"/>
                  </a:cubicBezTo>
                  <a:cubicBezTo>
                    <a:pt x="3102" y="95"/>
                    <a:pt x="3093" y="97"/>
                    <a:pt x="3084" y="100"/>
                  </a:cubicBezTo>
                  <a:cubicBezTo>
                    <a:pt x="2762" y="124"/>
                    <a:pt x="2429" y="136"/>
                    <a:pt x="2084" y="136"/>
                  </a:cubicBezTo>
                  <a:cubicBezTo>
                    <a:pt x="1298" y="136"/>
                    <a:pt x="595" y="64"/>
                    <a:pt x="143" y="5"/>
                  </a:cubicBezTo>
                  <a:cubicBezTo>
                    <a:pt x="137" y="1"/>
                    <a:pt x="129"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4"/>
            <p:cNvSpPr/>
            <p:nvPr/>
          </p:nvSpPr>
          <p:spPr>
            <a:xfrm>
              <a:off x="8364815" y="4629557"/>
              <a:ext cx="133376" cy="47264"/>
            </a:xfrm>
            <a:custGeom>
              <a:avLst/>
              <a:gdLst/>
              <a:ahLst/>
              <a:cxnLst/>
              <a:rect l="l" t="t" r="r" b="b"/>
              <a:pathLst>
                <a:path w="4168" h="1477" extrusionOk="0">
                  <a:moveTo>
                    <a:pt x="1" y="0"/>
                  </a:moveTo>
                  <a:lnTo>
                    <a:pt x="72" y="667"/>
                  </a:lnTo>
                  <a:cubicBezTo>
                    <a:pt x="1346" y="1250"/>
                    <a:pt x="3180" y="1429"/>
                    <a:pt x="4025" y="1477"/>
                  </a:cubicBezTo>
                  <a:lnTo>
                    <a:pt x="4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4"/>
            <p:cNvSpPr/>
            <p:nvPr/>
          </p:nvSpPr>
          <p:spPr>
            <a:xfrm>
              <a:off x="8361775" y="4626517"/>
              <a:ext cx="139840" cy="53344"/>
            </a:xfrm>
            <a:custGeom>
              <a:avLst/>
              <a:gdLst/>
              <a:ahLst/>
              <a:cxnLst/>
              <a:rect l="l" t="t" r="r" b="b"/>
              <a:pathLst>
                <a:path w="4370" h="1667" extrusionOk="0">
                  <a:moveTo>
                    <a:pt x="4156" y="191"/>
                  </a:moveTo>
                  <a:lnTo>
                    <a:pt x="4025" y="1464"/>
                  </a:lnTo>
                  <a:cubicBezTo>
                    <a:pt x="3239" y="1417"/>
                    <a:pt x="1489" y="1250"/>
                    <a:pt x="250" y="702"/>
                  </a:cubicBezTo>
                  <a:lnTo>
                    <a:pt x="203" y="191"/>
                  </a:lnTo>
                  <a:close/>
                  <a:moveTo>
                    <a:pt x="96" y="0"/>
                  </a:moveTo>
                  <a:cubicBezTo>
                    <a:pt x="72" y="0"/>
                    <a:pt x="48" y="12"/>
                    <a:pt x="24" y="36"/>
                  </a:cubicBezTo>
                  <a:cubicBezTo>
                    <a:pt x="12" y="48"/>
                    <a:pt x="0" y="83"/>
                    <a:pt x="0" y="107"/>
                  </a:cubicBezTo>
                  <a:lnTo>
                    <a:pt x="72" y="774"/>
                  </a:lnTo>
                  <a:cubicBezTo>
                    <a:pt x="72" y="810"/>
                    <a:pt x="96" y="833"/>
                    <a:pt x="131" y="845"/>
                  </a:cubicBezTo>
                  <a:cubicBezTo>
                    <a:pt x="1393" y="1429"/>
                    <a:pt x="3167" y="1607"/>
                    <a:pt x="4108" y="1667"/>
                  </a:cubicBezTo>
                  <a:lnTo>
                    <a:pt x="4120" y="1667"/>
                  </a:lnTo>
                  <a:cubicBezTo>
                    <a:pt x="4168" y="1667"/>
                    <a:pt x="4203" y="1631"/>
                    <a:pt x="4215" y="1584"/>
                  </a:cubicBezTo>
                  <a:lnTo>
                    <a:pt x="4358" y="107"/>
                  </a:lnTo>
                  <a:cubicBezTo>
                    <a:pt x="4370" y="83"/>
                    <a:pt x="4358" y="48"/>
                    <a:pt x="4334" y="36"/>
                  </a:cubicBezTo>
                  <a:cubicBezTo>
                    <a:pt x="4322" y="12"/>
                    <a:pt x="4299" y="0"/>
                    <a:pt x="4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4"/>
            <p:cNvSpPr/>
            <p:nvPr/>
          </p:nvSpPr>
          <p:spPr>
            <a:xfrm>
              <a:off x="8298159" y="5037205"/>
              <a:ext cx="221376" cy="106336"/>
            </a:xfrm>
            <a:custGeom>
              <a:avLst/>
              <a:gdLst/>
              <a:ahLst/>
              <a:cxnLst/>
              <a:rect l="l" t="t" r="r" b="b"/>
              <a:pathLst>
                <a:path w="6918" h="3323" extrusionOk="0">
                  <a:moveTo>
                    <a:pt x="4096" y="1"/>
                  </a:moveTo>
                  <a:cubicBezTo>
                    <a:pt x="3739" y="156"/>
                    <a:pt x="3739" y="156"/>
                    <a:pt x="3524" y="370"/>
                  </a:cubicBezTo>
                  <a:cubicBezTo>
                    <a:pt x="3155" y="727"/>
                    <a:pt x="2691" y="977"/>
                    <a:pt x="2191" y="1025"/>
                  </a:cubicBezTo>
                  <a:lnTo>
                    <a:pt x="2096" y="1037"/>
                  </a:lnTo>
                  <a:cubicBezTo>
                    <a:pt x="1976" y="1049"/>
                    <a:pt x="1869" y="1072"/>
                    <a:pt x="1774" y="1120"/>
                  </a:cubicBezTo>
                  <a:lnTo>
                    <a:pt x="714" y="1561"/>
                  </a:lnTo>
                  <a:cubicBezTo>
                    <a:pt x="321" y="1727"/>
                    <a:pt x="48" y="2085"/>
                    <a:pt x="0" y="2513"/>
                  </a:cubicBezTo>
                  <a:lnTo>
                    <a:pt x="36" y="3323"/>
                  </a:lnTo>
                  <a:lnTo>
                    <a:pt x="6584" y="3323"/>
                  </a:lnTo>
                  <a:cubicBezTo>
                    <a:pt x="6775" y="3323"/>
                    <a:pt x="6918" y="3168"/>
                    <a:pt x="6894" y="2977"/>
                  </a:cubicBezTo>
                  <a:lnTo>
                    <a:pt x="6691" y="1215"/>
                  </a:lnTo>
                  <a:cubicBezTo>
                    <a:pt x="6691" y="1215"/>
                    <a:pt x="6610" y="1224"/>
                    <a:pt x="6473" y="1224"/>
                  </a:cubicBezTo>
                  <a:cubicBezTo>
                    <a:pt x="5970" y="1224"/>
                    <a:pt x="4723" y="1106"/>
                    <a:pt x="4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4"/>
            <p:cNvSpPr/>
            <p:nvPr/>
          </p:nvSpPr>
          <p:spPr>
            <a:xfrm>
              <a:off x="8295087" y="5034229"/>
              <a:ext cx="227104" cy="112352"/>
            </a:xfrm>
            <a:custGeom>
              <a:avLst/>
              <a:gdLst/>
              <a:ahLst/>
              <a:cxnLst/>
              <a:rect l="l" t="t" r="r" b="b"/>
              <a:pathLst>
                <a:path w="7097" h="3511" extrusionOk="0">
                  <a:moveTo>
                    <a:pt x="4144" y="213"/>
                  </a:moveTo>
                  <a:cubicBezTo>
                    <a:pt x="4826" y="1313"/>
                    <a:pt x="6099" y="1417"/>
                    <a:pt x="6598" y="1417"/>
                  </a:cubicBezTo>
                  <a:cubicBezTo>
                    <a:pt x="6638" y="1417"/>
                    <a:pt x="6674" y="1416"/>
                    <a:pt x="6704" y="1416"/>
                  </a:cubicBezTo>
                  <a:lnTo>
                    <a:pt x="6894" y="3082"/>
                  </a:lnTo>
                  <a:cubicBezTo>
                    <a:pt x="6894" y="3142"/>
                    <a:pt x="6883" y="3201"/>
                    <a:pt x="6835" y="3249"/>
                  </a:cubicBezTo>
                  <a:cubicBezTo>
                    <a:pt x="6799" y="3297"/>
                    <a:pt x="6740" y="3321"/>
                    <a:pt x="6680" y="3321"/>
                  </a:cubicBezTo>
                  <a:lnTo>
                    <a:pt x="227" y="3321"/>
                  </a:lnTo>
                  <a:lnTo>
                    <a:pt x="191" y="2606"/>
                  </a:lnTo>
                  <a:cubicBezTo>
                    <a:pt x="239" y="2225"/>
                    <a:pt x="501" y="1892"/>
                    <a:pt x="846" y="1749"/>
                  </a:cubicBezTo>
                  <a:lnTo>
                    <a:pt x="1906" y="1296"/>
                  </a:lnTo>
                  <a:cubicBezTo>
                    <a:pt x="2001" y="1261"/>
                    <a:pt x="2096" y="1237"/>
                    <a:pt x="2203" y="1225"/>
                  </a:cubicBezTo>
                  <a:lnTo>
                    <a:pt x="2299" y="1213"/>
                  </a:lnTo>
                  <a:cubicBezTo>
                    <a:pt x="2799" y="1165"/>
                    <a:pt x="3287" y="927"/>
                    <a:pt x="3692" y="534"/>
                  </a:cubicBezTo>
                  <a:cubicBezTo>
                    <a:pt x="3870" y="344"/>
                    <a:pt x="3894" y="332"/>
                    <a:pt x="4144" y="213"/>
                  </a:cubicBezTo>
                  <a:close/>
                  <a:moveTo>
                    <a:pt x="4186" y="1"/>
                  </a:moveTo>
                  <a:cubicBezTo>
                    <a:pt x="4172" y="1"/>
                    <a:pt x="4157" y="4"/>
                    <a:pt x="4144" y="11"/>
                  </a:cubicBezTo>
                  <a:cubicBezTo>
                    <a:pt x="3787" y="165"/>
                    <a:pt x="3775" y="177"/>
                    <a:pt x="3549" y="392"/>
                  </a:cubicBezTo>
                  <a:cubicBezTo>
                    <a:pt x="3180" y="761"/>
                    <a:pt x="2739" y="975"/>
                    <a:pt x="2275" y="1023"/>
                  </a:cubicBezTo>
                  <a:lnTo>
                    <a:pt x="2180" y="1035"/>
                  </a:lnTo>
                  <a:cubicBezTo>
                    <a:pt x="2061" y="1046"/>
                    <a:pt x="1941" y="1082"/>
                    <a:pt x="1834" y="1130"/>
                  </a:cubicBezTo>
                  <a:lnTo>
                    <a:pt x="775" y="1570"/>
                  </a:lnTo>
                  <a:cubicBezTo>
                    <a:pt x="358" y="1749"/>
                    <a:pt x="60" y="2142"/>
                    <a:pt x="1" y="2594"/>
                  </a:cubicBezTo>
                  <a:cubicBezTo>
                    <a:pt x="1" y="2594"/>
                    <a:pt x="1" y="2606"/>
                    <a:pt x="1" y="2606"/>
                  </a:cubicBezTo>
                  <a:lnTo>
                    <a:pt x="36" y="3416"/>
                  </a:lnTo>
                  <a:cubicBezTo>
                    <a:pt x="36" y="3475"/>
                    <a:pt x="72" y="3511"/>
                    <a:pt x="132" y="3511"/>
                  </a:cubicBezTo>
                  <a:lnTo>
                    <a:pt x="6680" y="3511"/>
                  </a:lnTo>
                  <a:cubicBezTo>
                    <a:pt x="6799" y="3511"/>
                    <a:pt x="6906" y="3463"/>
                    <a:pt x="6990" y="3380"/>
                  </a:cubicBezTo>
                  <a:cubicBezTo>
                    <a:pt x="7061" y="3297"/>
                    <a:pt x="7097" y="3178"/>
                    <a:pt x="7085" y="3059"/>
                  </a:cubicBezTo>
                  <a:lnTo>
                    <a:pt x="6883" y="1296"/>
                  </a:lnTo>
                  <a:cubicBezTo>
                    <a:pt x="6883" y="1249"/>
                    <a:pt x="6835" y="1213"/>
                    <a:pt x="6775" y="1213"/>
                  </a:cubicBezTo>
                  <a:cubicBezTo>
                    <a:pt x="6775" y="1213"/>
                    <a:pt x="6704" y="1225"/>
                    <a:pt x="6573" y="1225"/>
                  </a:cubicBezTo>
                  <a:cubicBezTo>
                    <a:pt x="6085" y="1225"/>
                    <a:pt x="4882" y="1106"/>
                    <a:pt x="4275" y="46"/>
                  </a:cubicBezTo>
                  <a:cubicBezTo>
                    <a:pt x="4258" y="21"/>
                    <a:pt x="4222" y="1"/>
                    <a:pt x="4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4"/>
            <p:cNvSpPr/>
            <p:nvPr/>
          </p:nvSpPr>
          <p:spPr>
            <a:xfrm>
              <a:off x="8298895" y="5120757"/>
              <a:ext cx="220640" cy="22784"/>
            </a:xfrm>
            <a:custGeom>
              <a:avLst/>
              <a:gdLst/>
              <a:ahLst/>
              <a:cxnLst/>
              <a:rect l="l" t="t" r="r" b="b"/>
              <a:pathLst>
                <a:path w="6895" h="712" extrusionOk="0">
                  <a:moveTo>
                    <a:pt x="1299" y="0"/>
                  </a:moveTo>
                  <a:cubicBezTo>
                    <a:pt x="1086" y="0"/>
                    <a:pt x="868" y="6"/>
                    <a:pt x="644" y="21"/>
                  </a:cubicBezTo>
                  <a:cubicBezTo>
                    <a:pt x="275" y="45"/>
                    <a:pt x="1" y="343"/>
                    <a:pt x="13" y="712"/>
                  </a:cubicBezTo>
                  <a:lnTo>
                    <a:pt x="6561" y="712"/>
                  </a:lnTo>
                  <a:cubicBezTo>
                    <a:pt x="6752" y="712"/>
                    <a:pt x="6895" y="557"/>
                    <a:pt x="6871" y="366"/>
                  </a:cubicBezTo>
                  <a:cubicBezTo>
                    <a:pt x="6849" y="180"/>
                    <a:pt x="6695" y="54"/>
                    <a:pt x="6513" y="54"/>
                  </a:cubicBezTo>
                  <a:cubicBezTo>
                    <a:pt x="6498" y="54"/>
                    <a:pt x="6482" y="55"/>
                    <a:pt x="6466" y="57"/>
                  </a:cubicBezTo>
                  <a:cubicBezTo>
                    <a:pt x="5841" y="155"/>
                    <a:pt x="5278" y="189"/>
                    <a:pt x="4750" y="189"/>
                  </a:cubicBezTo>
                  <a:cubicBezTo>
                    <a:pt x="3512" y="189"/>
                    <a:pt x="2470" y="0"/>
                    <a:pt x="1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8295471" y="5117621"/>
              <a:ext cx="226720" cy="28960"/>
            </a:xfrm>
            <a:custGeom>
              <a:avLst/>
              <a:gdLst/>
              <a:ahLst/>
              <a:cxnLst/>
              <a:rect l="l" t="t" r="r" b="b"/>
              <a:pathLst>
                <a:path w="7085" h="905" extrusionOk="0">
                  <a:moveTo>
                    <a:pt x="1382" y="191"/>
                  </a:moveTo>
                  <a:cubicBezTo>
                    <a:pt x="1953" y="191"/>
                    <a:pt x="2489" y="238"/>
                    <a:pt x="3061" y="286"/>
                  </a:cubicBezTo>
                  <a:cubicBezTo>
                    <a:pt x="3632" y="334"/>
                    <a:pt x="4227" y="381"/>
                    <a:pt x="4870" y="381"/>
                  </a:cubicBezTo>
                  <a:cubicBezTo>
                    <a:pt x="5454" y="381"/>
                    <a:pt x="6013" y="345"/>
                    <a:pt x="6585" y="250"/>
                  </a:cubicBezTo>
                  <a:cubicBezTo>
                    <a:pt x="6599" y="248"/>
                    <a:pt x="6614" y="247"/>
                    <a:pt x="6628" y="247"/>
                  </a:cubicBezTo>
                  <a:cubicBezTo>
                    <a:pt x="6763" y="247"/>
                    <a:pt x="6872" y="347"/>
                    <a:pt x="6882" y="476"/>
                  </a:cubicBezTo>
                  <a:cubicBezTo>
                    <a:pt x="6882" y="536"/>
                    <a:pt x="6871" y="595"/>
                    <a:pt x="6823" y="643"/>
                  </a:cubicBezTo>
                  <a:cubicBezTo>
                    <a:pt x="6787" y="691"/>
                    <a:pt x="6728" y="715"/>
                    <a:pt x="6668" y="715"/>
                  </a:cubicBezTo>
                  <a:lnTo>
                    <a:pt x="215" y="715"/>
                  </a:lnTo>
                  <a:cubicBezTo>
                    <a:pt x="251" y="441"/>
                    <a:pt x="477" y="226"/>
                    <a:pt x="763" y="214"/>
                  </a:cubicBezTo>
                  <a:cubicBezTo>
                    <a:pt x="965" y="203"/>
                    <a:pt x="1167" y="191"/>
                    <a:pt x="1382" y="191"/>
                  </a:cubicBezTo>
                  <a:close/>
                  <a:moveTo>
                    <a:pt x="1382" y="0"/>
                  </a:moveTo>
                  <a:cubicBezTo>
                    <a:pt x="1156" y="0"/>
                    <a:pt x="953" y="0"/>
                    <a:pt x="739" y="12"/>
                  </a:cubicBezTo>
                  <a:cubicBezTo>
                    <a:pt x="322" y="48"/>
                    <a:pt x="1" y="393"/>
                    <a:pt x="24" y="810"/>
                  </a:cubicBezTo>
                  <a:cubicBezTo>
                    <a:pt x="24" y="869"/>
                    <a:pt x="60" y="905"/>
                    <a:pt x="120" y="905"/>
                  </a:cubicBezTo>
                  <a:lnTo>
                    <a:pt x="6668" y="905"/>
                  </a:lnTo>
                  <a:cubicBezTo>
                    <a:pt x="6787" y="905"/>
                    <a:pt x="6894" y="857"/>
                    <a:pt x="6978" y="774"/>
                  </a:cubicBezTo>
                  <a:cubicBezTo>
                    <a:pt x="7049" y="679"/>
                    <a:pt x="7085" y="572"/>
                    <a:pt x="7073" y="453"/>
                  </a:cubicBezTo>
                  <a:cubicBezTo>
                    <a:pt x="7051" y="224"/>
                    <a:pt x="6850" y="55"/>
                    <a:pt x="6625" y="55"/>
                  </a:cubicBezTo>
                  <a:cubicBezTo>
                    <a:pt x="6604" y="55"/>
                    <a:pt x="6582" y="57"/>
                    <a:pt x="6561" y="60"/>
                  </a:cubicBezTo>
                  <a:cubicBezTo>
                    <a:pt x="6001" y="143"/>
                    <a:pt x="5442" y="191"/>
                    <a:pt x="4870" y="191"/>
                  </a:cubicBezTo>
                  <a:cubicBezTo>
                    <a:pt x="4227" y="191"/>
                    <a:pt x="3644" y="143"/>
                    <a:pt x="3084" y="95"/>
                  </a:cubicBezTo>
                  <a:cubicBezTo>
                    <a:pt x="2537" y="48"/>
                    <a:pt x="1965"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8404815" y="5045205"/>
              <a:ext cx="81568" cy="93760"/>
            </a:xfrm>
            <a:custGeom>
              <a:avLst/>
              <a:gdLst/>
              <a:ahLst/>
              <a:cxnLst/>
              <a:rect l="l" t="t" r="r" b="b"/>
              <a:pathLst>
                <a:path w="2549" h="2930" extrusionOk="0">
                  <a:moveTo>
                    <a:pt x="322" y="1"/>
                  </a:moveTo>
                  <a:cubicBezTo>
                    <a:pt x="275" y="49"/>
                    <a:pt x="227" y="84"/>
                    <a:pt x="191" y="120"/>
                  </a:cubicBezTo>
                  <a:cubicBezTo>
                    <a:pt x="132" y="180"/>
                    <a:pt x="72" y="239"/>
                    <a:pt x="1" y="287"/>
                  </a:cubicBezTo>
                  <a:cubicBezTo>
                    <a:pt x="1632" y="1787"/>
                    <a:pt x="2096" y="2787"/>
                    <a:pt x="2108" y="2799"/>
                  </a:cubicBezTo>
                  <a:cubicBezTo>
                    <a:pt x="2144" y="2882"/>
                    <a:pt x="2215" y="2930"/>
                    <a:pt x="2299" y="2930"/>
                  </a:cubicBezTo>
                  <a:cubicBezTo>
                    <a:pt x="2334" y="2930"/>
                    <a:pt x="2358" y="2918"/>
                    <a:pt x="2382" y="2906"/>
                  </a:cubicBezTo>
                  <a:cubicBezTo>
                    <a:pt x="2501" y="2858"/>
                    <a:pt x="2549" y="2739"/>
                    <a:pt x="2501" y="2632"/>
                  </a:cubicBezTo>
                  <a:cubicBezTo>
                    <a:pt x="2477" y="2585"/>
                    <a:pt x="2001" y="1549"/>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8381967" y="5060853"/>
              <a:ext cx="73568" cy="78112"/>
            </a:xfrm>
            <a:custGeom>
              <a:avLst/>
              <a:gdLst/>
              <a:ahLst/>
              <a:cxnLst/>
              <a:rect l="l" t="t" r="r" b="b"/>
              <a:pathLst>
                <a:path w="2299" h="2441" extrusionOk="0">
                  <a:moveTo>
                    <a:pt x="429" y="0"/>
                  </a:moveTo>
                  <a:cubicBezTo>
                    <a:pt x="286" y="72"/>
                    <a:pt x="155" y="143"/>
                    <a:pt x="0" y="191"/>
                  </a:cubicBezTo>
                  <a:cubicBezTo>
                    <a:pt x="1251" y="1334"/>
                    <a:pt x="1870" y="2322"/>
                    <a:pt x="1870" y="2334"/>
                  </a:cubicBezTo>
                  <a:cubicBezTo>
                    <a:pt x="1917" y="2405"/>
                    <a:pt x="1989" y="2441"/>
                    <a:pt x="2060" y="2441"/>
                  </a:cubicBezTo>
                  <a:cubicBezTo>
                    <a:pt x="2096" y="2441"/>
                    <a:pt x="2132" y="2429"/>
                    <a:pt x="2167" y="2405"/>
                  </a:cubicBezTo>
                  <a:cubicBezTo>
                    <a:pt x="2263" y="2346"/>
                    <a:pt x="2298" y="2215"/>
                    <a:pt x="2239" y="2119"/>
                  </a:cubicBezTo>
                  <a:cubicBezTo>
                    <a:pt x="2203" y="2072"/>
                    <a:pt x="1620" y="1119"/>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8128975" y="4608597"/>
              <a:ext cx="152064" cy="483520"/>
            </a:xfrm>
            <a:custGeom>
              <a:avLst/>
              <a:gdLst/>
              <a:ahLst/>
              <a:cxnLst/>
              <a:rect l="l" t="t" r="r" b="b"/>
              <a:pathLst>
                <a:path w="4752" h="15110" extrusionOk="0">
                  <a:moveTo>
                    <a:pt x="1" y="0"/>
                  </a:moveTo>
                  <a:lnTo>
                    <a:pt x="132" y="3453"/>
                  </a:lnTo>
                  <a:lnTo>
                    <a:pt x="1882" y="13645"/>
                  </a:lnTo>
                  <a:lnTo>
                    <a:pt x="1156" y="14967"/>
                  </a:lnTo>
                  <a:lnTo>
                    <a:pt x="4275" y="15109"/>
                  </a:lnTo>
                  <a:cubicBezTo>
                    <a:pt x="4275" y="15109"/>
                    <a:pt x="3739" y="12085"/>
                    <a:pt x="4251" y="8930"/>
                  </a:cubicBezTo>
                  <a:cubicBezTo>
                    <a:pt x="4751" y="5763"/>
                    <a:pt x="3763" y="2989"/>
                    <a:pt x="3763" y="2989"/>
                  </a:cubicBezTo>
                  <a:lnTo>
                    <a:pt x="4013" y="65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8125935" y="4605397"/>
              <a:ext cx="157376" cy="489760"/>
            </a:xfrm>
            <a:custGeom>
              <a:avLst/>
              <a:gdLst/>
              <a:ahLst/>
              <a:cxnLst/>
              <a:rect l="l" t="t" r="r" b="b"/>
              <a:pathLst>
                <a:path w="4918" h="15305" extrusionOk="0">
                  <a:moveTo>
                    <a:pt x="93" y="0"/>
                  </a:moveTo>
                  <a:cubicBezTo>
                    <a:pt x="71" y="0"/>
                    <a:pt x="54" y="12"/>
                    <a:pt x="36" y="29"/>
                  </a:cubicBezTo>
                  <a:cubicBezTo>
                    <a:pt x="12" y="41"/>
                    <a:pt x="0" y="77"/>
                    <a:pt x="0" y="100"/>
                  </a:cubicBezTo>
                  <a:lnTo>
                    <a:pt x="131" y="3565"/>
                  </a:lnTo>
                  <a:lnTo>
                    <a:pt x="1882" y="13733"/>
                  </a:lnTo>
                  <a:lnTo>
                    <a:pt x="1167" y="15019"/>
                  </a:lnTo>
                  <a:cubicBezTo>
                    <a:pt x="1143" y="15067"/>
                    <a:pt x="1155" y="15126"/>
                    <a:pt x="1203" y="15150"/>
                  </a:cubicBezTo>
                  <a:cubicBezTo>
                    <a:pt x="1219" y="15158"/>
                    <a:pt x="1236" y="15162"/>
                    <a:pt x="1253" y="15162"/>
                  </a:cubicBezTo>
                  <a:cubicBezTo>
                    <a:pt x="1286" y="15162"/>
                    <a:pt x="1318" y="15146"/>
                    <a:pt x="1334" y="15114"/>
                  </a:cubicBezTo>
                  <a:lnTo>
                    <a:pt x="2072" y="13793"/>
                  </a:lnTo>
                  <a:cubicBezTo>
                    <a:pt x="2072" y="13781"/>
                    <a:pt x="2084" y="13757"/>
                    <a:pt x="2072" y="13733"/>
                  </a:cubicBezTo>
                  <a:lnTo>
                    <a:pt x="322" y="3553"/>
                  </a:lnTo>
                  <a:lnTo>
                    <a:pt x="203" y="208"/>
                  </a:lnTo>
                  <a:lnTo>
                    <a:pt x="4001" y="839"/>
                  </a:lnTo>
                  <a:lnTo>
                    <a:pt x="3763" y="3089"/>
                  </a:lnTo>
                  <a:cubicBezTo>
                    <a:pt x="3763" y="3101"/>
                    <a:pt x="3763" y="3113"/>
                    <a:pt x="3775" y="3125"/>
                  </a:cubicBezTo>
                  <a:cubicBezTo>
                    <a:pt x="3787" y="3148"/>
                    <a:pt x="4751" y="5911"/>
                    <a:pt x="4251" y="9006"/>
                  </a:cubicBezTo>
                  <a:cubicBezTo>
                    <a:pt x="3751" y="12150"/>
                    <a:pt x="4275" y="15198"/>
                    <a:pt x="4275" y="15233"/>
                  </a:cubicBezTo>
                  <a:cubicBezTo>
                    <a:pt x="4287" y="15269"/>
                    <a:pt x="4322" y="15305"/>
                    <a:pt x="4370" y="15305"/>
                  </a:cubicBezTo>
                  <a:lnTo>
                    <a:pt x="4382" y="15305"/>
                  </a:lnTo>
                  <a:cubicBezTo>
                    <a:pt x="4441" y="15293"/>
                    <a:pt x="4477" y="15245"/>
                    <a:pt x="4465" y="15198"/>
                  </a:cubicBezTo>
                  <a:cubicBezTo>
                    <a:pt x="4453" y="15162"/>
                    <a:pt x="3941" y="12150"/>
                    <a:pt x="4441" y="9042"/>
                  </a:cubicBezTo>
                  <a:cubicBezTo>
                    <a:pt x="4918" y="6042"/>
                    <a:pt x="4049" y="3351"/>
                    <a:pt x="3965" y="3089"/>
                  </a:cubicBezTo>
                  <a:lnTo>
                    <a:pt x="4203" y="767"/>
                  </a:lnTo>
                  <a:cubicBezTo>
                    <a:pt x="4203" y="720"/>
                    <a:pt x="4168" y="672"/>
                    <a:pt x="4120" y="660"/>
                  </a:cubicBezTo>
                  <a:lnTo>
                    <a:pt x="119" y="5"/>
                  </a:lnTo>
                  <a:cubicBezTo>
                    <a:pt x="110" y="2"/>
                    <a:pt x="101"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8165935" y="4915285"/>
              <a:ext cx="99840" cy="176832"/>
            </a:xfrm>
            <a:custGeom>
              <a:avLst/>
              <a:gdLst/>
              <a:ahLst/>
              <a:cxnLst/>
              <a:rect l="l" t="t" r="r" b="b"/>
              <a:pathLst>
                <a:path w="3120" h="5526" extrusionOk="0">
                  <a:moveTo>
                    <a:pt x="36" y="1"/>
                  </a:moveTo>
                  <a:lnTo>
                    <a:pt x="739" y="4061"/>
                  </a:lnTo>
                  <a:lnTo>
                    <a:pt x="1" y="5383"/>
                  </a:lnTo>
                  <a:lnTo>
                    <a:pt x="3120" y="5525"/>
                  </a:lnTo>
                  <a:cubicBezTo>
                    <a:pt x="3120" y="5525"/>
                    <a:pt x="2668" y="2966"/>
                    <a:pt x="2989" y="96"/>
                  </a:cubicBezTo>
                  <a:lnTo>
                    <a:pt x="2989" y="96"/>
                  </a:lnTo>
                  <a:cubicBezTo>
                    <a:pt x="2651" y="124"/>
                    <a:pt x="2318" y="136"/>
                    <a:pt x="1998" y="136"/>
                  </a:cubicBezTo>
                  <a:cubicBezTo>
                    <a:pt x="1226" y="136"/>
                    <a:pt x="533" y="68"/>
                    <a:pt x="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p:nvPr/>
          </p:nvSpPr>
          <p:spPr>
            <a:xfrm>
              <a:off x="8162895" y="4912117"/>
              <a:ext cx="105952" cy="183040"/>
            </a:xfrm>
            <a:custGeom>
              <a:avLst/>
              <a:gdLst/>
              <a:ahLst/>
              <a:cxnLst/>
              <a:rect l="l" t="t" r="r" b="b"/>
              <a:pathLst>
                <a:path w="3311" h="5720" extrusionOk="0">
                  <a:moveTo>
                    <a:pt x="238" y="207"/>
                  </a:moveTo>
                  <a:cubicBezTo>
                    <a:pt x="703" y="267"/>
                    <a:pt x="1346" y="326"/>
                    <a:pt x="2084" y="326"/>
                  </a:cubicBezTo>
                  <a:cubicBezTo>
                    <a:pt x="2382" y="326"/>
                    <a:pt x="2691" y="314"/>
                    <a:pt x="2977" y="302"/>
                  </a:cubicBezTo>
                  <a:lnTo>
                    <a:pt x="2977" y="302"/>
                  </a:lnTo>
                  <a:cubicBezTo>
                    <a:pt x="2715" y="2755"/>
                    <a:pt x="3024" y="4993"/>
                    <a:pt x="3096" y="5529"/>
                  </a:cubicBezTo>
                  <a:lnTo>
                    <a:pt x="250" y="5398"/>
                  </a:lnTo>
                  <a:lnTo>
                    <a:pt x="917" y="4208"/>
                  </a:lnTo>
                  <a:cubicBezTo>
                    <a:pt x="917" y="4196"/>
                    <a:pt x="929" y="4172"/>
                    <a:pt x="917" y="4148"/>
                  </a:cubicBezTo>
                  <a:lnTo>
                    <a:pt x="238" y="207"/>
                  </a:lnTo>
                  <a:close/>
                  <a:moveTo>
                    <a:pt x="117" y="0"/>
                  </a:moveTo>
                  <a:cubicBezTo>
                    <a:pt x="95" y="0"/>
                    <a:pt x="77" y="11"/>
                    <a:pt x="60" y="28"/>
                  </a:cubicBezTo>
                  <a:cubicBezTo>
                    <a:pt x="36" y="52"/>
                    <a:pt x="24" y="88"/>
                    <a:pt x="36" y="112"/>
                  </a:cubicBezTo>
                  <a:lnTo>
                    <a:pt x="727" y="4148"/>
                  </a:lnTo>
                  <a:lnTo>
                    <a:pt x="12" y="5434"/>
                  </a:lnTo>
                  <a:cubicBezTo>
                    <a:pt x="0" y="5470"/>
                    <a:pt x="0" y="5505"/>
                    <a:pt x="12" y="5529"/>
                  </a:cubicBezTo>
                  <a:cubicBezTo>
                    <a:pt x="24" y="5553"/>
                    <a:pt x="60" y="5577"/>
                    <a:pt x="96" y="5577"/>
                  </a:cubicBezTo>
                  <a:lnTo>
                    <a:pt x="3215" y="5720"/>
                  </a:lnTo>
                  <a:cubicBezTo>
                    <a:pt x="3239" y="5720"/>
                    <a:pt x="3263" y="5708"/>
                    <a:pt x="3286" y="5684"/>
                  </a:cubicBezTo>
                  <a:cubicBezTo>
                    <a:pt x="3310" y="5672"/>
                    <a:pt x="3310" y="5636"/>
                    <a:pt x="3310" y="5613"/>
                  </a:cubicBezTo>
                  <a:cubicBezTo>
                    <a:pt x="3310" y="5589"/>
                    <a:pt x="2870" y="3029"/>
                    <a:pt x="3179" y="207"/>
                  </a:cubicBezTo>
                  <a:cubicBezTo>
                    <a:pt x="3191" y="171"/>
                    <a:pt x="3179" y="148"/>
                    <a:pt x="3155" y="124"/>
                  </a:cubicBezTo>
                  <a:cubicBezTo>
                    <a:pt x="3138" y="106"/>
                    <a:pt x="3121" y="95"/>
                    <a:pt x="3103" y="95"/>
                  </a:cubicBezTo>
                  <a:cubicBezTo>
                    <a:pt x="3097" y="95"/>
                    <a:pt x="3090" y="97"/>
                    <a:pt x="3084" y="100"/>
                  </a:cubicBezTo>
                  <a:cubicBezTo>
                    <a:pt x="2763" y="124"/>
                    <a:pt x="2417" y="136"/>
                    <a:pt x="2084" y="136"/>
                  </a:cubicBezTo>
                  <a:cubicBezTo>
                    <a:pt x="1286" y="136"/>
                    <a:pt x="584" y="64"/>
                    <a:pt x="143" y="5"/>
                  </a:cubicBezTo>
                  <a:cubicBezTo>
                    <a:pt x="134" y="1"/>
                    <a:pt x="125"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8128975" y="4608597"/>
              <a:ext cx="128448" cy="68224"/>
            </a:xfrm>
            <a:custGeom>
              <a:avLst/>
              <a:gdLst/>
              <a:ahLst/>
              <a:cxnLst/>
              <a:rect l="l" t="t" r="r" b="b"/>
              <a:pathLst>
                <a:path w="4014" h="2132" extrusionOk="0">
                  <a:moveTo>
                    <a:pt x="1" y="0"/>
                  </a:moveTo>
                  <a:lnTo>
                    <a:pt x="48" y="1358"/>
                  </a:lnTo>
                  <a:cubicBezTo>
                    <a:pt x="1334" y="1941"/>
                    <a:pt x="3013" y="2084"/>
                    <a:pt x="3858" y="2132"/>
                  </a:cubicBezTo>
                  <a:lnTo>
                    <a:pt x="4013" y="65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8125935" y="4605397"/>
              <a:ext cx="134528" cy="74464"/>
            </a:xfrm>
            <a:custGeom>
              <a:avLst/>
              <a:gdLst/>
              <a:ahLst/>
              <a:cxnLst/>
              <a:rect l="l" t="t" r="r" b="b"/>
              <a:pathLst>
                <a:path w="4204" h="2327" extrusionOk="0">
                  <a:moveTo>
                    <a:pt x="203" y="208"/>
                  </a:moveTo>
                  <a:lnTo>
                    <a:pt x="4001" y="839"/>
                  </a:lnTo>
                  <a:lnTo>
                    <a:pt x="3870" y="2124"/>
                  </a:lnTo>
                  <a:cubicBezTo>
                    <a:pt x="2346" y="2029"/>
                    <a:pt x="1131" y="1791"/>
                    <a:pt x="239" y="1386"/>
                  </a:cubicBezTo>
                  <a:lnTo>
                    <a:pt x="203" y="208"/>
                  </a:lnTo>
                  <a:close/>
                  <a:moveTo>
                    <a:pt x="93" y="0"/>
                  </a:moveTo>
                  <a:cubicBezTo>
                    <a:pt x="71" y="0"/>
                    <a:pt x="54" y="12"/>
                    <a:pt x="36" y="29"/>
                  </a:cubicBezTo>
                  <a:cubicBezTo>
                    <a:pt x="12" y="41"/>
                    <a:pt x="0" y="77"/>
                    <a:pt x="0" y="100"/>
                  </a:cubicBezTo>
                  <a:lnTo>
                    <a:pt x="48" y="1458"/>
                  </a:lnTo>
                  <a:cubicBezTo>
                    <a:pt x="48" y="1493"/>
                    <a:pt x="72" y="1529"/>
                    <a:pt x="108" y="1541"/>
                  </a:cubicBezTo>
                  <a:cubicBezTo>
                    <a:pt x="1036" y="1970"/>
                    <a:pt x="2334" y="2232"/>
                    <a:pt x="3941" y="2327"/>
                  </a:cubicBezTo>
                  <a:lnTo>
                    <a:pt x="3953" y="2327"/>
                  </a:lnTo>
                  <a:cubicBezTo>
                    <a:pt x="4001" y="2327"/>
                    <a:pt x="4049" y="2291"/>
                    <a:pt x="4049" y="2244"/>
                  </a:cubicBezTo>
                  <a:lnTo>
                    <a:pt x="4203" y="767"/>
                  </a:lnTo>
                  <a:cubicBezTo>
                    <a:pt x="4203" y="720"/>
                    <a:pt x="4168" y="672"/>
                    <a:pt x="4120" y="660"/>
                  </a:cubicBezTo>
                  <a:lnTo>
                    <a:pt x="119" y="5"/>
                  </a:lnTo>
                  <a:cubicBezTo>
                    <a:pt x="110" y="2"/>
                    <a:pt x="101"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8056975" y="5037205"/>
              <a:ext cx="221376" cy="106336"/>
            </a:xfrm>
            <a:custGeom>
              <a:avLst/>
              <a:gdLst/>
              <a:ahLst/>
              <a:cxnLst/>
              <a:rect l="l" t="t" r="r" b="b"/>
              <a:pathLst>
                <a:path w="6918" h="3323" extrusionOk="0">
                  <a:moveTo>
                    <a:pt x="4096" y="1"/>
                  </a:moveTo>
                  <a:cubicBezTo>
                    <a:pt x="3751" y="156"/>
                    <a:pt x="3751" y="156"/>
                    <a:pt x="3525" y="370"/>
                  </a:cubicBezTo>
                  <a:cubicBezTo>
                    <a:pt x="3156" y="727"/>
                    <a:pt x="2703" y="977"/>
                    <a:pt x="2191" y="1025"/>
                  </a:cubicBezTo>
                  <a:lnTo>
                    <a:pt x="2096" y="1037"/>
                  </a:lnTo>
                  <a:cubicBezTo>
                    <a:pt x="1989" y="1049"/>
                    <a:pt x="1882" y="1072"/>
                    <a:pt x="1774" y="1120"/>
                  </a:cubicBezTo>
                  <a:lnTo>
                    <a:pt x="727" y="1561"/>
                  </a:lnTo>
                  <a:cubicBezTo>
                    <a:pt x="334" y="1727"/>
                    <a:pt x="60" y="2085"/>
                    <a:pt x="0" y="2513"/>
                  </a:cubicBezTo>
                  <a:lnTo>
                    <a:pt x="36" y="3323"/>
                  </a:lnTo>
                  <a:lnTo>
                    <a:pt x="6585" y="3323"/>
                  </a:lnTo>
                  <a:cubicBezTo>
                    <a:pt x="6775" y="3323"/>
                    <a:pt x="6918" y="3168"/>
                    <a:pt x="6894" y="2977"/>
                  </a:cubicBezTo>
                  <a:lnTo>
                    <a:pt x="6692" y="1215"/>
                  </a:lnTo>
                  <a:cubicBezTo>
                    <a:pt x="6692" y="1215"/>
                    <a:pt x="6610" y="1224"/>
                    <a:pt x="6473" y="1224"/>
                  </a:cubicBezTo>
                  <a:cubicBezTo>
                    <a:pt x="5970" y="1224"/>
                    <a:pt x="4724" y="1106"/>
                    <a:pt x="4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4"/>
            <p:cNvSpPr/>
            <p:nvPr/>
          </p:nvSpPr>
          <p:spPr>
            <a:xfrm>
              <a:off x="8053935" y="5034229"/>
              <a:ext cx="227104" cy="112352"/>
            </a:xfrm>
            <a:custGeom>
              <a:avLst/>
              <a:gdLst/>
              <a:ahLst/>
              <a:cxnLst/>
              <a:rect l="l" t="t" r="r" b="b"/>
              <a:pathLst>
                <a:path w="7097" h="3511" extrusionOk="0">
                  <a:moveTo>
                    <a:pt x="4155" y="213"/>
                  </a:moveTo>
                  <a:cubicBezTo>
                    <a:pt x="4827" y="1313"/>
                    <a:pt x="6108" y="1417"/>
                    <a:pt x="6599" y="1417"/>
                  </a:cubicBezTo>
                  <a:cubicBezTo>
                    <a:pt x="6640" y="1417"/>
                    <a:pt x="6674" y="1416"/>
                    <a:pt x="6703" y="1416"/>
                  </a:cubicBezTo>
                  <a:lnTo>
                    <a:pt x="6894" y="3082"/>
                  </a:lnTo>
                  <a:cubicBezTo>
                    <a:pt x="6906" y="3142"/>
                    <a:pt x="6882" y="3201"/>
                    <a:pt x="6846" y="3249"/>
                  </a:cubicBezTo>
                  <a:cubicBezTo>
                    <a:pt x="6799" y="3297"/>
                    <a:pt x="6751" y="3321"/>
                    <a:pt x="6680" y="3321"/>
                  </a:cubicBezTo>
                  <a:lnTo>
                    <a:pt x="226" y="3321"/>
                  </a:lnTo>
                  <a:lnTo>
                    <a:pt x="191" y="2606"/>
                  </a:lnTo>
                  <a:cubicBezTo>
                    <a:pt x="250" y="2225"/>
                    <a:pt x="500" y="1892"/>
                    <a:pt x="857" y="1749"/>
                  </a:cubicBezTo>
                  <a:lnTo>
                    <a:pt x="1905" y="1296"/>
                  </a:lnTo>
                  <a:cubicBezTo>
                    <a:pt x="2000" y="1261"/>
                    <a:pt x="2096" y="1237"/>
                    <a:pt x="2203" y="1225"/>
                  </a:cubicBezTo>
                  <a:lnTo>
                    <a:pt x="2298" y="1213"/>
                  </a:lnTo>
                  <a:cubicBezTo>
                    <a:pt x="2810" y="1165"/>
                    <a:pt x="3286" y="927"/>
                    <a:pt x="3691" y="534"/>
                  </a:cubicBezTo>
                  <a:cubicBezTo>
                    <a:pt x="3882" y="344"/>
                    <a:pt x="3893" y="332"/>
                    <a:pt x="4155" y="213"/>
                  </a:cubicBezTo>
                  <a:close/>
                  <a:moveTo>
                    <a:pt x="4190" y="1"/>
                  </a:moveTo>
                  <a:cubicBezTo>
                    <a:pt x="4177" y="1"/>
                    <a:pt x="4165" y="4"/>
                    <a:pt x="4155" y="11"/>
                  </a:cubicBezTo>
                  <a:cubicBezTo>
                    <a:pt x="3798" y="165"/>
                    <a:pt x="3786" y="177"/>
                    <a:pt x="3560" y="392"/>
                  </a:cubicBezTo>
                  <a:cubicBezTo>
                    <a:pt x="3179" y="761"/>
                    <a:pt x="2739" y="975"/>
                    <a:pt x="2274" y="1023"/>
                  </a:cubicBezTo>
                  <a:lnTo>
                    <a:pt x="2179" y="1035"/>
                  </a:lnTo>
                  <a:cubicBezTo>
                    <a:pt x="2060" y="1046"/>
                    <a:pt x="1941" y="1082"/>
                    <a:pt x="1834" y="1130"/>
                  </a:cubicBezTo>
                  <a:lnTo>
                    <a:pt x="774" y="1570"/>
                  </a:lnTo>
                  <a:cubicBezTo>
                    <a:pt x="357" y="1749"/>
                    <a:pt x="60" y="2142"/>
                    <a:pt x="0" y="2594"/>
                  </a:cubicBezTo>
                  <a:cubicBezTo>
                    <a:pt x="0" y="2594"/>
                    <a:pt x="0" y="2606"/>
                    <a:pt x="0" y="2606"/>
                  </a:cubicBezTo>
                  <a:lnTo>
                    <a:pt x="36" y="3416"/>
                  </a:lnTo>
                  <a:cubicBezTo>
                    <a:pt x="36" y="3475"/>
                    <a:pt x="83" y="3511"/>
                    <a:pt x="131" y="3511"/>
                  </a:cubicBezTo>
                  <a:lnTo>
                    <a:pt x="6680" y="3511"/>
                  </a:lnTo>
                  <a:cubicBezTo>
                    <a:pt x="6799" y="3511"/>
                    <a:pt x="6906" y="3463"/>
                    <a:pt x="6989" y="3380"/>
                  </a:cubicBezTo>
                  <a:cubicBezTo>
                    <a:pt x="7061" y="3297"/>
                    <a:pt x="7096" y="3178"/>
                    <a:pt x="7084" y="3059"/>
                  </a:cubicBezTo>
                  <a:lnTo>
                    <a:pt x="6882" y="1296"/>
                  </a:lnTo>
                  <a:cubicBezTo>
                    <a:pt x="6882" y="1249"/>
                    <a:pt x="6834" y="1213"/>
                    <a:pt x="6775" y="1213"/>
                  </a:cubicBezTo>
                  <a:cubicBezTo>
                    <a:pt x="6775" y="1213"/>
                    <a:pt x="6703" y="1225"/>
                    <a:pt x="6572" y="1225"/>
                  </a:cubicBezTo>
                  <a:cubicBezTo>
                    <a:pt x="6084" y="1225"/>
                    <a:pt x="4882" y="1106"/>
                    <a:pt x="4274" y="46"/>
                  </a:cubicBezTo>
                  <a:cubicBezTo>
                    <a:pt x="4257" y="21"/>
                    <a:pt x="4222" y="1"/>
                    <a:pt x="4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8057743" y="5120757"/>
              <a:ext cx="220608" cy="22784"/>
            </a:xfrm>
            <a:custGeom>
              <a:avLst/>
              <a:gdLst/>
              <a:ahLst/>
              <a:cxnLst/>
              <a:rect l="l" t="t" r="r" b="b"/>
              <a:pathLst>
                <a:path w="6894" h="712" extrusionOk="0">
                  <a:moveTo>
                    <a:pt x="1298" y="0"/>
                  </a:moveTo>
                  <a:cubicBezTo>
                    <a:pt x="1085" y="0"/>
                    <a:pt x="867" y="6"/>
                    <a:pt x="643" y="21"/>
                  </a:cubicBezTo>
                  <a:cubicBezTo>
                    <a:pt x="286" y="45"/>
                    <a:pt x="0" y="343"/>
                    <a:pt x="12" y="712"/>
                  </a:cubicBezTo>
                  <a:lnTo>
                    <a:pt x="6561" y="712"/>
                  </a:lnTo>
                  <a:cubicBezTo>
                    <a:pt x="6751" y="712"/>
                    <a:pt x="6894" y="557"/>
                    <a:pt x="6870" y="366"/>
                  </a:cubicBezTo>
                  <a:cubicBezTo>
                    <a:pt x="6848" y="180"/>
                    <a:pt x="6695" y="54"/>
                    <a:pt x="6512" y="54"/>
                  </a:cubicBezTo>
                  <a:cubicBezTo>
                    <a:pt x="6497" y="54"/>
                    <a:pt x="6481" y="55"/>
                    <a:pt x="6465" y="57"/>
                  </a:cubicBezTo>
                  <a:cubicBezTo>
                    <a:pt x="5841" y="155"/>
                    <a:pt x="5277" y="189"/>
                    <a:pt x="4750" y="189"/>
                  </a:cubicBezTo>
                  <a:cubicBezTo>
                    <a:pt x="3511" y="189"/>
                    <a:pt x="2469" y="0"/>
                    <a:pt x="1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8054671" y="5117621"/>
              <a:ext cx="226368" cy="28960"/>
            </a:xfrm>
            <a:custGeom>
              <a:avLst/>
              <a:gdLst/>
              <a:ahLst/>
              <a:cxnLst/>
              <a:rect l="l" t="t" r="r" b="b"/>
              <a:pathLst>
                <a:path w="7074" h="905" extrusionOk="0">
                  <a:moveTo>
                    <a:pt x="1370" y="191"/>
                  </a:moveTo>
                  <a:cubicBezTo>
                    <a:pt x="1954" y="191"/>
                    <a:pt x="2489" y="238"/>
                    <a:pt x="3049" y="286"/>
                  </a:cubicBezTo>
                  <a:cubicBezTo>
                    <a:pt x="3620" y="334"/>
                    <a:pt x="4216" y="381"/>
                    <a:pt x="4859" y="381"/>
                  </a:cubicBezTo>
                  <a:cubicBezTo>
                    <a:pt x="5442" y="381"/>
                    <a:pt x="6014" y="345"/>
                    <a:pt x="6585" y="250"/>
                  </a:cubicBezTo>
                  <a:cubicBezTo>
                    <a:pt x="6599" y="248"/>
                    <a:pt x="6612" y="247"/>
                    <a:pt x="6625" y="247"/>
                  </a:cubicBezTo>
                  <a:cubicBezTo>
                    <a:pt x="6752" y="247"/>
                    <a:pt x="6860" y="347"/>
                    <a:pt x="6871" y="476"/>
                  </a:cubicBezTo>
                  <a:cubicBezTo>
                    <a:pt x="6883" y="536"/>
                    <a:pt x="6859" y="595"/>
                    <a:pt x="6823" y="643"/>
                  </a:cubicBezTo>
                  <a:cubicBezTo>
                    <a:pt x="6776" y="691"/>
                    <a:pt x="6728" y="715"/>
                    <a:pt x="6657" y="715"/>
                  </a:cubicBezTo>
                  <a:lnTo>
                    <a:pt x="203" y="715"/>
                  </a:lnTo>
                  <a:cubicBezTo>
                    <a:pt x="239" y="441"/>
                    <a:pt x="465" y="226"/>
                    <a:pt x="751" y="214"/>
                  </a:cubicBezTo>
                  <a:cubicBezTo>
                    <a:pt x="953" y="203"/>
                    <a:pt x="1156" y="191"/>
                    <a:pt x="1370" y="191"/>
                  </a:cubicBezTo>
                  <a:close/>
                  <a:moveTo>
                    <a:pt x="1370" y="0"/>
                  </a:moveTo>
                  <a:cubicBezTo>
                    <a:pt x="1156" y="0"/>
                    <a:pt x="942" y="0"/>
                    <a:pt x="739" y="12"/>
                  </a:cubicBezTo>
                  <a:cubicBezTo>
                    <a:pt x="310" y="48"/>
                    <a:pt x="1" y="393"/>
                    <a:pt x="13" y="810"/>
                  </a:cubicBezTo>
                  <a:cubicBezTo>
                    <a:pt x="13" y="869"/>
                    <a:pt x="60" y="905"/>
                    <a:pt x="108" y="905"/>
                  </a:cubicBezTo>
                  <a:lnTo>
                    <a:pt x="6657" y="905"/>
                  </a:lnTo>
                  <a:cubicBezTo>
                    <a:pt x="6776" y="905"/>
                    <a:pt x="6883" y="857"/>
                    <a:pt x="6966" y="774"/>
                  </a:cubicBezTo>
                  <a:cubicBezTo>
                    <a:pt x="7038" y="679"/>
                    <a:pt x="7073" y="572"/>
                    <a:pt x="7061" y="453"/>
                  </a:cubicBezTo>
                  <a:cubicBezTo>
                    <a:pt x="7040" y="224"/>
                    <a:pt x="6849" y="55"/>
                    <a:pt x="6616" y="55"/>
                  </a:cubicBezTo>
                  <a:cubicBezTo>
                    <a:pt x="6594" y="55"/>
                    <a:pt x="6572" y="57"/>
                    <a:pt x="6549" y="60"/>
                  </a:cubicBezTo>
                  <a:cubicBezTo>
                    <a:pt x="5990" y="143"/>
                    <a:pt x="5442" y="191"/>
                    <a:pt x="4859" y="191"/>
                  </a:cubicBezTo>
                  <a:cubicBezTo>
                    <a:pt x="4228" y="191"/>
                    <a:pt x="3632" y="143"/>
                    <a:pt x="3073" y="95"/>
                  </a:cubicBezTo>
                  <a:cubicBezTo>
                    <a:pt x="2525" y="48"/>
                    <a:pt x="1954" y="0"/>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8163663" y="5045205"/>
              <a:ext cx="81568" cy="93760"/>
            </a:xfrm>
            <a:custGeom>
              <a:avLst/>
              <a:gdLst/>
              <a:ahLst/>
              <a:cxnLst/>
              <a:rect l="l" t="t" r="r" b="b"/>
              <a:pathLst>
                <a:path w="2549" h="2930" extrusionOk="0">
                  <a:moveTo>
                    <a:pt x="333" y="1"/>
                  </a:moveTo>
                  <a:cubicBezTo>
                    <a:pt x="286" y="49"/>
                    <a:pt x="238" y="84"/>
                    <a:pt x="191" y="120"/>
                  </a:cubicBezTo>
                  <a:cubicBezTo>
                    <a:pt x="131" y="180"/>
                    <a:pt x="72" y="239"/>
                    <a:pt x="0" y="287"/>
                  </a:cubicBezTo>
                  <a:cubicBezTo>
                    <a:pt x="1643" y="1787"/>
                    <a:pt x="2108" y="2787"/>
                    <a:pt x="2108" y="2799"/>
                  </a:cubicBezTo>
                  <a:cubicBezTo>
                    <a:pt x="2143" y="2882"/>
                    <a:pt x="2227" y="2930"/>
                    <a:pt x="2310" y="2930"/>
                  </a:cubicBezTo>
                  <a:cubicBezTo>
                    <a:pt x="2334" y="2930"/>
                    <a:pt x="2358" y="2918"/>
                    <a:pt x="2393" y="2906"/>
                  </a:cubicBezTo>
                  <a:cubicBezTo>
                    <a:pt x="2500" y="2858"/>
                    <a:pt x="2548" y="2739"/>
                    <a:pt x="2500" y="2632"/>
                  </a:cubicBezTo>
                  <a:cubicBezTo>
                    <a:pt x="2477" y="2585"/>
                    <a:pt x="2012" y="1549"/>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8141167" y="5060853"/>
              <a:ext cx="73184" cy="78112"/>
            </a:xfrm>
            <a:custGeom>
              <a:avLst/>
              <a:gdLst/>
              <a:ahLst/>
              <a:cxnLst/>
              <a:rect l="l" t="t" r="r" b="b"/>
              <a:pathLst>
                <a:path w="2287" h="2441" extrusionOk="0">
                  <a:moveTo>
                    <a:pt x="417" y="0"/>
                  </a:moveTo>
                  <a:cubicBezTo>
                    <a:pt x="286" y="72"/>
                    <a:pt x="144" y="143"/>
                    <a:pt x="1" y="191"/>
                  </a:cubicBezTo>
                  <a:cubicBezTo>
                    <a:pt x="1239" y="1334"/>
                    <a:pt x="1858" y="2322"/>
                    <a:pt x="1870" y="2334"/>
                  </a:cubicBezTo>
                  <a:cubicBezTo>
                    <a:pt x="1906" y="2405"/>
                    <a:pt x="1977" y="2441"/>
                    <a:pt x="2049" y="2441"/>
                  </a:cubicBezTo>
                  <a:cubicBezTo>
                    <a:pt x="2084" y="2441"/>
                    <a:pt x="2120" y="2429"/>
                    <a:pt x="2156" y="2405"/>
                  </a:cubicBezTo>
                  <a:cubicBezTo>
                    <a:pt x="2263" y="2346"/>
                    <a:pt x="2287" y="2215"/>
                    <a:pt x="2227" y="2119"/>
                  </a:cubicBezTo>
                  <a:cubicBezTo>
                    <a:pt x="2203" y="2072"/>
                    <a:pt x="1620" y="1119"/>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8112591" y="4223797"/>
              <a:ext cx="248832" cy="417472"/>
            </a:xfrm>
            <a:custGeom>
              <a:avLst/>
              <a:gdLst/>
              <a:ahLst/>
              <a:cxnLst/>
              <a:rect l="l" t="t" r="r" b="b"/>
              <a:pathLst>
                <a:path w="7776" h="13046" extrusionOk="0">
                  <a:moveTo>
                    <a:pt x="1227" y="0"/>
                  </a:moveTo>
                  <a:lnTo>
                    <a:pt x="1" y="12371"/>
                  </a:lnTo>
                  <a:cubicBezTo>
                    <a:pt x="1560" y="12903"/>
                    <a:pt x="3016" y="13046"/>
                    <a:pt x="4126" y="13046"/>
                  </a:cubicBezTo>
                  <a:cubicBezTo>
                    <a:pt x="5398" y="13046"/>
                    <a:pt x="6216" y="12859"/>
                    <a:pt x="6216" y="12859"/>
                  </a:cubicBezTo>
                  <a:lnTo>
                    <a:pt x="7775" y="3703"/>
                  </a:lnTo>
                  <a:lnTo>
                    <a:pt x="7073" y="286"/>
                  </a:lnTo>
                  <a:lnTo>
                    <a:pt x="12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8109551" y="4220725"/>
              <a:ext cx="255296" cy="423712"/>
            </a:xfrm>
            <a:custGeom>
              <a:avLst/>
              <a:gdLst/>
              <a:ahLst/>
              <a:cxnLst/>
              <a:rect l="l" t="t" r="r" b="b"/>
              <a:pathLst>
                <a:path w="7978" h="13241" extrusionOk="0">
                  <a:moveTo>
                    <a:pt x="1405" y="203"/>
                  </a:moveTo>
                  <a:lnTo>
                    <a:pt x="7085" y="477"/>
                  </a:lnTo>
                  <a:lnTo>
                    <a:pt x="7775" y="3799"/>
                  </a:lnTo>
                  <a:lnTo>
                    <a:pt x="6227" y="12872"/>
                  </a:lnTo>
                  <a:cubicBezTo>
                    <a:pt x="6013" y="12919"/>
                    <a:pt x="5263" y="13050"/>
                    <a:pt x="4215" y="13050"/>
                  </a:cubicBezTo>
                  <a:cubicBezTo>
                    <a:pt x="2834" y="13050"/>
                    <a:pt x="1477" y="12824"/>
                    <a:pt x="203" y="12395"/>
                  </a:cubicBezTo>
                  <a:lnTo>
                    <a:pt x="1405" y="203"/>
                  </a:lnTo>
                  <a:close/>
                  <a:moveTo>
                    <a:pt x="1322" y="1"/>
                  </a:moveTo>
                  <a:cubicBezTo>
                    <a:pt x="1274" y="1"/>
                    <a:pt x="1227" y="37"/>
                    <a:pt x="1227" y="84"/>
                  </a:cubicBezTo>
                  <a:lnTo>
                    <a:pt x="0" y="12455"/>
                  </a:lnTo>
                  <a:cubicBezTo>
                    <a:pt x="0" y="12502"/>
                    <a:pt x="24" y="12538"/>
                    <a:pt x="60" y="12550"/>
                  </a:cubicBezTo>
                  <a:cubicBezTo>
                    <a:pt x="1382" y="13014"/>
                    <a:pt x="2786" y="13241"/>
                    <a:pt x="4215" y="13241"/>
                  </a:cubicBezTo>
                  <a:cubicBezTo>
                    <a:pt x="5489" y="13241"/>
                    <a:pt x="6299" y="13050"/>
                    <a:pt x="6335" y="13050"/>
                  </a:cubicBezTo>
                  <a:cubicBezTo>
                    <a:pt x="6370" y="13038"/>
                    <a:pt x="6406" y="13014"/>
                    <a:pt x="6406" y="12967"/>
                  </a:cubicBezTo>
                  <a:lnTo>
                    <a:pt x="7966" y="3811"/>
                  </a:lnTo>
                  <a:cubicBezTo>
                    <a:pt x="7978" y="3799"/>
                    <a:pt x="7978" y="3787"/>
                    <a:pt x="7966" y="3775"/>
                  </a:cubicBezTo>
                  <a:lnTo>
                    <a:pt x="7263" y="370"/>
                  </a:lnTo>
                  <a:cubicBezTo>
                    <a:pt x="7251" y="322"/>
                    <a:pt x="7216" y="299"/>
                    <a:pt x="7168" y="287"/>
                  </a:cubicBezTo>
                  <a:lnTo>
                    <a:pt x="1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8255087" y="4298837"/>
              <a:ext cx="106336" cy="342176"/>
            </a:xfrm>
            <a:custGeom>
              <a:avLst/>
              <a:gdLst/>
              <a:ahLst/>
              <a:cxnLst/>
              <a:rect l="l" t="t" r="r" b="b"/>
              <a:pathLst>
                <a:path w="3323" h="10693" extrusionOk="0">
                  <a:moveTo>
                    <a:pt x="501" y="1"/>
                  </a:moveTo>
                  <a:lnTo>
                    <a:pt x="501" y="4942"/>
                  </a:lnTo>
                  <a:lnTo>
                    <a:pt x="1" y="10692"/>
                  </a:lnTo>
                  <a:cubicBezTo>
                    <a:pt x="1084" y="10669"/>
                    <a:pt x="1763" y="10514"/>
                    <a:pt x="1763" y="10514"/>
                  </a:cubicBezTo>
                  <a:lnTo>
                    <a:pt x="3322" y="1358"/>
                  </a:lnTo>
                  <a:lnTo>
                    <a:pt x="3239" y="917"/>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4"/>
            <p:cNvSpPr/>
            <p:nvPr/>
          </p:nvSpPr>
          <p:spPr>
            <a:xfrm>
              <a:off x="8251663" y="4295541"/>
              <a:ext cx="113184" cy="348512"/>
            </a:xfrm>
            <a:custGeom>
              <a:avLst/>
              <a:gdLst/>
              <a:ahLst/>
              <a:cxnLst/>
              <a:rect l="l" t="t" r="r" b="b"/>
              <a:pathLst>
                <a:path w="3537" h="10891" extrusionOk="0">
                  <a:moveTo>
                    <a:pt x="703" y="235"/>
                  </a:moveTo>
                  <a:lnTo>
                    <a:pt x="3263" y="1104"/>
                  </a:lnTo>
                  <a:lnTo>
                    <a:pt x="3334" y="1461"/>
                  </a:lnTo>
                  <a:lnTo>
                    <a:pt x="1786" y="10534"/>
                  </a:lnTo>
                  <a:cubicBezTo>
                    <a:pt x="1608" y="10569"/>
                    <a:pt x="1024" y="10676"/>
                    <a:pt x="203" y="10700"/>
                  </a:cubicBezTo>
                  <a:lnTo>
                    <a:pt x="703" y="5045"/>
                  </a:lnTo>
                  <a:lnTo>
                    <a:pt x="703" y="235"/>
                  </a:lnTo>
                  <a:close/>
                  <a:moveTo>
                    <a:pt x="597" y="1"/>
                  </a:moveTo>
                  <a:cubicBezTo>
                    <a:pt x="580" y="1"/>
                    <a:pt x="562" y="6"/>
                    <a:pt x="548" y="20"/>
                  </a:cubicBezTo>
                  <a:cubicBezTo>
                    <a:pt x="524" y="32"/>
                    <a:pt x="512" y="68"/>
                    <a:pt x="512" y="104"/>
                  </a:cubicBezTo>
                  <a:lnTo>
                    <a:pt x="512" y="5045"/>
                  </a:lnTo>
                  <a:lnTo>
                    <a:pt x="12" y="10795"/>
                  </a:lnTo>
                  <a:cubicBezTo>
                    <a:pt x="0" y="10819"/>
                    <a:pt x="12" y="10843"/>
                    <a:pt x="36" y="10867"/>
                  </a:cubicBezTo>
                  <a:cubicBezTo>
                    <a:pt x="48" y="10891"/>
                    <a:pt x="72" y="10891"/>
                    <a:pt x="108" y="10891"/>
                  </a:cubicBezTo>
                  <a:cubicBezTo>
                    <a:pt x="1191" y="10867"/>
                    <a:pt x="1870" y="10712"/>
                    <a:pt x="1894" y="10712"/>
                  </a:cubicBezTo>
                  <a:cubicBezTo>
                    <a:pt x="1929" y="10700"/>
                    <a:pt x="1965" y="10676"/>
                    <a:pt x="1965" y="10629"/>
                  </a:cubicBezTo>
                  <a:lnTo>
                    <a:pt x="3525" y="1473"/>
                  </a:lnTo>
                  <a:cubicBezTo>
                    <a:pt x="3537" y="1461"/>
                    <a:pt x="3537" y="1449"/>
                    <a:pt x="3525" y="1437"/>
                  </a:cubicBezTo>
                  <a:lnTo>
                    <a:pt x="3441" y="1009"/>
                  </a:lnTo>
                  <a:cubicBezTo>
                    <a:pt x="3429" y="973"/>
                    <a:pt x="3406" y="949"/>
                    <a:pt x="3382" y="937"/>
                  </a:cubicBezTo>
                  <a:lnTo>
                    <a:pt x="631" y="8"/>
                  </a:lnTo>
                  <a:cubicBezTo>
                    <a:pt x="622" y="3"/>
                    <a:pt x="610" y="1"/>
                    <a:pt x="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4"/>
            <p:cNvSpPr/>
            <p:nvPr/>
          </p:nvSpPr>
          <p:spPr>
            <a:xfrm>
              <a:off x="8114511" y="4564085"/>
              <a:ext cx="191680" cy="27776"/>
            </a:xfrm>
            <a:custGeom>
              <a:avLst/>
              <a:gdLst/>
              <a:ahLst/>
              <a:cxnLst/>
              <a:rect l="l" t="t" r="r" b="b"/>
              <a:pathLst>
                <a:path w="5990" h="868" extrusionOk="0">
                  <a:moveTo>
                    <a:pt x="103" y="1"/>
                  </a:moveTo>
                  <a:cubicBezTo>
                    <a:pt x="66" y="1"/>
                    <a:pt x="30" y="23"/>
                    <a:pt x="12" y="58"/>
                  </a:cubicBezTo>
                  <a:cubicBezTo>
                    <a:pt x="0" y="106"/>
                    <a:pt x="12" y="165"/>
                    <a:pt x="60" y="189"/>
                  </a:cubicBezTo>
                  <a:cubicBezTo>
                    <a:pt x="1250" y="725"/>
                    <a:pt x="2596" y="868"/>
                    <a:pt x="3703" y="868"/>
                  </a:cubicBezTo>
                  <a:cubicBezTo>
                    <a:pt x="4953" y="868"/>
                    <a:pt x="5882" y="677"/>
                    <a:pt x="5906" y="677"/>
                  </a:cubicBezTo>
                  <a:cubicBezTo>
                    <a:pt x="5953" y="665"/>
                    <a:pt x="5989" y="618"/>
                    <a:pt x="5977" y="570"/>
                  </a:cubicBezTo>
                  <a:cubicBezTo>
                    <a:pt x="5967" y="518"/>
                    <a:pt x="5929" y="484"/>
                    <a:pt x="5881" y="484"/>
                  </a:cubicBezTo>
                  <a:cubicBezTo>
                    <a:pt x="5873" y="484"/>
                    <a:pt x="5866" y="485"/>
                    <a:pt x="5858" y="487"/>
                  </a:cubicBezTo>
                  <a:cubicBezTo>
                    <a:pt x="5845" y="493"/>
                    <a:pt x="4933" y="674"/>
                    <a:pt x="3707" y="674"/>
                  </a:cubicBezTo>
                  <a:cubicBezTo>
                    <a:pt x="2628" y="674"/>
                    <a:pt x="1308" y="534"/>
                    <a:pt x="143" y="10"/>
                  </a:cubicBezTo>
                  <a:cubicBezTo>
                    <a:pt x="130" y="4"/>
                    <a:pt x="117" y="1"/>
                    <a:pt x="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8234895" y="4247413"/>
              <a:ext cx="297600" cy="403328"/>
            </a:xfrm>
            <a:custGeom>
              <a:avLst/>
              <a:gdLst/>
              <a:ahLst/>
              <a:cxnLst/>
              <a:rect l="l" t="t" r="r" b="b"/>
              <a:pathLst>
                <a:path w="9300" h="12604" extrusionOk="0">
                  <a:moveTo>
                    <a:pt x="72" y="0"/>
                  </a:moveTo>
                  <a:cubicBezTo>
                    <a:pt x="72" y="0"/>
                    <a:pt x="1" y="3239"/>
                    <a:pt x="310" y="4691"/>
                  </a:cubicBezTo>
                  <a:cubicBezTo>
                    <a:pt x="620" y="6144"/>
                    <a:pt x="1548" y="7073"/>
                    <a:pt x="1548" y="7073"/>
                  </a:cubicBezTo>
                  <a:lnTo>
                    <a:pt x="2394" y="12121"/>
                  </a:lnTo>
                  <a:cubicBezTo>
                    <a:pt x="3475" y="12448"/>
                    <a:pt x="4579" y="12603"/>
                    <a:pt x="5707" y="12603"/>
                  </a:cubicBezTo>
                  <a:cubicBezTo>
                    <a:pt x="6878" y="12603"/>
                    <a:pt x="8075" y="12436"/>
                    <a:pt x="9299" y="12121"/>
                  </a:cubicBezTo>
                  <a:lnTo>
                    <a:pt x="8335" y="4691"/>
                  </a:lnTo>
                  <a:cubicBezTo>
                    <a:pt x="8335" y="4691"/>
                    <a:pt x="9252" y="2870"/>
                    <a:pt x="7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8231855" y="4244373"/>
              <a:ext cx="303680" cy="409216"/>
            </a:xfrm>
            <a:custGeom>
              <a:avLst/>
              <a:gdLst/>
              <a:ahLst/>
              <a:cxnLst/>
              <a:rect l="l" t="t" r="r" b="b"/>
              <a:pathLst>
                <a:path w="9490" h="12788" extrusionOk="0">
                  <a:moveTo>
                    <a:pt x="167" y="0"/>
                  </a:moveTo>
                  <a:cubicBezTo>
                    <a:pt x="119" y="0"/>
                    <a:pt x="72" y="48"/>
                    <a:pt x="72" y="95"/>
                  </a:cubicBezTo>
                  <a:cubicBezTo>
                    <a:pt x="60" y="226"/>
                    <a:pt x="0" y="3358"/>
                    <a:pt x="310" y="4798"/>
                  </a:cubicBezTo>
                  <a:cubicBezTo>
                    <a:pt x="596" y="6156"/>
                    <a:pt x="1405" y="7060"/>
                    <a:pt x="1548" y="7215"/>
                  </a:cubicBezTo>
                  <a:lnTo>
                    <a:pt x="2393" y="12228"/>
                  </a:lnTo>
                  <a:cubicBezTo>
                    <a:pt x="2405" y="12263"/>
                    <a:pt x="2429" y="12299"/>
                    <a:pt x="2465" y="12311"/>
                  </a:cubicBezTo>
                  <a:cubicBezTo>
                    <a:pt x="3513" y="12633"/>
                    <a:pt x="4632" y="12787"/>
                    <a:pt x="5787" y="12787"/>
                  </a:cubicBezTo>
                  <a:cubicBezTo>
                    <a:pt x="6954" y="12787"/>
                    <a:pt x="8156" y="12633"/>
                    <a:pt x="9418" y="12311"/>
                  </a:cubicBezTo>
                  <a:cubicBezTo>
                    <a:pt x="9466" y="12299"/>
                    <a:pt x="9490" y="12252"/>
                    <a:pt x="9490" y="12204"/>
                  </a:cubicBezTo>
                  <a:lnTo>
                    <a:pt x="8525" y="4798"/>
                  </a:lnTo>
                  <a:cubicBezTo>
                    <a:pt x="8644" y="4548"/>
                    <a:pt x="9359" y="2774"/>
                    <a:pt x="8073" y="60"/>
                  </a:cubicBezTo>
                  <a:cubicBezTo>
                    <a:pt x="8055" y="25"/>
                    <a:pt x="8019" y="3"/>
                    <a:pt x="7982" y="3"/>
                  </a:cubicBezTo>
                  <a:cubicBezTo>
                    <a:pt x="7968" y="3"/>
                    <a:pt x="7955" y="6"/>
                    <a:pt x="7942" y="12"/>
                  </a:cubicBezTo>
                  <a:cubicBezTo>
                    <a:pt x="7894" y="36"/>
                    <a:pt x="7870" y="95"/>
                    <a:pt x="7894" y="143"/>
                  </a:cubicBezTo>
                  <a:cubicBezTo>
                    <a:pt x="9216" y="2917"/>
                    <a:pt x="8347" y="4727"/>
                    <a:pt x="8335" y="4739"/>
                  </a:cubicBezTo>
                  <a:cubicBezTo>
                    <a:pt x="8335" y="4751"/>
                    <a:pt x="8323" y="4774"/>
                    <a:pt x="8335" y="4798"/>
                  </a:cubicBezTo>
                  <a:lnTo>
                    <a:pt x="9287" y="12144"/>
                  </a:lnTo>
                  <a:cubicBezTo>
                    <a:pt x="8061" y="12454"/>
                    <a:pt x="6900" y="12609"/>
                    <a:pt x="5787" y="12609"/>
                  </a:cubicBezTo>
                  <a:cubicBezTo>
                    <a:pt x="4674" y="12609"/>
                    <a:pt x="3608" y="12454"/>
                    <a:pt x="2572" y="12144"/>
                  </a:cubicBezTo>
                  <a:lnTo>
                    <a:pt x="1739" y="7156"/>
                  </a:lnTo>
                  <a:cubicBezTo>
                    <a:pt x="1739" y="7132"/>
                    <a:pt x="1727" y="7120"/>
                    <a:pt x="1715" y="7096"/>
                  </a:cubicBezTo>
                  <a:cubicBezTo>
                    <a:pt x="1703" y="7096"/>
                    <a:pt x="798" y="6167"/>
                    <a:pt x="500" y="4763"/>
                  </a:cubicBezTo>
                  <a:cubicBezTo>
                    <a:pt x="191" y="3334"/>
                    <a:pt x="262" y="131"/>
                    <a:pt x="262" y="95"/>
                  </a:cubicBezTo>
                  <a:cubicBezTo>
                    <a:pt x="262" y="48"/>
                    <a:pt x="215"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8408623" y="4323989"/>
              <a:ext cx="100992" cy="75008"/>
            </a:xfrm>
            <a:custGeom>
              <a:avLst/>
              <a:gdLst/>
              <a:ahLst/>
              <a:cxnLst/>
              <a:rect l="l" t="t" r="r" b="b"/>
              <a:pathLst>
                <a:path w="3156" h="2344" extrusionOk="0">
                  <a:moveTo>
                    <a:pt x="1" y="0"/>
                  </a:moveTo>
                  <a:lnTo>
                    <a:pt x="1" y="0"/>
                  </a:lnTo>
                  <a:cubicBezTo>
                    <a:pt x="175" y="729"/>
                    <a:pt x="767" y="2343"/>
                    <a:pt x="2412" y="2343"/>
                  </a:cubicBezTo>
                  <a:cubicBezTo>
                    <a:pt x="2567" y="2343"/>
                    <a:pt x="2732" y="2329"/>
                    <a:pt x="2906" y="2298"/>
                  </a:cubicBezTo>
                  <a:cubicBezTo>
                    <a:pt x="2906" y="2298"/>
                    <a:pt x="3073" y="1965"/>
                    <a:pt x="3156" y="1358"/>
                  </a:cubicBezTo>
                  <a:cubicBezTo>
                    <a:pt x="739" y="1274"/>
                    <a:pt x="1" y="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8405199" y="4320789"/>
              <a:ext cx="107488" cy="81344"/>
            </a:xfrm>
            <a:custGeom>
              <a:avLst/>
              <a:gdLst/>
              <a:ahLst/>
              <a:cxnLst/>
              <a:rect l="l" t="t" r="r" b="b"/>
              <a:pathLst>
                <a:path w="3359" h="2542" extrusionOk="0">
                  <a:moveTo>
                    <a:pt x="334" y="517"/>
                  </a:moveTo>
                  <a:cubicBezTo>
                    <a:pt x="739" y="898"/>
                    <a:pt x="1596" y="1470"/>
                    <a:pt x="3144" y="1553"/>
                  </a:cubicBezTo>
                  <a:cubicBezTo>
                    <a:pt x="3084" y="1946"/>
                    <a:pt x="2977" y="2208"/>
                    <a:pt x="2942" y="2303"/>
                  </a:cubicBezTo>
                  <a:cubicBezTo>
                    <a:pt x="2799" y="2327"/>
                    <a:pt x="2644" y="2339"/>
                    <a:pt x="2513" y="2339"/>
                  </a:cubicBezTo>
                  <a:cubicBezTo>
                    <a:pt x="1215" y="2339"/>
                    <a:pt x="608" y="1279"/>
                    <a:pt x="334" y="517"/>
                  </a:cubicBezTo>
                  <a:close/>
                  <a:moveTo>
                    <a:pt x="102" y="1"/>
                  </a:moveTo>
                  <a:cubicBezTo>
                    <a:pt x="91" y="1"/>
                    <a:pt x="81" y="2"/>
                    <a:pt x="72" y="5"/>
                  </a:cubicBezTo>
                  <a:cubicBezTo>
                    <a:pt x="24" y="29"/>
                    <a:pt x="1" y="77"/>
                    <a:pt x="13" y="124"/>
                  </a:cubicBezTo>
                  <a:cubicBezTo>
                    <a:pt x="191" y="851"/>
                    <a:pt x="798" y="2541"/>
                    <a:pt x="2513" y="2541"/>
                  </a:cubicBezTo>
                  <a:cubicBezTo>
                    <a:pt x="2680" y="2541"/>
                    <a:pt x="2846" y="2517"/>
                    <a:pt x="3025" y="2494"/>
                  </a:cubicBezTo>
                  <a:cubicBezTo>
                    <a:pt x="3049" y="2482"/>
                    <a:pt x="3084" y="2470"/>
                    <a:pt x="3096" y="2434"/>
                  </a:cubicBezTo>
                  <a:cubicBezTo>
                    <a:pt x="3096" y="2422"/>
                    <a:pt x="3275" y="2089"/>
                    <a:pt x="3358" y="1470"/>
                  </a:cubicBezTo>
                  <a:cubicBezTo>
                    <a:pt x="3358" y="1446"/>
                    <a:pt x="3358" y="1422"/>
                    <a:pt x="3334" y="1398"/>
                  </a:cubicBezTo>
                  <a:cubicBezTo>
                    <a:pt x="3323" y="1374"/>
                    <a:pt x="3287" y="1363"/>
                    <a:pt x="3263" y="1363"/>
                  </a:cubicBezTo>
                  <a:cubicBezTo>
                    <a:pt x="941" y="1279"/>
                    <a:pt x="191" y="65"/>
                    <a:pt x="191" y="41"/>
                  </a:cubicBezTo>
                  <a:cubicBezTo>
                    <a:pt x="173" y="14"/>
                    <a:pt x="135"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8268047" y="4323989"/>
              <a:ext cx="19840" cy="152800"/>
            </a:xfrm>
            <a:custGeom>
              <a:avLst/>
              <a:gdLst/>
              <a:ahLst/>
              <a:cxnLst/>
              <a:rect l="l" t="t" r="r" b="b"/>
              <a:pathLst>
                <a:path w="620" h="4775" extrusionOk="0">
                  <a:moveTo>
                    <a:pt x="96" y="0"/>
                  </a:moveTo>
                  <a:cubicBezTo>
                    <a:pt x="36" y="0"/>
                    <a:pt x="0" y="48"/>
                    <a:pt x="0" y="108"/>
                  </a:cubicBezTo>
                  <a:cubicBezTo>
                    <a:pt x="0" y="120"/>
                    <a:pt x="36" y="2310"/>
                    <a:pt x="417" y="4692"/>
                  </a:cubicBezTo>
                  <a:cubicBezTo>
                    <a:pt x="429" y="4739"/>
                    <a:pt x="465" y="4775"/>
                    <a:pt x="512" y="4775"/>
                  </a:cubicBezTo>
                  <a:lnTo>
                    <a:pt x="524" y="4775"/>
                  </a:lnTo>
                  <a:cubicBezTo>
                    <a:pt x="584" y="4763"/>
                    <a:pt x="620" y="4715"/>
                    <a:pt x="608" y="4668"/>
                  </a:cubicBezTo>
                  <a:cubicBezTo>
                    <a:pt x="227" y="2286"/>
                    <a:pt x="191" y="120"/>
                    <a:pt x="191" y="96"/>
                  </a:cubicBezTo>
                  <a:cubicBezTo>
                    <a:pt x="191" y="48"/>
                    <a:pt x="143"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8299279" y="4579541"/>
              <a:ext cx="229792" cy="19552"/>
            </a:xfrm>
            <a:custGeom>
              <a:avLst/>
              <a:gdLst/>
              <a:ahLst/>
              <a:cxnLst/>
              <a:rect l="l" t="t" r="r" b="b"/>
              <a:pathLst>
                <a:path w="7181" h="611" extrusionOk="0">
                  <a:moveTo>
                    <a:pt x="7066" y="1"/>
                  </a:moveTo>
                  <a:cubicBezTo>
                    <a:pt x="7057" y="1"/>
                    <a:pt x="7047" y="2"/>
                    <a:pt x="7037" y="4"/>
                  </a:cubicBezTo>
                  <a:cubicBezTo>
                    <a:pt x="7022" y="11"/>
                    <a:pt x="5676" y="414"/>
                    <a:pt x="3646" y="414"/>
                  </a:cubicBezTo>
                  <a:cubicBezTo>
                    <a:pt x="2621" y="414"/>
                    <a:pt x="1422" y="311"/>
                    <a:pt x="132" y="4"/>
                  </a:cubicBezTo>
                  <a:cubicBezTo>
                    <a:pt x="125" y="2"/>
                    <a:pt x="119" y="1"/>
                    <a:pt x="112" y="1"/>
                  </a:cubicBezTo>
                  <a:cubicBezTo>
                    <a:pt x="69" y="1"/>
                    <a:pt x="23" y="34"/>
                    <a:pt x="13" y="75"/>
                  </a:cubicBezTo>
                  <a:cubicBezTo>
                    <a:pt x="1" y="135"/>
                    <a:pt x="36" y="182"/>
                    <a:pt x="84" y="194"/>
                  </a:cubicBezTo>
                  <a:cubicBezTo>
                    <a:pt x="1394" y="504"/>
                    <a:pt x="2608" y="611"/>
                    <a:pt x="3644" y="611"/>
                  </a:cubicBezTo>
                  <a:cubicBezTo>
                    <a:pt x="5704" y="611"/>
                    <a:pt x="7073" y="194"/>
                    <a:pt x="7097" y="194"/>
                  </a:cubicBezTo>
                  <a:cubicBezTo>
                    <a:pt x="7144" y="182"/>
                    <a:pt x="7180" y="123"/>
                    <a:pt x="7156" y="75"/>
                  </a:cubicBezTo>
                  <a:cubicBezTo>
                    <a:pt x="7146" y="25"/>
                    <a:pt x="7112" y="1"/>
                    <a:pt x="70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7889327" y="4034037"/>
              <a:ext cx="87680" cy="87680"/>
            </a:xfrm>
            <a:custGeom>
              <a:avLst/>
              <a:gdLst/>
              <a:ahLst/>
              <a:cxnLst/>
              <a:rect l="l" t="t" r="r" b="b"/>
              <a:pathLst>
                <a:path w="2740" h="2740" extrusionOk="0">
                  <a:moveTo>
                    <a:pt x="524" y="1"/>
                  </a:moveTo>
                  <a:cubicBezTo>
                    <a:pt x="524" y="1"/>
                    <a:pt x="1" y="2715"/>
                    <a:pt x="596" y="2739"/>
                  </a:cubicBezTo>
                  <a:cubicBezTo>
                    <a:pt x="603" y="2739"/>
                    <a:pt x="611" y="2739"/>
                    <a:pt x="619" y="2739"/>
                  </a:cubicBezTo>
                  <a:cubicBezTo>
                    <a:pt x="1058" y="2739"/>
                    <a:pt x="1416" y="2485"/>
                    <a:pt x="1862" y="2485"/>
                  </a:cubicBezTo>
                  <a:cubicBezTo>
                    <a:pt x="2008" y="2485"/>
                    <a:pt x="2163" y="2512"/>
                    <a:pt x="2334" y="2584"/>
                  </a:cubicBezTo>
                  <a:lnTo>
                    <a:pt x="2739" y="1239"/>
                  </a:lnTo>
                  <a:lnTo>
                    <a:pt x="5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4"/>
            <p:cNvSpPr/>
            <p:nvPr/>
          </p:nvSpPr>
          <p:spPr>
            <a:xfrm>
              <a:off x="7889711" y="4031093"/>
              <a:ext cx="90720" cy="93664"/>
            </a:xfrm>
            <a:custGeom>
              <a:avLst/>
              <a:gdLst/>
              <a:ahLst/>
              <a:cxnLst/>
              <a:rect l="l" t="t" r="r" b="b"/>
              <a:pathLst>
                <a:path w="2835" h="2927" extrusionOk="0">
                  <a:moveTo>
                    <a:pt x="507" y="1"/>
                  </a:moveTo>
                  <a:cubicBezTo>
                    <a:pt x="492" y="1"/>
                    <a:pt x="477" y="4"/>
                    <a:pt x="465" y="9"/>
                  </a:cubicBezTo>
                  <a:cubicBezTo>
                    <a:pt x="441" y="21"/>
                    <a:pt x="417" y="45"/>
                    <a:pt x="417" y="81"/>
                  </a:cubicBezTo>
                  <a:cubicBezTo>
                    <a:pt x="370" y="307"/>
                    <a:pt x="1" y="2343"/>
                    <a:pt x="370" y="2807"/>
                  </a:cubicBezTo>
                  <a:cubicBezTo>
                    <a:pt x="429" y="2879"/>
                    <a:pt x="501" y="2915"/>
                    <a:pt x="584" y="2927"/>
                  </a:cubicBezTo>
                  <a:lnTo>
                    <a:pt x="620" y="2927"/>
                  </a:lnTo>
                  <a:cubicBezTo>
                    <a:pt x="846" y="2927"/>
                    <a:pt x="1060" y="2855"/>
                    <a:pt x="1263" y="2796"/>
                  </a:cubicBezTo>
                  <a:cubicBezTo>
                    <a:pt x="1458" y="2730"/>
                    <a:pt x="1645" y="2669"/>
                    <a:pt x="1853" y="2669"/>
                  </a:cubicBezTo>
                  <a:cubicBezTo>
                    <a:pt x="1986" y="2669"/>
                    <a:pt x="2128" y="2695"/>
                    <a:pt x="2287" y="2760"/>
                  </a:cubicBezTo>
                  <a:cubicBezTo>
                    <a:pt x="2299" y="2766"/>
                    <a:pt x="2313" y="2769"/>
                    <a:pt x="2326" y="2769"/>
                  </a:cubicBezTo>
                  <a:cubicBezTo>
                    <a:pt x="2363" y="2769"/>
                    <a:pt x="2400" y="2747"/>
                    <a:pt x="2417" y="2712"/>
                  </a:cubicBezTo>
                  <a:cubicBezTo>
                    <a:pt x="2429" y="2665"/>
                    <a:pt x="2417" y="2605"/>
                    <a:pt x="2358" y="2581"/>
                  </a:cubicBezTo>
                  <a:cubicBezTo>
                    <a:pt x="2172" y="2505"/>
                    <a:pt x="2004" y="2476"/>
                    <a:pt x="1847" y="2476"/>
                  </a:cubicBezTo>
                  <a:cubicBezTo>
                    <a:pt x="1612" y="2476"/>
                    <a:pt x="1403" y="2541"/>
                    <a:pt x="1203" y="2605"/>
                  </a:cubicBezTo>
                  <a:cubicBezTo>
                    <a:pt x="1018" y="2670"/>
                    <a:pt x="843" y="2726"/>
                    <a:pt x="651" y="2726"/>
                  </a:cubicBezTo>
                  <a:cubicBezTo>
                    <a:pt x="633" y="2726"/>
                    <a:pt x="614" y="2725"/>
                    <a:pt x="596" y="2724"/>
                  </a:cubicBezTo>
                  <a:cubicBezTo>
                    <a:pt x="572" y="2724"/>
                    <a:pt x="548" y="2724"/>
                    <a:pt x="524" y="2688"/>
                  </a:cubicBezTo>
                  <a:cubicBezTo>
                    <a:pt x="286" y="2403"/>
                    <a:pt x="417" y="1117"/>
                    <a:pt x="572" y="248"/>
                  </a:cubicBezTo>
                  <a:lnTo>
                    <a:pt x="2679" y="1414"/>
                  </a:lnTo>
                  <a:cubicBezTo>
                    <a:pt x="2695" y="1422"/>
                    <a:pt x="2712" y="1426"/>
                    <a:pt x="2729" y="1426"/>
                  </a:cubicBezTo>
                  <a:cubicBezTo>
                    <a:pt x="2763" y="1426"/>
                    <a:pt x="2795" y="1410"/>
                    <a:pt x="2810" y="1379"/>
                  </a:cubicBezTo>
                  <a:cubicBezTo>
                    <a:pt x="2834" y="1331"/>
                    <a:pt x="2822" y="1272"/>
                    <a:pt x="2775" y="1248"/>
                  </a:cubicBezTo>
                  <a:lnTo>
                    <a:pt x="548" y="9"/>
                  </a:lnTo>
                  <a:cubicBezTo>
                    <a:pt x="536" y="4"/>
                    <a:pt x="521" y="1"/>
                    <a:pt x="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4"/>
            <p:cNvSpPr/>
            <p:nvPr/>
          </p:nvSpPr>
          <p:spPr>
            <a:xfrm>
              <a:off x="7889327" y="4034037"/>
              <a:ext cx="59456" cy="87680"/>
            </a:xfrm>
            <a:custGeom>
              <a:avLst/>
              <a:gdLst/>
              <a:ahLst/>
              <a:cxnLst/>
              <a:rect l="l" t="t" r="r" b="b"/>
              <a:pathLst>
                <a:path w="1858" h="2740" extrusionOk="0">
                  <a:moveTo>
                    <a:pt x="524" y="1"/>
                  </a:moveTo>
                  <a:cubicBezTo>
                    <a:pt x="524" y="1"/>
                    <a:pt x="1" y="2715"/>
                    <a:pt x="596" y="2739"/>
                  </a:cubicBezTo>
                  <a:cubicBezTo>
                    <a:pt x="620" y="2739"/>
                    <a:pt x="655" y="2739"/>
                    <a:pt x="679" y="2727"/>
                  </a:cubicBezTo>
                  <a:lnTo>
                    <a:pt x="1108" y="2644"/>
                  </a:lnTo>
                  <a:cubicBezTo>
                    <a:pt x="1108" y="2644"/>
                    <a:pt x="1275" y="1989"/>
                    <a:pt x="1739" y="1739"/>
                  </a:cubicBezTo>
                  <a:lnTo>
                    <a:pt x="1858" y="1370"/>
                  </a:lnTo>
                  <a:lnTo>
                    <a:pt x="1167" y="370"/>
                  </a:lnTo>
                  <a:lnTo>
                    <a:pt x="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7889711" y="4031093"/>
              <a:ext cx="62144" cy="93664"/>
            </a:xfrm>
            <a:custGeom>
              <a:avLst/>
              <a:gdLst/>
              <a:ahLst/>
              <a:cxnLst/>
              <a:rect l="l" t="t" r="r" b="b"/>
              <a:pathLst>
                <a:path w="1942" h="2927" extrusionOk="0">
                  <a:moveTo>
                    <a:pt x="572" y="248"/>
                  </a:moveTo>
                  <a:lnTo>
                    <a:pt x="1084" y="533"/>
                  </a:lnTo>
                  <a:lnTo>
                    <a:pt x="1739" y="1474"/>
                  </a:lnTo>
                  <a:lnTo>
                    <a:pt x="1644" y="1772"/>
                  </a:lnTo>
                  <a:cubicBezTo>
                    <a:pt x="1274" y="1998"/>
                    <a:pt x="1084" y="2462"/>
                    <a:pt x="1024" y="2653"/>
                  </a:cubicBezTo>
                  <a:lnTo>
                    <a:pt x="655" y="2724"/>
                  </a:lnTo>
                  <a:lnTo>
                    <a:pt x="596" y="2724"/>
                  </a:lnTo>
                  <a:cubicBezTo>
                    <a:pt x="572" y="2724"/>
                    <a:pt x="548" y="2724"/>
                    <a:pt x="524" y="2688"/>
                  </a:cubicBezTo>
                  <a:cubicBezTo>
                    <a:pt x="286" y="2403"/>
                    <a:pt x="417" y="1117"/>
                    <a:pt x="572" y="248"/>
                  </a:cubicBezTo>
                  <a:close/>
                  <a:moveTo>
                    <a:pt x="507" y="1"/>
                  </a:moveTo>
                  <a:cubicBezTo>
                    <a:pt x="492" y="1"/>
                    <a:pt x="477" y="4"/>
                    <a:pt x="465" y="9"/>
                  </a:cubicBezTo>
                  <a:cubicBezTo>
                    <a:pt x="441" y="21"/>
                    <a:pt x="417" y="45"/>
                    <a:pt x="417" y="81"/>
                  </a:cubicBezTo>
                  <a:cubicBezTo>
                    <a:pt x="370" y="307"/>
                    <a:pt x="1" y="2343"/>
                    <a:pt x="370" y="2807"/>
                  </a:cubicBezTo>
                  <a:cubicBezTo>
                    <a:pt x="429" y="2879"/>
                    <a:pt x="501" y="2915"/>
                    <a:pt x="584" y="2927"/>
                  </a:cubicBezTo>
                  <a:lnTo>
                    <a:pt x="655" y="2927"/>
                  </a:lnTo>
                  <a:cubicBezTo>
                    <a:pt x="667" y="2927"/>
                    <a:pt x="679" y="2915"/>
                    <a:pt x="679" y="2915"/>
                  </a:cubicBezTo>
                  <a:lnTo>
                    <a:pt x="1120" y="2831"/>
                  </a:lnTo>
                  <a:cubicBezTo>
                    <a:pt x="1155" y="2831"/>
                    <a:pt x="1179" y="2796"/>
                    <a:pt x="1191" y="2760"/>
                  </a:cubicBezTo>
                  <a:cubicBezTo>
                    <a:pt x="1203" y="2736"/>
                    <a:pt x="1358" y="2141"/>
                    <a:pt x="1775" y="1926"/>
                  </a:cubicBezTo>
                  <a:cubicBezTo>
                    <a:pt x="1798" y="1914"/>
                    <a:pt x="1810" y="1891"/>
                    <a:pt x="1822" y="1867"/>
                  </a:cubicBezTo>
                  <a:lnTo>
                    <a:pt x="1929" y="1486"/>
                  </a:lnTo>
                  <a:cubicBezTo>
                    <a:pt x="1941" y="1462"/>
                    <a:pt x="1941" y="1426"/>
                    <a:pt x="1917" y="1403"/>
                  </a:cubicBezTo>
                  <a:lnTo>
                    <a:pt x="1239" y="402"/>
                  </a:lnTo>
                  <a:cubicBezTo>
                    <a:pt x="1227" y="390"/>
                    <a:pt x="1215" y="379"/>
                    <a:pt x="1203" y="367"/>
                  </a:cubicBezTo>
                  <a:lnTo>
                    <a:pt x="548" y="9"/>
                  </a:lnTo>
                  <a:cubicBezTo>
                    <a:pt x="536" y="4"/>
                    <a:pt x="521" y="1"/>
                    <a:pt x="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7875599" y="3088021"/>
              <a:ext cx="49184" cy="2055520"/>
            </a:xfrm>
            <a:custGeom>
              <a:avLst/>
              <a:gdLst/>
              <a:ahLst/>
              <a:cxnLst/>
              <a:rect l="l" t="t" r="r" b="b"/>
              <a:pathLst>
                <a:path w="1537" h="64235" extrusionOk="0">
                  <a:moveTo>
                    <a:pt x="763" y="1"/>
                  </a:moveTo>
                  <a:cubicBezTo>
                    <a:pt x="346" y="1"/>
                    <a:pt x="1" y="346"/>
                    <a:pt x="1" y="763"/>
                  </a:cubicBezTo>
                  <a:lnTo>
                    <a:pt x="1" y="64235"/>
                  </a:lnTo>
                  <a:lnTo>
                    <a:pt x="1537" y="64235"/>
                  </a:lnTo>
                  <a:lnTo>
                    <a:pt x="1537" y="763"/>
                  </a:lnTo>
                  <a:cubicBezTo>
                    <a:pt x="1537" y="346"/>
                    <a:pt x="1192" y="1"/>
                    <a:pt x="7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4"/>
            <p:cNvSpPr/>
            <p:nvPr/>
          </p:nvSpPr>
          <p:spPr>
            <a:xfrm>
              <a:off x="7872559" y="3084981"/>
              <a:ext cx="55296" cy="2061600"/>
            </a:xfrm>
            <a:custGeom>
              <a:avLst/>
              <a:gdLst/>
              <a:ahLst/>
              <a:cxnLst/>
              <a:rect l="l" t="t" r="r" b="b"/>
              <a:pathLst>
                <a:path w="1728" h="64425" extrusionOk="0">
                  <a:moveTo>
                    <a:pt x="858" y="191"/>
                  </a:moveTo>
                  <a:cubicBezTo>
                    <a:pt x="1239" y="191"/>
                    <a:pt x="1537" y="489"/>
                    <a:pt x="1537" y="858"/>
                  </a:cubicBezTo>
                  <a:lnTo>
                    <a:pt x="1537" y="64235"/>
                  </a:lnTo>
                  <a:lnTo>
                    <a:pt x="191" y="64235"/>
                  </a:lnTo>
                  <a:lnTo>
                    <a:pt x="191" y="858"/>
                  </a:lnTo>
                  <a:cubicBezTo>
                    <a:pt x="191" y="489"/>
                    <a:pt x="489" y="191"/>
                    <a:pt x="858" y="191"/>
                  </a:cubicBezTo>
                  <a:close/>
                  <a:moveTo>
                    <a:pt x="858" y="0"/>
                  </a:moveTo>
                  <a:cubicBezTo>
                    <a:pt x="382" y="0"/>
                    <a:pt x="1" y="381"/>
                    <a:pt x="1" y="858"/>
                  </a:cubicBezTo>
                  <a:lnTo>
                    <a:pt x="1" y="64330"/>
                  </a:lnTo>
                  <a:cubicBezTo>
                    <a:pt x="1" y="64389"/>
                    <a:pt x="36" y="64425"/>
                    <a:pt x="96" y="64425"/>
                  </a:cubicBezTo>
                  <a:lnTo>
                    <a:pt x="1632" y="64425"/>
                  </a:lnTo>
                  <a:cubicBezTo>
                    <a:pt x="1691" y="64425"/>
                    <a:pt x="1727" y="64389"/>
                    <a:pt x="1727" y="64330"/>
                  </a:cubicBezTo>
                  <a:lnTo>
                    <a:pt x="1727" y="858"/>
                  </a:lnTo>
                  <a:cubicBezTo>
                    <a:pt x="1727" y="381"/>
                    <a:pt x="1346"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7875599" y="3088021"/>
              <a:ext cx="49184" cy="88032"/>
            </a:xfrm>
            <a:custGeom>
              <a:avLst/>
              <a:gdLst/>
              <a:ahLst/>
              <a:cxnLst/>
              <a:rect l="l" t="t" r="r" b="b"/>
              <a:pathLst>
                <a:path w="1537" h="2751" extrusionOk="0">
                  <a:moveTo>
                    <a:pt x="763" y="1"/>
                  </a:moveTo>
                  <a:cubicBezTo>
                    <a:pt x="346" y="1"/>
                    <a:pt x="1" y="346"/>
                    <a:pt x="1" y="763"/>
                  </a:cubicBezTo>
                  <a:lnTo>
                    <a:pt x="1" y="1822"/>
                  </a:lnTo>
                  <a:lnTo>
                    <a:pt x="1537" y="2751"/>
                  </a:lnTo>
                  <a:lnTo>
                    <a:pt x="1537" y="763"/>
                  </a:lnTo>
                  <a:cubicBezTo>
                    <a:pt x="1537" y="346"/>
                    <a:pt x="1192" y="1"/>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7872559" y="3084981"/>
              <a:ext cx="55296" cy="94144"/>
            </a:xfrm>
            <a:custGeom>
              <a:avLst/>
              <a:gdLst/>
              <a:ahLst/>
              <a:cxnLst/>
              <a:rect l="l" t="t" r="r" b="b"/>
              <a:pathLst>
                <a:path w="1728" h="2942" extrusionOk="0">
                  <a:moveTo>
                    <a:pt x="858" y="191"/>
                  </a:moveTo>
                  <a:cubicBezTo>
                    <a:pt x="1239" y="191"/>
                    <a:pt x="1537" y="489"/>
                    <a:pt x="1537" y="858"/>
                  </a:cubicBezTo>
                  <a:lnTo>
                    <a:pt x="1537" y="2679"/>
                  </a:lnTo>
                  <a:lnTo>
                    <a:pt x="191" y="1870"/>
                  </a:lnTo>
                  <a:lnTo>
                    <a:pt x="191" y="858"/>
                  </a:lnTo>
                  <a:cubicBezTo>
                    <a:pt x="191" y="489"/>
                    <a:pt x="489" y="191"/>
                    <a:pt x="858" y="191"/>
                  </a:cubicBezTo>
                  <a:close/>
                  <a:moveTo>
                    <a:pt x="858" y="0"/>
                  </a:moveTo>
                  <a:cubicBezTo>
                    <a:pt x="382" y="0"/>
                    <a:pt x="1" y="381"/>
                    <a:pt x="1" y="858"/>
                  </a:cubicBezTo>
                  <a:lnTo>
                    <a:pt x="1" y="1917"/>
                  </a:lnTo>
                  <a:cubicBezTo>
                    <a:pt x="1" y="1953"/>
                    <a:pt x="13" y="1989"/>
                    <a:pt x="36" y="2001"/>
                  </a:cubicBezTo>
                  <a:lnTo>
                    <a:pt x="1584" y="2929"/>
                  </a:lnTo>
                  <a:cubicBezTo>
                    <a:pt x="1596" y="2941"/>
                    <a:pt x="1620" y="2941"/>
                    <a:pt x="1632" y="2941"/>
                  </a:cubicBezTo>
                  <a:cubicBezTo>
                    <a:pt x="1656" y="2941"/>
                    <a:pt x="1668" y="2941"/>
                    <a:pt x="1680" y="2929"/>
                  </a:cubicBezTo>
                  <a:cubicBezTo>
                    <a:pt x="1715" y="2917"/>
                    <a:pt x="1727" y="2882"/>
                    <a:pt x="1727" y="2846"/>
                  </a:cubicBezTo>
                  <a:lnTo>
                    <a:pt x="1727" y="858"/>
                  </a:lnTo>
                  <a:cubicBezTo>
                    <a:pt x="1727" y="381"/>
                    <a:pt x="1346"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4"/>
            <p:cNvSpPr/>
            <p:nvPr/>
          </p:nvSpPr>
          <p:spPr>
            <a:xfrm>
              <a:off x="7875599" y="4990357"/>
              <a:ext cx="49184" cy="153184"/>
            </a:xfrm>
            <a:custGeom>
              <a:avLst/>
              <a:gdLst/>
              <a:ahLst/>
              <a:cxnLst/>
              <a:rect l="l" t="t" r="r" b="b"/>
              <a:pathLst>
                <a:path w="1537" h="4787" extrusionOk="0">
                  <a:moveTo>
                    <a:pt x="1537" y="0"/>
                  </a:moveTo>
                  <a:lnTo>
                    <a:pt x="1" y="1608"/>
                  </a:lnTo>
                  <a:lnTo>
                    <a:pt x="1" y="4787"/>
                  </a:lnTo>
                  <a:lnTo>
                    <a:pt x="1537" y="4787"/>
                  </a:lnTo>
                  <a:lnTo>
                    <a:pt x="1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7872559" y="4987285"/>
              <a:ext cx="55296" cy="159296"/>
            </a:xfrm>
            <a:custGeom>
              <a:avLst/>
              <a:gdLst/>
              <a:ahLst/>
              <a:cxnLst/>
              <a:rect l="l" t="t" r="r" b="b"/>
              <a:pathLst>
                <a:path w="1728" h="4978" extrusionOk="0">
                  <a:moveTo>
                    <a:pt x="1537" y="335"/>
                  </a:moveTo>
                  <a:lnTo>
                    <a:pt x="1537" y="4788"/>
                  </a:lnTo>
                  <a:lnTo>
                    <a:pt x="191" y="4788"/>
                  </a:lnTo>
                  <a:lnTo>
                    <a:pt x="191" y="1751"/>
                  </a:lnTo>
                  <a:lnTo>
                    <a:pt x="1537" y="335"/>
                  </a:lnTo>
                  <a:close/>
                  <a:moveTo>
                    <a:pt x="1627" y="0"/>
                  </a:moveTo>
                  <a:cubicBezTo>
                    <a:pt x="1605" y="0"/>
                    <a:pt x="1583" y="10"/>
                    <a:pt x="1560" y="25"/>
                  </a:cubicBezTo>
                  <a:lnTo>
                    <a:pt x="25" y="1644"/>
                  </a:lnTo>
                  <a:cubicBezTo>
                    <a:pt x="1" y="1656"/>
                    <a:pt x="1" y="1680"/>
                    <a:pt x="1" y="1704"/>
                  </a:cubicBezTo>
                  <a:lnTo>
                    <a:pt x="1" y="4883"/>
                  </a:lnTo>
                  <a:cubicBezTo>
                    <a:pt x="1" y="4942"/>
                    <a:pt x="36" y="4978"/>
                    <a:pt x="96" y="4978"/>
                  </a:cubicBezTo>
                  <a:lnTo>
                    <a:pt x="1632" y="4978"/>
                  </a:lnTo>
                  <a:cubicBezTo>
                    <a:pt x="1691" y="4978"/>
                    <a:pt x="1727" y="4942"/>
                    <a:pt x="1727" y="4883"/>
                  </a:cubicBezTo>
                  <a:lnTo>
                    <a:pt x="1727" y="96"/>
                  </a:lnTo>
                  <a:cubicBezTo>
                    <a:pt x="1727" y="61"/>
                    <a:pt x="1703" y="25"/>
                    <a:pt x="1668" y="13"/>
                  </a:cubicBezTo>
                  <a:cubicBezTo>
                    <a:pt x="1654" y="4"/>
                    <a:pt x="1640" y="0"/>
                    <a:pt x="1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7899983" y="3673237"/>
              <a:ext cx="32" cy="1169312"/>
            </a:xfrm>
            <a:custGeom>
              <a:avLst/>
              <a:gdLst/>
              <a:ahLst/>
              <a:cxnLst/>
              <a:rect l="l" t="t" r="r" b="b"/>
              <a:pathLst>
                <a:path w="1" h="36541" extrusionOk="0">
                  <a:moveTo>
                    <a:pt x="1" y="1"/>
                  </a:moveTo>
                  <a:lnTo>
                    <a:pt x="1" y="3654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7896943" y="3670197"/>
              <a:ext cx="6144" cy="1175776"/>
            </a:xfrm>
            <a:custGeom>
              <a:avLst/>
              <a:gdLst/>
              <a:ahLst/>
              <a:cxnLst/>
              <a:rect l="l" t="t" r="r" b="b"/>
              <a:pathLst>
                <a:path w="192" h="36743" extrusionOk="0">
                  <a:moveTo>
                    <a:pt x="96" y="0"/>
                  </a:moveTo>
                  <a:cubicBezTo>
                    <a:pt x="48" y="0"/>
                    <a:pt x="1" y="48"/>
                    <a:pt x="1" y="96"/>
                  </a:cubicBezTo>
                  <a:lnTo>
                    <a:pt x="1" y="36636"/>
                  </a:lnTo>
                  <a:cubicBezTo>
                    <a:pt x="1" y="36695"/>
                    <a:pt x="48" y="36743"/>
                    <a:pt x="96" y="36743"/>
                  </a:cubicBezTo>
                  <a:cubicBezTo>
                    <a:pt x="156" y="36743"/>
                    <a:pt x="191" y="36695"/>
                    <a:pt x="191" y="36636"/>
                  </a:cubicBezTo>
                  <a:lnTo>
                    <a:pt x="191" y="96"/>
                  </a:lnTo>
                  <a:cubicBezTo>
                    <a:pt x="191" y="48"/>
                    <a:pt x="156"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7899983" y="3449589"/>
              <a:ext cx="32" cy="178720"/>
            </a:xfrm>
            <a:custGeom>
              <a:avLst/>
              <a:gdLst/>
              <a:ahLst/>
              <a:cxnLst/>
              <a:rect l="l" t="t" r="r" b="b"/>
              <a:pathLst>
                <a:path w="1" h="5585" extrusionOk="0">
                  <a:moveTo>
                    <a:pt x="1" y="1"/>
                  </a:moveTo>
                  <a:lnTo>
                    <a:pt x="1" y="558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7896943" y="3446549"/>
              <a:ext cx="6144" cy="184800"/>
            </a:xfrm>
            <a:custGeom>
              <a:avLst/>
              <a:gdLst/>
              <a:ahLst/>
              <a:cxnLst/>
              <a:rect l="l" t="t" r="r" b="b"/>
              <a:pathLst>
                <a:path w="192" h="5775" extrusionOk="0">
                  <a:moveTo>
                    <a:pt x="96" y="0"/>
                  </a:moveTo>
                  <a:cubicBezTo>
                    <a:pt x="48" y="0"/>
                    <a:pt x="1" y="48"/>
                    <a:pt x="1" y="96"/>
                  </a:cubicBezTo>
                  <a:lnTo>
                    <a:pt x="1" y="5680"/>
                  </a:lnTo>
                  <a:cubicBezTo>
                    <a:pt x="1" y="5727"/>
                    <a:pt x="48" y="5775"/>
                    <a:pt x="96" y="5775"/>
                  </a:cubicBezTo>
                  <a:cubicBezTo>
                    <a:pt x="156" y="5775"/>
                    <a:pt x="191" y="5727"/>
                    <a:pt x="191" y="5680"/>
                  </a:cubicBezTo>
                  <a:lnTo>
                    <a:pt x="191" y="96"/>
                  </a:lnTo>
                  <a:cubicBezTo>
                    <a:pt x="191" y="48"/>
                    <a:pt x="156"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4"/>
            <p:cNvSpPr/>
            <p:nvPr/>
          </p:nvSpPr>
          <p:spPr>
            <a:xfrm>
              <a:off x="7899983" y="3161173"/>
              <a:ext cx="32" cy="254560"/>
            </a:xfrm>
            <a:custGeom>
              <a:avLst/>
              <a:gdLst/>
              <a:ahLst/>
              <a:cxnLst/>
              <a:rect l="l" t="t" r="r" b="b"/>
              <a:pathLst>
                <a:path w="1" h="7955" extrusionOk="0">
                  <a:moveTo>
                    <a:pt x="1" y="1"/>
                  </a:moveTo>
                  <a:lnTo>
                    <a:pt x="1" y="7954"/>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7896943" y="3158133"/>
              <a:ext cx="6144" cy="260640"/>
            </a:xfrm>
            <a:custGeom>
              <a:avLst/>
              <a:gdLst/>
              <a:ahLst/>
              <a:cxnLst/>
              <a:rect l="l" t="t" r="r" b="b"/>
              <a:pathLst>
                <a:path w="192" h="8145" extrusionOk="0">
                  <a:moveTo>
                    <a:pt x="96" y="0"/>
                  </a:moveTo>
                  <a:cubicBezTo>
                    <a:pt x="48" y="0"/>
                    <a:pt x="1" y="48"/>
                    <a:pt x="1" y="96"/>
                  </a:cubicBezTo>
                  <a:lnTo>
                    <a:pt x="1" y="8049"/>
                  </a:lnTo>
                  <a:cubicBezTo>
                    <a:pt x="1" y="8097"/>
                    <a:pt x="48" y="8144"/>
                    <a:pt x="96" y="8144"/>
                  </a:cubicBezTo>
                  <a:cubicBezTo>
                    <a:pt x="156" y="8144"/>
                    <a:pt x="191" y="8097"/>
                    <a:pt x="191" y="8049"/>
                  </a:cubicBezTo>
                  <a:lnTo>
                    <a:pt x="191" y="96"/>
                  </a:lnTo>
                  <a:cubicBezTo>
                    <a:pt x="191" y="48"/>
                    <a:pt x="156"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7896943" y="5002933"/>
              <a:ext cx="6144" cy="98336"/>
            </a:xfrm>
            <a:custGeom>
              <a:avLst/>
              <a:gdLst/>
              <a:ahLst/>
              <a:cxnLst/>
              <a:rect l="l" t="t" r="r" b="b"/>
              <a:pathLst>
                <a:path w="192" h="3073" extrusionOk="0">
                  <a:moveTo>
                    <a:pt x="96" y="0"/>
                  </a:moveTo>
                  <a:cubicBezTo>
                    <a:pt x="48" y="0"/>
                    <a:pt x="1" y="48"/>
                    <a:pt x="1" y="96"/>
                  </a:cubicBezTo>
                  <a:lnTo>
                    <a:pt x="1" y="2977"/>
                  </a:lnTo>
                  <a:cubicBezTo>
                    <a:pt x="1" y="3036"/>
                    <a:pt x="48" y="3072"/>
                    <a:pt x="96" y="3072"/>
                  </a:cubicBezTo>
                  <a:cubicBezTo>
                    <a:pt x="156" y="3072"/>
                    <a:pt x="191" y="3036"/>
                    <a:pt x="191" y="2977"/>
                  </a:cubicBezTo>
                  <a:lnTo>
                    <a:pt x="191" y="96"/>
                  </a:lnTo>
                  <a:cubicBezTo>
                    <a:pt x="191" y="48"/>
                    <a:pt x="156" y="0"/>
                    <a:pt x="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7899983" y="4862709"/>
              <a:ext cx="32" cy="127680"/>
            </a:xfrm>
            <a:custGeom>
              <a:avLst/>
              <a:gdLst/>
              <a:ahLst/>
              <a:cxnLst/>
              <a:rect l="l" t="t" r="r" b="b"/>
              <a:pathLst>
                <a:path w="1" h="3990" extrusionOk="0">
                  <a:moveTo>
                    <a:pt x="1" y="1"/>
                  </a:moveTo>
                  <a:lnTo>
                    <a:pt x="1" y="39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7896943" y="4859669"/>
              <a:ext cx="6144" cy="133760"/>
            </a:xfrm>
            <a:custGeom>
              <a:avLst/>
              <a:gdLst/>
              <a:ahLst/>
              <a:cxnLst/>
              <a:rect l="l" t="t" r="r" b="b"/>
              <a:pathLst>
                <a:path w="192" h="4180" extrusionOk="0">
                  <a:moveTo>
                    <a:pt x="96" y="1"/>
                  </a:moveTo>
                  <a:cubicBezTo>
                    <a:pt x="48" y="1"/>
                    <a:pt x="1" y="48"/>
                    <a:pt x="1" y="96"/>
                  </a:cubicBezTo>
                  <a:lnTo>
                    <a:pt x="1" y="4084"/>
                  </a:lnTo>
                  <a:cubicBezTo>
                    <a:pt x="1" y="4144"/>
                    <a:pt x="48" y="4180"/>
                    <a:pt x="96" y="4180"/>
                  </a:cubicBezTo>
                  <a:cubicBezTo>
                    <a:pt x="156" y="4180"/>
                    <a:pt x="191" y="4144"/>
                    <a:pt x="191" y="4084"/>
                  </a:cubicBezTo>
                  <a:lnTo>
                    <a:pt x="191" y="96"/>
                  </a:lnTo>
                  <a:cubicBezTo>
                    <a:pt x="191" y="48"/>
                    <a:pt x="156"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7837135" y="5121429"/>
              <a:ext cx="126144" cy="22496"/>
            </a:xfrm>
            <a:custGeom>
              <a:avLst/>
              <a:gdLst/>
              <a:ahLst/>
              <a:cxnLst/>
              <a:rect l="l" t="t" r="r" b="b"/>
              <a:pathLst>
                <a:path w="3942" h="703" extrusionOk="0">
                  <a:moveTo>
                    <a:pt x="703" y="0"/>
                  </a:moveTo>
                  <a:cubicBezTo>
                    <a:pt x="322" y="0"/>
                    <a:pt x="0" y="322"/>
                    <a:pt x="0" y="703"/>
                  </a:cubicBezTo>
                  <a:lnTo>
                    <a:pt x="3941" y="703"/>
                  </a:lnTo>
                  <a:cubicBezTo>
                    <a:pt x="3941" y="322"/>
                    <a:pt x="3620" y="0"/>
                    <a:pt x="3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7834095" y="5118357"/>
              <a:ext cx="132224" cy="28992"/>
            </a:xfrm>
            <a:custGeom>
              <a:avLst/>
              <a:gdLst/>
              <a:ahLst/>
              <a:cxnLst/>
              <a:rect l="l" t="t" r="r" b="b"/>
              <a:pathLst>
                <a:path w="4132" h="906" extrusionOk="0">
                  <a:moveTo>
                    <a:pt x="3322" y="191"/>
                  </a:moveTo>
                  <a:cubicBezTo>
                    <a:pt x="3632" y="191"/>
                    <a:pt x="3882" y="418"/>
                    <a:pt x="3929" y="703"/>
                  </a:cubicBezTo>
                  <a:lnTo>
                    <a:pt x="203" y="703"/>
                  </a:lnTo>
                  <a:cubicBezTo>
                    <a:pt x="250" y="418"/>
                    <a:pt x="500" y="191"/>
                    <a:pt x="798" y="191"/>
                  </a:cubicBezTo>
                  <a:close/>
                  <a:moveTo>
                    <a:pt x="798" y="1"/>
                  </a:moveTo>
                  <a:cubicBezTo>
                    <a:pt x="357" y="1"/>
                    <a:pt x="0" y="358"/>
                    <a:pt x="0" y="799"/>
                  </a:cubicBezTo>
                  <a:cubicBezTo>
                    <a:pt x="0" y="858"/>
                    <a:pt x="48" y="906"/>
                    <a:pt x="95" y="906"/>
                  </a:cubicBezTo>
                  <a:lnTo>
                    <a:pt x="4036" y="906"/>
                  </a:lnTo>
                  <a:cubicBezTo>
                    <a:pt x="4084" y="906"/>
                    <a:pt x="4132" y="858"/>
                    <a:pt x="4132" y="799"/>
                  </a:cubicBezTo>
                  <a:cubicBezTo>
                    <a:pt x="4132" y="358"/>
                    <a:pt x="3774" y="1"/>
                    <a:pt x="3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7864175" y="4084341"/>
              <a:ext cx="38912" cy="26400"/>
            </a:xfrm>
            <a:custGeom>
              <a:avLst/>
              <a:gdLst/>
              <a:ahLst/>
              <a:cxnLst/>
              <a:rect l="l" t="t" r="r" b="b"/>
              <a:pathLst>
                <a:path w="1216" h="825" extrusionOk="0">
                  <a:moveTo>
                    <a:pt x="1001" y="0"/>
                  </a:moveTo>
                  <a:lnTo>
                    <a:pt x="13" y="239"/>
                  </a:lnTo>
                  <a:cubicBezTo>
                    <a:pt x="13" y="239"/>
                    <a:pt x="1" y="679"/>
                    <a:pt x="298" y="798"/>
                  </a:cubicBezTo>
                  <a:cubicBezTo>
                    <a:pt x="344" y="817"/>
                    <a:pt x="391" y="825"/>
                    <a:pt x="438" y="825"/>
                  </a:cubicBezTo>
                  <a:cubicBezTo>
                    <a:pt x="694" y="825"/>
                    <a:pt x="951" y="578"/>
                    <a:pt x="1072" y="417"/>
                  </a:cubicBezTo>
                  <a:cubicBezTo>
                    <a:pt x="1215" y="227"/>
                    <a:pt x="1001" y="0"/>
                    <a:pt x="10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7861135" y="4081301"/>
              <a:ext cx="44608" cy="32800"/>
            </a:xfrm>
            <a:custGeom>
              <a:avLst/>
              <a:gdLst/>
              <a:ahLst/>
              <a:cxnLst/>
              <a:rect l="l" t="t" r="r" b="b"/>
              <a:pathLst>
                <a:path w="1394" h="1025" extrusionOk="0">
                  <a:moveTo>
                    <a:pt x="1060" y="203"/>
                  </a:moveTo>
                  <a:cubicBezTo>
                    <a:pt x="1096" y="262"/>
                    <a:pt x="1155" y="369"/>
                    <a:pt x="1096" y="453"/>
                  </a:cubicBezTo>
                  <a:cubicBezTo>
                    <a:pt x="989" y="607"/>
                    <a:pt x="739" y="822"/>
                    <a:pt x="524" y="822"/>
                  </a:cubicBezTo>
                  <a:cubicBezTo>
                    <a:pt x="489" y="822"/>
                    <a:pt x="453" y="822"/>
                    <a:pt x="429" y="810"/>
                  </a:cubicBezTo>
                  <a:cubicBezTo>
                    <a:pt x="262" y="738"/>
                    <a:pt x="215" y="524"/>
                    <a:pt x="215" y="405"/>
                  </a:cubicBezTo>
                  <a:lnTo>
                    <a:pt x="1060" y="203"/>
                  </a:lnTo>
                  <a:close/>
                  <a:moveTo>
                    <a:pt x="1072" y="0"/>
                  </a:moveTo>
                  <a:lnTo>
                    <a:pt x="84" y="238"/>
                  </a:lnTo>
                  <a:cubicBezTo>
                    <a:pt x="48" y="250"/>
                    <a:pt x="12" y="286"/>
                    <a:pt x="12" y="334"/>
                  </a:cubicBezTo>
                  <a:cubicBezTo>
                    <a:pt x="12" y="345"/>
                    <a:pt x="1" y="846"/>
                    <a:pt x="358" y="988"/>
                  </a:cubicBezTo>
                  <a:cubicBezTo>
                    <a:pt x="405" y="1012"/>
                    <a:pt x="465" y="1024"/>
                    <a:pt x="524" y="1024"/>
                  </a:cubicBezTo>
                  <a:cubicBezTo>
                    <a:pt x="834" y="1024"/>
                    <a:pt x="1120" y="738"/>
                    <a:pt x="1251" y="572"/>
                  </a:cubicBezTo>
                  <a:cubicBezTo>
                    <a:pt x="1394" y="369"/>
                    <a:pt x="1275" y="143"/>
                    <a:pt x="1167" y="36"/>
                  </a:cubicBezTo>
                  <a:cubicBezTo>
                    <a:pt x="1144" y="0"/>
                    <a:pt x="1108"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7859599" y="4065589"/>
              <a:ext cx="41376" cy="27808"/>
            </a:xfrm>
            <a:custGeom>
              <a:avLst/>
              <a:gdLst/>
              <a:ahLst/>
              <a:cxnLst/>
              <a:rect l="l" t="t" r="r" b="b"/>
              <a:pathLst>
                <a:path w="1293" h="869" extrusionOk="0">
                  <a:moveTo>
                    <a:pt x="855" y="0"/>
                  </a:moveTo>
                  <a:cubicBezTo>
                    <a:pt x="841" y="0"/>
                    <a:pt x="826" y="1"/>
                    <a:pt x="811" y="3"/>
                  </a:cubicBezTo>
                  <a:lnTo>
                    <a:pt x="430" y="51"/>
                  </a:lnTo>
                  <a:cubicBezTo>
                    <a:pt x="180" y="74"/>
                    <a:pt x="1" y="313"/>
                    <a:pt x="13" y="586"/>
                  </a:cubicBezTo>
                  <a:lnTo>
                    <a:pt x="25" y="646"/>
                  </a:lnTo>
                  <a:cubicBezTo>
                    <a:pt x="43" y="806"/>
                    <a:pt x="205" y="869"/>
                    <a:pt x="402" y="869"/>
                  </a:cubicBezTo>
                  <a:cubicBezTo>
                    <a:pt x="705" y="869"/>
                    <a:pt x="1093" y="719"/>
                    <a:pt x="1180" y="539"/>
                  </a:cubicBezTo>
                  <a:cubicBezTo>
                    <a:pt x="1180" y="539"/>
                    <a:pt x="1180" y="539"/>
                    <a:pt x="1180" y="527"/>
                  </a:cubicBezTo>
                  <a:cubicBezTo>
                    <a:pt x="1292" y="279"/>
                    <a:pt x="1107" y="0"/>
                    <a:pt x="8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7856175" y="4062485"/>
              <a:ext cx="46144" cy="34080"/>
            </a:xfrm>
            <a:custGeom>
              <a:avLst/>
              <a:gdLst/>
              <a:ahLst/>
              <a:cxnLst/>
              <a:rect l="l" t="t" r="r" b="b"/>
              <a:pathLst>
                <a:path w="1442" h="1065" extrusionOk="0">
                  <a:moveTo>
                    <a:pt x="953" y="195"/>
                  </a:moveTo>
                  <a:cubicBezTo>
                    <a:pt x="1037" y="195"/>
                    <a:pt x="1120" y="243"/>
                    <a:pt x="1179" y="314"/>
                  </a:cubicBezTo>
                  <a:cubicBezTo>
                    <a:pt x="1227" y="398"/>
                    <a:pt x="1239" y="505"/>
                    <a:pt x="1191" y="600"/>
                  </a:cubicBezTo>
                  <a:cubicBezTo>
                    <a:pt x="1144" y="719"/>
                    <a:pt x="810" y="874"/>
                    <a:pt x="501" y="874"/>
                  </a:cubicBezTo>
                  <a:cubicBezTo>
                    <a:pt x="406" y="874"/>
                    <a:pt x="239" y="850"/>
                    <a:pt x="227" y="731"/>
                  </a:cubicBezTo>
                  <a:lnTo>
                    <a:pt x="215" y="672"/>
                  </a:lnTo>
                  <a:cubicBezTo>
                    <a:pt x="203" y="457"/>
                    <a:pt x="346" y="267"/>
                    <a:pt x="548" y="243"/>
                  </a:cubicBezTo>
                  <a:lnTo>
                    <a:pt x="929" y="195"/>
                  </a:lnTo>
                  <a:close/>
                  <a:moveTo>
                    <a:pt x="962" y="1"/>
                  </a:moveTo>
                  <a:cubicBezTo>
                    <a:pt x="943" y="1"/>
                    <a:pt x="925" y="2"/>
                    <a:pt x="906" y="5"/>
                  </a:cubicBezTo>
                  <a:lnTo>
                    <a:pt x="525" y="52"/>
                  </a:lnTo>
                  <a:cubicBezTo>
                    <a:pt x="227" y="88"/>
                    <a:pt x="1" y="362"/>
                    <a:pt x="25" y="683"/>
                  </a:cubicBezTo>
                  <a:lnTo>
                    <a:pt x="25" y="755"/>
                  </a:lnTo>
                  <a:cubicBezTo>
                    <a:pt x="48" y="945"/>
                    <a:pt x="227" y="1064"/>
                    <a:pt x="501" y="1064"/>
                  </a:cubicBezTo>
                  <a:cubicBezTo>
                    <a:pt x="834" y="1064"/>
                    <a:pt x="1263" y="910"/>
                    <a:pt x="1370" y="672"/>
                  </a:cubicBezTo>
                  <a:cubicBezTo>
                    <a:pt x="1441" y="517"/>
                    <a:pt x="1430" y="350"/>
                    <a:pt x="1334" y="219"/>
                  </a:cubicBezTo>
                  <a:cubicBezTo>
                    <a:pt x="1250" y="82"/>
                    <a:pt x="1109"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7855919" y="4050837"/>
              <a:ext cx="41632" cy="23488"/>
            </a:xfrm>
            <a:custGeom>
              <a:avLst/>
              <a:gdLst/>
              <a:ahLst/>
              <a:cxnLst/>
              <a:rect l="l" t="t" r="r" b="b"/>
              <a:pathLst>
                <a:path w="1301" h="734" extrusionOk="0">
                  <a:moveTo>
                    <a:pt x="737" y="0"/>
                  </a:moveTo>
                  <a:cubicBezTo>
                    <a:pt x="385" y="0"/>
                    <a:pt x="1" y="149"/>
                    <a:pt x="21" y="393"/>
                  </a:cubicBezTo>
                  <a:cubicBezTo>
                    <a:pt x="43" y="625"/>
                    <a:pt x="322" y="734"/>
                    <a:pt x="613" y="734"/>
                  </a:cubicBezTo>
                  <a:cubicBezTo>
                    <a:pt x="949" y="734"/>
                    <a:pt x="1301" y="589"/>
                    <a:pt x="1295" y="321"/>
                  </a:cubicBezTo>
                  <a:cubicBezTo>
                    <a:pt x="1284" y="98"/>
                    <a:pt x="1021" y="0"/>
                    <a:pt x="7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7853135" y="4047765"/>
              <a:ext cx="47264" cy="29760"/>
            </a:xfrm>
            <a:custGeom>
              <a:avLst/>
              <a:gdLst/>
              <a:ahLst/>
              <a:cxnLst/>
              <a:rect l="l" t="t" r="r" b="b"/>
              <a:pathLst>
                <a:path w="1477" h="930" extrusionOk="0">
                  <a:moveTo>
                    <a:pt x="822" y="191"/>
                  </a:moveTo>
                  <a:cubicBezTo>
                    <a:pt x="1036" y="191"/>
                    <a:pt x="1274" y="250"/>
                    <a:pt x="1286" y="417"/>
                  </a:cubicBezTo>
                  <a:cubicBezTo>
                    <a:pt x="1286" y="477"/>
                    <a:pt x="1263" y="524"/>
                    <a:pt x="1215" y="572"/>
                  </a:cubicBezTo>
                  <a:cubicBezTo>
                    <a:pt x="1120" y="667"/>
                    <a:pt x="917" y="739"/>
                    <a:pt x="703" y="739"/>
                  </a:cubicBezTo>
                  <a:cubicBezTo>
                    <a:pt x="465" y="739"/>
                    <a:pt x="227" y="655"/>
                    <a:pt x="203" y="477"/>
                  </a:cubicBezTo>
                  <a:cubicBezTo>
                    <a:pt x="203" y="441"/>
                    <a:pt x="215" y="405"/>
                    <a:pt x="251" y="370"/>
                  </a:cubicBezTo>
                  <a:cubicBezTo>
                    <a:pt x="346" y="262"/>
                    <a:pt x="584" y="191"/>
                    <a:pt x="822" y="191"/>
                  </a:cubicBezTo>
                  <a:close/>
                  <a:moveTo>
                    <a:pt x="822" y="0"/>
                  </a:moveTo>
                  <a:cubicBezTo>
                    <a:pt x="596" y="0"/>
                    <a:pt x="262" y="60"/>
                    <a:pt x="108" y="239"/>
                  </a:cubicBezTo>
                  <a:cubicBezTo>
                    <a:pt x="36" y="310"/>
                    <a:pt x="1" y="405"/>
                    <a:pt x="12" y="489"/>
                  </a:cubicBezTo>
                  <a:cubicBezTo>
                    <a:pt x="36" y="762"/>
                    <a:pt x="310" y="929"/>
                    <a:pt x="703" y="929"/>
                  </a:cubicBezTo>
                  <a:cubicBezTo>
                    <a:pt x="965" y="929"/>
                    <a:pt x="1227" y="846"/>
                    <a:pt x="1358" y="703"/>
                  </a:cubicBezTo>
                  <a:cubicBezTo>
                    <a:pt x="1441" y="620"/>
                    <a:pt x="1477" y="524"/>
                    <a:pt x="1477" y="417"/>
                  </a:cubicBezTo>
                  <a:cubicBezTo>
                    <a:pt x="1465" y="155"/>
                    <a:pt x="1215"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7856943" y="4034069"/>
              <a:ext cx="39264" cy="18848"/>
            </a:xfrm>
            <a:custGeom>
              <a:avLst/>
              <a:gdLst/>
              <a:ahLst/>
              <a:cxnLst/>
              <a:rect l="l" t="t" r="r" b="b"/>
              <a:pathLst>
                <a:path w="1227" h="589" extrusionOk="0">
                  <a:moveTo>
                    <a:pt x="545" y="0"/>
                  </a:moveTo>
                  <a:cubicBezTo>
                    <a:pt x="267" y="0"/>
                    <a:pt x="1" y="84"/>
                    <a:pt x="1" y="274"/>
                  </a:cubicBezTo>
                  <a:cubicBezTo>
                    <a:pt x="1" y="481"/>
                    <a:pt x="285" y="589"/>
                    <a:pt x="573" y="589"/>
                  </a:cubicBezTo>
                  <a:cubicBezTo>
                    <a:pt x="832" y="589"/>
                    <a:pt x="1094" y="502"/>
                    <a:pt x="1155" y="321"/>
                  </a:cubicBezTo>
                  <a:cubicBezTo>
                    <a:pt x="1227" y="120"/>
                    <a:pt x="878" y="0"/>
                    <a:pt x="5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7853903" y="4030997"/>
              <a:ext cx="43840" cy="25184"/>
            </a:xfrm>
            <a:custGeom>
              <a:avLst/>
              <a:gdLst/>
              <a:ahLst/>
              <a:cxnLst/>
              <a:rect l="l" t="t" r="r" b="b"/>
              <a:pathLst>
                <a:path w="1370" h="787" extrusionOk="0">
                  <a:moveTo>
                    <a:pt x="631" y="191"/>
                  </a:moveTo>
                  <a:cubicBezTo>
                    <a:pt x="893" y="191"/>
                    <a:pt x="1096" y="274"/>
                    <a:pt x="1155" y="346"/>
                  </a:cubicBezTo>
                  <a:cubicBezTo>
                    <a:pt x="1167" y="358"/>
                    <a:pt x="1167" y="370"/>
                    <a:pt x="1155" y="393"/>
                  </a:cubicBezTo>
                  <a:cubicBezTo>
                    <a:pt x="1120" y="501"/>
                    <a:pt x="917" y="584"/>
                    <a:pt x="667" y="584"/>
                  </a:cubicBezTo>
                  <a:cubicBezTo>
                    <a:pt x="429" y="584"/>
                    <a:pt x="191" y="501"/>
                    <a:pt x="191" y="370"/>
                  </a:cubicBezTo>
                  <a:cubicBezTo>
                    <a:pt x="191" y="251"/>
                    <a:pt x="417" y="191"/>
                    <a:pt x="631" y="191"/>
                  </a:cubicBezTo>
                  <a:close/>
                  <a:moveTo>
                    <a:pt x="631" y="1"/>
                  </a:moveTo>
                  <a:cubicBezTo>
                    <a:pt x="238" y="1"/>
                    <a:pt x="0" y="143"/>
                    <a:pt x="0" y="370"/>
                  </a:cubicBezTo>
                  <a:cubicBezTo>
                    <a:pt x="0" y="655"/>
                    <a:pt x="346" y="786"/>
                    <a:pt x="667" y="786"/>
                  </a:cubicBezTo>
                  <a:cubicBezTo>
                    <a:pt x="929" y="786"/>
                    <a:pt x="1262" y="691"/>
                    <a:pt x="1346" y="453"/>
                  </a:cubicBezTo>
                  <a:cubicBezTo>
                    <a:pt x="1370" y="382"/>
                    <a:pt x="1358" y="298"/>
                    <a:pt x="1310" y="227"/>
                  </a:cubicBezTo>
                  <a:cubicBezTo>
                    <a:pt x="1191" y="60"/>
                    <a:pt x="869" y="1"/>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7885487" y="4012277"/>
              <a:ext cx="81984" cy="78944"/>
            </a:xfrm>
            <a:custGeom>
              <a:avLst/>
              <a:gdLst/>
              <a:ahLst/>
              <a:cxnLst/>
              <a:rect l="l" t="t" r="r" b="b"/>
              <a:pathLst>
                <a:path w="2562" h="2467" extrusionOk="0">
                  <a:moveTo>
                    <a:pt x="875" y="1"/>
                  </a:moveTo>
                  <a:cubicBezTo>
                    <a:pt x="74" y="1"/>
                    <a:pt x="108" y="1638"/>
                    <a:pt x="49" y="1907"/>
                  </a:cubicBezTo>
                  <a:cubicBezTo>
                    <a:pt x="0" y="2094"/>
                    <a:pt x="158" y="2221"/>
                    <a:pt x="319" y="2221"/>
                  </a:cubicBezTo>
                  <a:cubicBezTo>
                    <a:pt x="394" y="2221"/>
                    <a:pt x="469" y="2194"/>
                    <a:pt x="525" y="2133"/>
                  </a:cubicBezTo>
                  <a:cubicBezTo>
                    <a:pt x="704" y="1955"/>
                    <a:pt x="882" y="1241"/>
                    <a:pt x="883" y="1240"/>
                  </a:cubicBezTo>
                  <a:lnTo>
                    <a:pt x="883" y="1240"/>
                  </a:lnTo>
                  <a:cubicBezTo>
                    <a:pt x="883" y="1241"/>
                    <a:pt x="740" y="2407"/>
                    <a:pt x="2216" y="2467"/>
                  </a:cubicBezTo>
                  <a:lnTo>
                    <a:pt x="2561" y="1455"/>
                  </a:lnTo>
                  <a:cubicBezTo>
                    <a:pt x="2049" y="1371"/>
                    <a:pt x="1752" y="74"/>
                    <a:pt x="918" y="2"/>
                  </a:cubicBezTo>
                  <a:cubicBezTo>
                    <a:pt x="904" y="1"/>
                    <a:pt x="889" y="1"/>
                    <a:pt x="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7882863" y="4009205"/>
              <a:ext cx="88032" cy="85056"/>
            </a:xfrm>
            <a:custGeom>
              <a:avLst/>
              <a:gdLst/>
              <a:ahLst/>
              <a:cxnLst/>
              <a:rect l="l" t="t" r="r" b="b"/>
              <a:pathLst>
                <a:path w="2751" h="2658" extrusionOk="0">
                  <a:moveTo>
                    <a:pt x="945" y="1"/>
                  </a:moveTo>
                  <a:cubicBezTo>
                    <a:pt x="209" y="1"/>
                    <a:pt x="106" y="1160"/>
                    <a:pt x="60" y="1729"/>
                  </a:cubicBezTo>
                  <a:cubicBezTo>
                    <a:pt x="48" y="1836"/>
                    <a:pt x="48" y="1932"/>
                    <a:pt x="36" y="1979"/>
                  </a:cubicBezTo>
                  <a:cubicBezTo>
                    <a:pt x="0" y="2134"/>
                    <a:pt x="60" y="2277"/>
                    <a:pt x="203" y="2360"/>
                  </a:cubicBezTo>
                  <a:cubicBezTo>
                    <a:pt x="269" y="2394"/>
                    <a:pt x="339" y="2410"/>
                    <a:pt x="407" y="2410"/>
                  </a:cubicBezTo>
                  <a:cubicBezTo>
                    <a:pt x="510" y="2410"/>
                    <a:pt x="607" y="2373"/>
                    <a:pt x="679" y="2301"/>
                  </a:cubicBezTo>
                  <a:cubicBezTo>
                    <a:pt x="774" y="2206"/>
                    <a:pt x="857" y="2003"/>
                    <a:pt x="917" y="1813"/>
                  </a:cubicBezTo>
                  <a:cubicBezTo>
                    <a:pt x="965" y="1932"/>
                    <a:pt x="1024" y="2063"/>
                    <a:pt x="1131" y="2182"/>
                  </a:cubicBezTo>
                  <a:cubicBezTo>
                    <a:pt x="1381" y="2479"/>
                    <a:pt x="1762" y="2634"/>
                    <a:pt x="2286" y="2658"/>
                  </a:cubicBezTo>
                  <a:lnTo>
                    <a:pt x="2298" y="2658"/>
                  </a:lnTo>
                  <a:cubicBezTo>
                    <a:pt x="2346" y="2658"/>
                    <a:pt x="2393" y="2622"/>
                    <a:pt x="2393" y="2563"/>
                  </a:cubicBezTo>
                  <a:cubicBezTo>
                    <a:pt x="2393" y="2515"/>
                    <a:pt x="2358" y="2468"/>
                    <a:pt x="2298" y="2468"/>
                  </a:cubicBezTo>
                  <a:cubicBezTo>
                    <a:pt x="1834" y="2444"/>
                    <a:pt x="1488" y="2313"/>
                    <a:pt x="1274" y="2063"/>
                  </a:cubicBezTo>
                  <a:cubicBezTo>
                    <a:pt x="1012" y="1753"/>
                    <a:pt x="1060" y="1360"/>
                    <a:pt x="1060" y="1348"/>
                  </a:cubicBezTo>
                  <a:cubicBezTo>
                    <a:pt x="1060" y="1301"/>
                    <a:pt x="1024" y="1253"/>
                    <a:pt x="977" y="1241"/>
                  </a:cubicBezTo>
                  <a:cubicBezTo>
                    <a:pt x="929" y="1241"/>
                    <a:pt x="881" y="1265"/>
                    <a:pt x="869" y="1313"/>
                  </a:cubicBezTo>
                  <a:cubicBezTo>
                    <a:pt x="798" y="1586"/>
                    <a:pt x="655" y="2039"/>
                    <a:pt x="536" y="2170"/>
                  </a:cubicBezTo>
                  <a:cubicBezTo>
                    <a:pt x="502" y="2203"/>
                    <a:pt x="454" y="2218"/>
                    <a:pt x="405" y="2218"/>
                  </a:cubicBezTo>
                  <a:cubicBezTo>
                    <a:pt x="367" y="2218"/>
                    <a:pt x="329" y="2209"/>
                    <a:pt x="298" y="2194"/>
                  </a:cubicBezTo>
                  <a:cubicBezTo>
                    <a:pt x="262" y="2170"/>
                    <a:pt x="203" y="2122"/>
                    <a:pt x="226" y="2027"/>
                  </a:cubicBezTo>
                  <a:cubicBezTo>
                    <a:pt x="238" y="1967"/>
                    <a:pt x="238" y="1872"/>
                    <a:pt x="250" y="1741"/>
                  </a:cubicBezTo>
                  <a:cubicBezTo>
                    <a:pt x="297" y="1238"/>
                    <a:pt x="390" y="193"/>
                    <a:pt x="960" y="193"/>
                  </a:cubicBezTo>
                  <a:cubicBezTo>
                    <a:pt x="969" y="193"/>
                    <a:pt x="979" y="193"/>
                    <a:pt x="988" y="193"/>
                  </a:cubicBezTo>
                  <a:cubicBezTo>
                    <a:pt x="1417" y="229"/>
                    <a:pt x="1703" y="646"/>
                    <a:pt x="1965" y="1015"/>
                  </a:cubicBezTo>
                  <a:cubicBezTo>
                    <a:pt x="2179" y="1336"/>
                    <a:pt x="2370" y="1610"/>
                    <a:pt x="2631" y="1646"/>
                  </a:cubicBezTo>
                  <a:cubicBezTo>
                    <a:pt x="2638" y="1648"/>
                    <a:pt x="2644" y="1648"/>
                    <a:pt x="2650" y="1648"/>
                  </a:cubicBezTo>
                  <a:cubicBezTo>
                    <a:pt x="2691" y="1648"/>
                    <a:pt x="2728" y="1616"/>
                    <a:pt x="2739" y="1575"/>
                  </a:cubicBezTo>
                  <a:cubicBezTo>
                    <a:pt x="2751" y="1515"/>
                    <a:pt x="2715" y="1467"/>
                    <a:pt x="2667" y="1455"/>
                  </a:cubicBezTo>
                  <a:cubicBezTo>
                    <a:pt x="2477" y="1432"/>
                    <a:pt x="2310" y="1182"/>
                    <a:pt x="2120" y="908"/>
                  </a:cubicBezTo>
                  <a:cubicBezTo>
                    <a:pt x="1846" y="503"/>
                    <a:pt x="1524" y="51"/>
                    <a:pt x="1000" y="3"/>
                  </a:cubicBezTo>
                  <a:cubicBezTo>
                    <a:pt x="981" y="1"/>
                    <a:pt x="963" y="1"/>
                    <a:pt x="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7952207" y="3993269"/>
              <a:ext cx="244608" cy="174848"/>
            </a:xfrm>
            <a:custGeom>
              <a:avLst/>
              <a:gdLst/>
              <a:ahLst/>
              <a:cxnLst/>
              <a:rect l="l" t="t" r="r" b="b"/>
              <a:pathLst>
                <a:path w="7644" h="5464" extrusionOk="0">
                  <a:moveTo>
                    <a:pt x="4608" y="1"/>
                  </a:moveTo>
                  <a:lnTo>
                    <a:pt x="4525" y="2465"/>
                  </a:lnTo>
                  <a:cubicBezTo>
                    <a:pt x="4525" y="2465"/>
                    <a:pt x="3632" y="2180"/>
                    <a:pt x="2036" y="2180"/>
                  </a:cubicBezTo>
                  <a:cubicBezTo>
                    <a:pt x="786" y="2180"/>
                    <a:pt x="107" y="1965"/>
                    <a:pt x="107" y="1965"/>
                  </a:cubicBezTo>
                  <a:lnTo>
                    <a:pt x="0" y="3751"/>
                  </a:lnTo>
                  <a:cubicBezTo>
                    <a:pt x="0" y="3751"/>
                    <a:pt x="691" y="3906"/>
                    <a:pt x="2191" y="4490"/>
                  </a:cubicBezTo>
                  <a:cubicBezTo>
                    <a:pt x="3261" y="4909"/>
                    <a:pt x="4959" y="5464"/>
                    <a:pt x="6005" y="5464"/>
                  </a:cubicBezTo>
                  <a:cubicBezTo>
                    <a:pt x="6415" y="5464"/>
                    <a:pt x="6724" y="5379"/>
                    <a:pt x="6858" y="5168"/>
                  </a:cubicBezTo>
                  <a:cubicBezTo>
                    <a:pt x="7346" y="4406"/>
                    <a:pt x="7644" y="453"/>
                    <a:pt x="7644" y="453"/>
                  </a:cubicBezTo>
                  <a:lnTo>
                    <a:pt x="46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7948751" y="3990069"/>
              <a:ext cx="251520" cy="181184"/>
            </a:xfrm>
            <a:custGeom>
              <a:avLst/>
              <a:gdLst/>
              <a:ahLst/>
              <a:cxnLst/>
              <a:rect l="l" t="t" r="r" b="b"/>
              <a:pathLst>
                <a:path w="7860" h="5662" extrusionOk="0">
                  <a:moveTo>
                    <a:pt x="4711" y="1"/>
                  </a:moveTo>
                  <a:cubicBezTo>
                    <a:pt x="4690" y="1"/>
                    <a:pt x="4673" y="9"/>
                    <a:pt x="4656" y="18"/>
                  </a:cubicBezTo>
                  <a:cubicBezTo>
                    <a:pt x="4633" y="41"/>
                    <a:pt x="4621" y="65"/>
                    <a:pt x="4621" y="89"/>
                  </a:cubicBezTo>
                  <a:lnTo>
                    <a:pt x="4537" y="2434"/>
                  </a:lnTo>
                  <a:cubicBezTo>
                    <a:pt x="4240" y="2363"/>
                    <a:pt x="3418" y="2184"/>
                    <a:pt x="2144" y="2184"/>
                  </a:cubicBezTo>
                  <a:cubicBezTo>
                    <a:pt x="930" y="2184"/>
                    <a:pt x="251" y="1982"/>
                    <a:pt x="251" y="1982"/>
                  </a:cubicBezTo>
                  <a:cubicBezTo>
                    <a:pt x="238" y="1977"/>
                    <a:pt x="225" y="1974"/>
                    <a:pt x="214" y="1974"/>
                  </a:cubicBezTo>
                  <a:cubicBezTo>
                    <a:pt x="172" y="1974"/>
                    <a:pt x="139" y="2004"/>
                    <a:pt x="120" y="2042"/>
                  </a:cubicBezTo>
                  <a:cubicBezTo>
                    <a:pt x="108" y="2089"/>
                    <a:pt x="144" y="2149"/>
                    <a:pt x="191" y="2161"/>
                  </a:cubicBezTo>
                  <a:cubicBezTo>
                    <a:pt x="215" y="2173"/>
                    <a:pt x="894" y="2375"/>
                    <a:pt x="2144" y="2375"/>
                  </a:cubicBezTo>
                  <a:cubicBezTo>
                    <a:pt x="3704" y="2375"/>
                    <a:pt x="4597" y="2649"/>
                    <a:pt x="4609" y="2661"/>
                  </a:cubicBezTo>
                  <a:cubicBezTo>
                    <a:pt x="4633" y="2661"/>
                    <a:pt x="4668" y="2661"/>
                    <a:pt x="4692" y="2649"/>
                  </a:cubicBezTo>
                  <a:cubicBezTo>
                    <a:pt x="4716" y="2625"/>
                    <a:pt x="4728" y="2601"/>
                    <a:pt x="4728" y="2565"/>
                  </a:cubicBezTo>
                  <a:lnTo>
                    <a:pt x="4811" y="208"/>
                  </a:lnTo>
                  <a:lnTo>
                    <a:pt x="7657" y="637"/>
                  </a:lnTo>
                  <a:cubicBezTo>
                    <a:pt x="7609" y="1232"/>
                    <a:pt x="7311" y="4554"/>
                    <a:pt x="6895" y="5209"/>
                  </a:cubicBezTo>
                  <a:cubicBezTo>
                    <a:pt x="6777" y="5393"/>
                    <a:pt x="6496" y="5470"/>
                    <a:pt x="6113" y="5470"/>
                  </a:cubicBezTo>
                  <a:cubicBezTo>
                    <a:pt x="5181" y="5470"/>
                    <a:pt x="3638" y="5012"/>
                    <a:pt x="2323" y="4506"/>
                  </a:cubicBezTo>
                  <a:cubicBezTo>
                    <a:pt x="846" y="3923"/>
                    <a:pt x="156" y="3768"/>
                    <a:pt x="132" y="3756"/>
                  </a:cubicBezTo>
                  <a:cubicBezTo>
                    <a:pt x="126" y="3755"/>
                    <a:pt x="119" y="3754"/>
                    <a:pt x="113" y="3754"/>
                  </a:cubicBezTo>
                  <a:cubicBezTo>
                    <a:pt x="69" y="3754"/>
                    <a:pt x="23" y="3786"/>
                    <a:pt x="13" y="3828"/>
                  </a:cubicBezTo>
                  <a:cubicBezTo>
                    <a:pt x="1" y="3875"/>
                    <a:pt x="37" y="3935"/>
                    <a:pt x="84" y="3947"/>
                  </a:cubicBezTo>
                  <a:cubicBezTo>
                    <a:pt x="96" y="3947"/>
                    <a:pt x="787" y="4113"/>
                    <a:pt x="2263" y="4685"/>
                  </a:cubicBezTo>
                  <a:cubicBezTo>
                    <a:pt x="4204" y="5435"/>
                    <a:pt x="5371" y="5661"/>
                    <a:pt x="6061" y="5661"/>
                  </a:cubicBezTo>
                  <a:cubicBezTo>
                    <a:pt x="6716" y="5661"/>
                    <a:pt x="6966" y="5459"/>
                    <a:pt x="7049" y="5316"/>
                  </a:cubicBezTo>
                  <a:cubicBezTo>
                    <a:pt x="7538" y="4554"/>
                    <a:pt x="7847" y="732"/>
                    <a:pt x="7859" y="565"/>
                  </a:cubicBezTo>
                  <a:cubicBezTo>
                    <a:pt x="7859" y="518"/>
                    <a:pt x="7823" y="470"/>
                    <a:pt x="7776" y="458"/>
                  </a:cubicBezTo>
                  <a:lnTo>
                    <a:pt x="4740" y="6"/>
                  </a:lnTo>
                  <a:cubicBezTo>
                    <a:pt x="4729" y="2"/>
                    <a:pt x="4720" y="1"/>
                    <a:pt x="4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8096975" y="4054229"/>
              <a:ext cx="19840" cy="26336"/>
            </a:xfrm>
            <a:custGeom>
              <a:avLst/>
              <a:gdLst/>
              <a:ahLst/>
              <a:cxnLst/>
              <a:rect l="l" t="t" r="r" b="b"/>
              <a:pathLst>
                <a:path w="620" h="823" extrusionOk="0">
                  <a:moveTo>
                    <a:pt x="24" y="1"/>
                  </a:moveTo>
                  <a:lnTo>
                    <a:pt x="1" y="560"/>
                  </a:lnTo>
                  <a:lnTo>
                    <a:pt x="620" y="822"/>
                  </a:lnTo>
                  <a:cubicBezTo>
                    <a:pt x="441" y="489"/>
                    <a:pt x="215" y="203"/>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8093935" y="4051349"/>
              <a:ext cx="25920" cy="32256"/>
            </a:xfrm>
            <a:custGeom>
              <a:avLst/>
              <a:gdLst/>
              <a:ahLst/>
              <a:cxnLst/>
              <a:rect l="l" t="t" r="r" b="b"/>
              <a:pathLst>
                <a:path w="810" h="1008" extrusionOk="0">
                  <a:moveTo>
                    <a:pt x="203" y="341"/>
                  </a:moveTo>
                  <a:cubicBezTo>
                    <a:pt x="310" y="460"/>
                    <a:pt x="405" y="579"/>
                    <a:pt x="488" y="710"/>
                  </a:cubicBezTo>
                  <a:lnTo>
                    <a:pt x="191" y="591"/>
                  </a:lnTo>
                  <a:lnTo>
                    <a:pt x="203" y="341"/>
                  </a:lnTo>
                  <a:close/>
                  <a:moveTo>
                    <a:pt x="123" y="0"/>
                  </a:moveTo>
                  <a:cubicBezTo>
                    <a:pt x="110" y="0"/>
                    <a:pt x="97" y="3"/>
                    <a:pt x="84" y="8"/>
                  </a:cubicBezTo>
                  <a:cubicBezTo>
                    <a:pt x="48" y="19"/>
                    <a:pt x="24" y="55"/>
                    <a:pt x="24" y="91"/>
                  </a:cubicBezTo>
                  <a:lnTo>
                    <a:pt x="0" y="650"/>
                  </a:lnTo>
                  <a:cubicBezTo>
                    <a:pt x="0" y="686"/>
                    <a:pt x="24" y="722"/>
                    <a:pt x="60" y="734"/>
                  </a:cubicBezTo>
                  <a:lnTo>
                    <a:pt x="679" y="1008"/>
                  </a:lnTo>
                  <a:lnTo>
                    <a:pt x="715" y="1008"/>
                  </a:lnTo>
                  <a:cubicBezTo>
                    <a:pt x="774" y="1008"/>
                    <a:pt x="810" y="972"/>
                    <a:pt x="810" y="912"/>
                  </a:cubicBezTo>
                  <a:cubicBezTo>
                    <a:pt x="810" y="889"/>
                    <a:pt x="810" y="865"/>
                    <a:pt x="786" y="853"/>
                  </a:cubicBezTo>
                  <a:cubicBezTo>
                    <a:pt x="643" y="567"/>
                    <a:pt x="441" y="293"/>
                    <a:pt x="191" y="31"/>
                  </a:cubicBezTo>
                  <a:cubicBezTo>
                    <a:pt x="168" y="9"/>
                    <a:pt x="145"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8081743" y="3769525"/>
              <a:ext cx="174912" cy="264544"/>
            </a:xfrm>
            <a:custGeom>
              <a:avLst/>
              <a:gdLst/>
              <a:ahLst/>
              <a:cxnLst/>
              <a:rect l="l" t="t" r="r" b="b"/>
              <a:pathLst>
                <a:path w="5466" h="8267" extrusionOk="0">
                  <a:moveTo>
                    <a:pt x="2864" y="0"/>
                  </a:moveTo>
                  <a:cubicBezTo>
                    <a:pt x="2624" y="0"/>
                    <a:pt x="2368" y="30"/>
                    <a:pt x="2096" y="87"/>
                  </a:cubicBezTo>
                  <a:cubicBezTo>
                    <a:pt x="1155" y="766"/>
                    <a:pt x="0" y="7279"/>
                    <a:pt x="0" y="7279"/>
                  </a:cubicBezTo>
                  <a:lnTo>
                    <a:pt x="4227" y="8267"/>
                  </a:lnTo>
                  <a:cubicBezTo>
                    <a:pt x="4227" y="8267"/>
                    <a:pt x="5465" y="3040"/>
                    <a:pt x="4977" y="1635"/>
                  </a:cubicBezTo>
                  <a:cubicBezTo>
                    <a:pt x="4583" y="512"/>
                    <a:pt x="3865" y="0"/>
                    <a:pt x="2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8124015" y="3795733"/>
              <a:ext cx="132640" cy="238336"/>
            </a:xfrm>
            <a:custGeom>
              <a:avLst/>
              <a:gdLst/>
              <a:ahLst/>
              <a:cxnLst/>
              <a:rect l="l" t="t" r="r" b="b"/>
              <a:pathLst>
                <a:path w="4145" h="7448" extrusionOk="0">
                  <a:moveTo>
                    <a:pt x="3158" y="0"/>
                  </a:moveTo>
                  <a:cubicBezTo>
                    <a:pt x="2669" y="0"/>
                    <a:pt x="1151" y="488"/>
                    <a:pt x="715" y="578"/>
                  </a:cubicBezTo>
                  <a:cubicBezTo>
                    <a:pt x="251" y="2090"/>
                    <a:pt x="287" y="5257"/>
                    <a:pt x="1" y="6769"/>
                  </a:cubicBezTo>
                  <a:lnTo>
                    <a:pt x="2906" y="7448"/>
                  </a:lnTo>
                  <a:cubicBezTo>
                    <a:pt x="2906" y="7448"/>
                    <a:pt x="4144" y="2221"/>
                    <a:pt x="3656" y="816"/>
                  </a:cubicBezTo>
                  <a:cubicBezTo>
                    <a:pt x="3549" y="495"/>
                    <a:pt x="3406" y="233"/>
                    <a:pt x="3239" y="6"/>
                  </a:cubicBezTo>
                  <a:cubicBezTo>
                    <a:pt x="3217" y="2"/>
                    <a:pt x="3190" y="0"/>
                    <a:pt x="3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8284207" y="3610773"/>
              <a:ext cx="60064" cy="73184"/>
            </a:xfrm>
            <a:custGeom>
              <a:avLst/>
              <a:gdLst/>
              <a:ahLst/>
              <a:cxnLst/>
              <a:rect l="l" t="t" r="r" b="b"/>
              <a:pathLst>
                <a:path w="1877" h="2287" extrusionOk="0">
                  <a:moveTo>
                    <a:pt x="722" y="0"/>
                  </a:moveTo>
                  <a:cubicBezTo>
                    <a:pt x="722" y="0"/>
                    <a:pt x="246" y="667"/>
                    <a:pt x="115" y="1298"/>
                  </a:cubicBezTo>
                  <a:cubicBezTo>
                    <a:pt x="0" y="1804"/>
                    <a:pt x="299" y="2286"/>
                    <a:pt x="783" y="2286"/>
                  </a:cubicBezTo>
                  <a:cubicBezTo>
                    <a:pt x="903" y="2286"/>
                    <a:pt x="1035" y="2257"/>
                    <a:pt x="1174" y="2191"/>
                  </a:cubicBezTo>
                  <a:cubicBezTo>
                    <a:pt x="1877" y="1857"/>
                    <a:pt x="1448" y="881"/>
                    <a:pt x="1639" y="607"/>
                  </a:cubicBezTo>
                  <a:lnTo>
                    <a:pt x="7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8282511" y="3607701"/>
              <a:ext cx="57184" cy="79296"/>
            </a:xfrm>
            <a:custGeom>
              <a:avLst/>
              <a:gdLst/>
              <a:ahLst/>
              <a:cxnLst/>
              <a:rect l="l" t="t" r="r" b="b"/>
              <a:pathLst>
                <a:path w="1787" h="2478" extrusionOk="0">
                  <a:moveTo>
                    <a:pt x="799" y="227"/>
                  </a:moveTo>
                  <a:lnTo>
                    <a:pt x="1561" y="739"/>
                  </a:lnTo>
                  <a:cubicBezTo>
                    <a:pt x="1525" y="858"/>
                    <a:pt x="1537" y="1013"/>
                    <a:pt x="1549" y="1179"/>
                  </a:cubicBezTo>
                  <a:cubicBezTo>
                    <a:pt x="1572" y="1572"/>
                    <a:pt x="1584" y="2001"/>
                    <a:pt x="1180" y="2192"/>
                  </a:cubicBezTo>
                  <a:cubicBezTo>
                    <a:pt x="1061" y="2251"/>
                    <a:pt x="941" y="2287"/>
                    <a:pt x="834" y="2287"/>
                  </a:cubicBezTo>
                  <a:cubicBezTo>
                    <a:pt x="608" y="2287"/>
                    <a:pt x="477" y="2168"/>
                    <a:pt x="394" y="2072"/>
                  </a:cubicBezTo>
                  <a:cubicBezTo>
                    <a:pt x="251" y="1906"/>
                    <a:pt x="203" y="1656"/>
                    <a:pt x="251" y="1406"/>
                  </a:cubicBezTo>
                  <a:cubicBezTo>
                    <a:pt x="358" y="929"/>
                    <a:pt x="668" y="417"/>
                    <a:pt x="799" y="227"/>
                  </a:cubicBezTo>
                  <a:close/>
                  <a:moveTo>
                    <a:pt x="769" y="0"/>
                  </a:moveTo>
                  <a:cubicBezTo>
                    <a:pt x="737" y="0"/>
                    <a:pt x="707" y="13"/>
                    <a:pt x="691" y="36"/>
                  </a:cubicBezTo>
                  <a:cubicBezTo>
                    <a:pt x="668" y="60"/>
                    <a:pt x="203" y="727"/>
                    <a:pt x="72" y="1370"/>
                  </a:cubicBezTo>
                  <a:cubicBezTo>
                    <a:pt x="1" y="1668"/>
                    <a:pt x="72" y="1977"/>
                    <a:pt x="239" y="2192"/>
                  </a:cubicBezTo>
                  <a:cubicBezTo>
                    <a:pt x="394" y="2370"/>
                    <a:pt x="596" y="2477"/>
                    <a:pt x="834" y="2477"/>
                  </a:cubicBezTo>
                  <a:cubicBezTo>
                    <a:pt x="977" y="2477"/>
                    <a:pt x="1120" y="2442"/>
                    <a:pt x="1263" y="2370"/>
                  </a:cubicBezTo>
                  <a:cubicBezTo>
                    <a:pt x="1787" y="2120"/>
                    <a:pt x="1763" y="1572"/>
                    <a:pt x="1739" y="1168"/>
                  </a:cubicBezTo>
                  <a:cubicBezTo>
                    <a:pt x="1727" y="1001"/>
                    <a:pt x="1727" y="822"/>
                    <a:pt x="1763" y="763"/>
                  </a:cubicBezTo>
                  <a:cubicBezTo>
                    <a:pt x="1787" y="739"/>
                    <a:pt x="1787" y="715"/>
                    <a:pt x="1787" y="691"/>
                  </a:cubicBezTo>
                  <a:cubicBezTo>
                    <a:pt x="1775" y="668"/>
                    <a:pt x="1763" y="644"/>
                    <a:pt x="1739" y="620"/>
                  </a:cubicBezTo>
                  <a:lnTo>
                    <a:pt x="822" y="13"/>
                  </a:lnTo>
                  <a:cubicBezTo>
                    <a:pt x="806" y="4"/>
                    <a:pt x="787" y="0"/>
                    <a:pt x="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4"/>
            <p:cNvSpPr/>
            <p:nvPr/>
          </p:nvSpPr>
          <p:spPr>
            <a:xfrm>
              <a:off x="8216975" y="3661045"/>
              <a:ext cx="128064" cy="123488"/>
            </a:xfrm>
            <a:custGeom>
              <a:avLst/>
              <a:gdLst/>
              <a:ahLst/>
              <a:cxnLst/>
              <a:rect l="l" t="t" r="r" b="b"/>
              <a:pathLst>
                <a:path w="4002" h="3859" extrusionOk="0">
                  <a:moveTo>
                    <a:pt x="3061" y="1"/>
                  </a:moveTo>
                  <a:lnTo>
                    <a:pt x="775" y="346"/>
                  </a:lnTo>
                  <a:cubicBezTo>
                    <a:pt x="823" y="1120"/>
                    <a:pt x="751" y="1906"/>
                    <a:pt x="692" y="2322"/>
                  </a:cubicBezTo>
                  <a:cubicBezTo>
                    <a:pt x="668" y="2525"/>
                    <a:pt x="572" y="2703"/>
                    <a:pt x="442" y="2834"/>
                  </a:cubicBezTo>
                  <a:lnTo>
                    <a:pt x="1" y="3287"/>
                  </a:lnTo>
                  <a:lnTo>
                    <a:pt x="1" y="3858"/>
                  </a:lnTo>
                  <a:lnTo>
                    <a:pt x="4001" y="3858"/>
                  </a:lnTo>
                  <a:lnTo>
                    <a:pt x="3823" y="2834"/>
                  </a:lnTo>
                  <a:lnTo>
                    <a:pt x="3478" y="2703"/>
                  </a:lnTo>
                  <a:cubicBezTo>
                    <a:pt x="3287" y="2620"/>
                    <a:pt x="3156" y="2465"/>
                    <a:pt x="3120" y="2263"/>
                  </a:cubicBezTo>
                  <a:cubicBezTo>
                    <a:pt x="3049" y="1858"/>
                    <a:pt x="2954" y="1179"/>
                    <a:pt x="2989" y="715"/>
                  </a:cubicBezTo>
                  <a:cubicBezTo>
                    <a:pt x="3037" y="275"/>
                    <a:pt x="3061" y="1"/>
                    <a:pt x="30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4"/>
            <p:cNvSpPr/>
            <p:nvPr/>
          </p:nvSpPr>
          <p:spPr>
            <a:xfrm>
              <a:off x="8213935" y="3658005"/>
              <a:ext cx="134144" cy="129568"/>
            </a:xfrm>
            <a:custGeom>
              <a:avLst/>
              <a:gdLst/>
              <a:ahLst/>
              <a:cxnLst/>
              <a:rect l="l" t="t" r="r" b="b"/>
              <a:pathLst>
                <a:path w="4192" h="4049" extrusionOk="0">
                  <a:moveTo>
                    <a:pt x="3144" y="0"/>
                  </a:moveTo>
                  <a:lnTo>
                    <a:pt x="858" y="346"/>
                  </a:lnTo>
                  <a:cubicBezTo>
                    <a:pt x="810" y="346"/>
                    <a:pt x="775" y="393"/>
                    <a:pt x="775" y="441"/>
                  </a:cubicBezTo>
                  <a:cubicBezTo>
                    <a:pt x="822" y="1215"/>
                    <a:pt x="739" y="2013"/>
                    <a:pt x="691" y="2405"/>
                  </a:cubicBezTo>
                  <a:cubicBezTo>
                    <a:pt x="667" y="2584"/>
                    <a:pt x="596" y="2739"/>
                    <a:pt x="465" y="2870"/>
                  </a:cubicBezTo>
                  <a:lnTo>
                    <a:pt x="36" y="3310"/>
                  </a:lnTo>
                  <a:cubicBezTo>
                    <a:pt x="13" y="3322"/>
                    <a:pt x="1" y="3346"/>
                    <a:pt x="1" y="3382"/>
                  </a:cubicBezTo>
                  <a:lnTo>
                    <a:pt x="1" y="3953"/>
                  </a:lnTo>
                  <a:cubicBezTo>
                    <a:pt x="1" y="4013"/>
                    <a:pt x="48" y="4049"/>
                    <a:pt x="96" y="4049"/>
                  </a:cubicBezTo>
                  <a:cubicBezTo>
                    <a:pt x="156" y="4049"/>
                    <a:pt x="203" y="4013"/>
                    <a:pt x="203" y="3953"/>
                  </a:cubicBezTo>
                  <a:lnTo>
                    <a:pt x="203" y="3417"/>
                  </a:lnTo>
                  <a:lnTo>
                    <a:pt x="608" y="3001"/>
                  </a:lnTo>
                  <a:cubicBezTo>
                    <a:pt x="763" y="2846"/>
                    <a:pt x="858" y="2655"/>
                    <a:pt x="882" y="2441"/>
                  </a:cubicBezTo>
                  <a:cubicBezTo>
                    <a:pt x="929" y="2036"/>
                    <a:pt x="1013" y="1274"/>
                    <a:pt x="977" y="512"/>
                  </a:cubicBezTo>
                  <a:lnTo>
                    <a:pt x="3049" y="215"/>
                  </a:lnTo>
                  <a:lnTo>
                    <a:pt x="3049" y="215"/>
                  </a:lnTo>
                  <a:cubicBezTo>
                    <a:pt x="3037" y="334"/>
                    <a:pt x="3013" y="536"/>
                    <a:pt x="2989" y="798"/>
                  </a:cubicBezTo>
                  <a:cubicBezTo>
                    <a:pt x="2953" y="1286"/>
                    <a:pt x="3049" y="1989"/>
                    <a:pt x="3120" y="2370"/>
                  </a:cubicBezTo>
                  <a:cubicBezTo>
                    <a:pt x="3156" y="2596"/>
                    <a:pt x="3311" y="2798"/>
                    <a:pt x="3537" y="2882"/>
                  </a:cubicBezTo>
                  <a:lnTo>
                    <a:pt x="3835" y="3001"/>
                  </a:lnTo>
                  <a:lnTo>
                    <a:pt x="4001" y="3965"/>
                  </a:lnTo>
                  <a:cubicBezTo>
                    <a:pt x="4001" y="4013"/>
                    <a:pt x="4049" y="4049"/>
                    <a:pt x="4096" y="4049"/>
                  </a:cubicBezTo>
                  <a:lnTo>
                    <a:pt x="4108" y="4049"/>
                  </a:lnTo>
                  <a:cubicBezTo>
                    <a:pt x="4156" y="4037"/>
                    <a:pt x="4192" y="3989"/>
                    <a:pt x="4192" y="3941"/>
                  </a:cubicBezTo>
                  <a:lnTo>
                    <a:pt x="4013" y="2917"/>
                  </a:lnTo>
                  <a:cubicBezTo>
                    <a:pt x="4013" y="2882"/>
                    <a:pt x="3989" y="2858"/>
                    <a:pt x="3954" y="2846"/>
                  </a:cubicBezTo>
                  <a:lnTo>
                    <a:pt x="3608" y="2703"/>
                  </a:lnTo>
                  <a:cubicBezTo>
                    <a:pt x="3454" y="2644"/>
                    <a:pt x="3334" y="2501"/>
                    <a:pt x="3311" y="2334"/>
                  </a:cubicBezTo>
                  <a:cubicBezTo>
                    <a:pt x="3239" y="1965"/>
                    <a:pt x="3144" y="1286"/>
                    <a:pt x="3192" y="810"/>
                  </a:cubicBezTo>
                  <a:cubicBezTo>
                    <a:pt x="3227" y="393"/>
                    <a:pt x="3251" y="108"/>
                    <a:pt x="3251" y="108"/>
                  </a:cubicBezTo>
                  <a:cubicBezTo>
                    <a:pt x="3263" y="72"/>
                    <a:pt x="3251" y="48"/>
                    <a:pt x="3227" y="24"/>
                  </a:cubicBezTo>
                  <a:cubicBezTo>
                    <a:pt x="3204" y="0"/>
                    <a:pt x="3180" y="0"/>
                    <a:pt x="3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4"/>
            <p:cNvSpPr/>
            <p:nvPr/>
          </p:nvSpPr>
          <p:spPr>
            <a:xfrm>
              <a:off x="8241007" y="3669045"/>
              <a:ext cx="41152" cy="48800"/>
            </a:xfrm>
            <a:custGeom>
              <a:avLst/>
              <a:gdLst/>
              <a:ahLst/>
              <a:cxnLst/>
              <a:rect l="l" t="t" r="r" b="b"/>
              <a:pathLst>
                <a:path w="1286" h="1525" extrusionOk="0">
                  <a:moveTo>
                    <a:pt x="667" y="1"/>
                  </a:moveTo>
                  <a:lnTo>
                    <a:pt x="24" y="96"/>
                  </a:lnTo>
                  <a:cubicBezTo>
                    <a:pt x="60" y="596"/>
                    <a:pt x="36" y="1108"/>
                    <a:pt x="0" y="1525"/>
                  </a:cubicBezTo>
                  <a:cubicBezTo>
                    <a:pt x="917" y="1156"/>
                    <a:pt x="1286" y="191"/>
                    <a:pt x="1286" y="191"/>
                  </a:cubicBezTo>
                  <a:lnTo>
                    <a:pt x="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4"/>
            <p:cNvSpPr/>
            <p:nvPr/>
          </p:nvSpPr>
          <p:spPr>
            <a:xfrm>
              <a:off x="8237935" y="3665845"/>
              <a:ext cx="47296" cy="55040"/>
            </a:xfrm>
            <a:custGeom>
              <a:avLst/>
              <a:gdLst/>
              <a:ahLst/>
              <a:cxnLst/>
              <a:rect l="l" t="t" r="r" b="b"/>
              <a:pathLst>
                <a:path w="1478" h="1720" extrusionOk="0">
                  <a:moveTo>
                    <a:pt x="751" y="196"/>
                  </a:moveTo>
                  <a:lnTo>
                    <a:pt x="1239" y="351"/>
                  </a:lnTo>
                  <a:cubicBezTo>
                    <a:pt x="1132" y="577"/>
                    <a:pt x="810" y="1160"/>
                    <a:pt x="203" y="1470"/>
                  </a:cubicBezTo>
                  <a:cubicBezTo>
                    <a:pt x="239" y="1041"/>
                    <a:pt x="239" y="636"/>
                    <a:pt x="227" y="267"/>
                  </a:cubicBezTo>
                  <a:lnTo>
                    <a:pt x="751" y="196"/>
                  </a:lnTo>
                  <a:close/>
                  <a:moveTo>
                    <a:pt x="759" y="0"/>
                  </a:moveTo>
                  <a:cubicBezTo>
                    <a:pt x="754" y="0"/>
                    <a:pt x="747" y="1"/>
                    <a:pt x="739" y="5"/>
                  </a:cubicBezTo>
                  <a:lnTo>
                    <a:pt x="108" y="101"/>
                  </a:lnTo>
                  <a:cubicBezTo>
                    <a:pt x="60" y="101"/>
                    <a:pt x="25" y="148"/>
                    <a:pt x="25" y="196"/>
                  </a:cubicBezTo>
                  <a:cubicBezTo>
                    <a:pt x="48" y="625"/>
                    <a:pt x="48" y="1101"/>
                    <a:pt x="1" y="1613"/>
                  </a:cubicBezTo>
                  <a:cubicBezTo>
                    <a:pt x="1" y="1648"/>
                    <a:pt x="13" y="1684"/>
                    <a:pt x="37" y="1708"/>
                  </a:cubicBezTo>
                  <a:cubicBezTo>
                    <a:pt x="60" y="1720"/>
                    <a:pt x="72" y="1720"/>
                    <a:pt x="96" y="1720"/>
                  </a:cubicBezTo>
                  <a:lnTo>
                    <a:pt x="132" y="1720"/>
                  </a:lnTo>
                  <a:cubicBezTo>
                    <a:pt x="1072" y="1339"/>
                    <a:pt x="1453" y="363"/>
                    <a:pt x="1465" y="327"/>
                  </a:cubicBezTo>
                  <a:cubicBezTo>
                    <a:pt x="1477" y="291"/>
                    <a:pt x="1477" y="267"/>
                    <a:pt x="1465" y="244"/>
                  </a:cubicBezTo>
                  <a:cubicBezTo>
                    <a:pt x="1453" y="220"/>
                    <a:pt x="1430" y="208"/>
                    <a:pt x="1406" y="196"/>
                  </a:cubicBezTo>
                  <a:lnTo>
                    <a:pt x="787" y="5"/>
                  </a:lnTo>
                  <a:cubicBezTo>
                    <a:pt x="779" y="5"/>
                    <a:pt x="771" y="0"/>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8200623" y="3516373"/>
              <a:ext cx="150144" cy="167552"/>
            </a:xfrm>
            <a:custGeom>
              <a:avLst/>
              <a:gdLst/>
              <a:ahLst/>
              <a:cxnLst/>
              <a:rect l="l" t="t" r="r" b="b"/>
              <a:pathLst>
                <a:path w="4692" h="5236" extrusionOk="0">
                  <a:moveTo>
                    <a:pt x="1843" y="0"/>
                  </a:moveTo>
                  <a:cubicBezTo>
                    <a:pt x="1214" y="0"/>
                    <a:pt x="671" y="138"/>
                    <a:pt x="548" y="462"/>
                  </a:cubicBezTo>
                  <a:cubicBezTo>
                    <a:pt x="357" y="997"/>
                    <a:pt x="71" y="2236"/>
                    <a:pt x="36" y="3129"/>
                  </a:cubicBezTo>
                  <a:cubicBezTo>
                    <a:pt x="0" y="4022"/>
                    <a:pt x="60" y="5010"/>
                    <a:pt x="893" y="5188"/>
                  </a:cubicBezTo>
                  <a:cubicBezTo>
                    <a:pt x="1044" y="5221"/>
                    <a:pt x="1194" y="5234"/>
                    <a:pt x="1339" y="5234"/>
                  </a:cubicBezTo>
                  <a:cubicBezTo>
                    <a:pt x="1997" y="5234"/>
                    <a:pt x="2548" y="4962"/>
                    <a:pt x="2548" y="4962"/>
                  </a:cubicBezTo>
                  <a:lnTo>
                    <a:pt x="3500" y="5236"/>
                  </a:lnTo>
                  <a:cubicBezTo>
                    <a:pt x="3500" y="4784"/>
                    <a:pt x="3584" y="4117"/>
                    <a:pt x="4131" y="2890"/>
                  </a:cubicBezTo>
                  <a:cubicBezTo>
                    <a:pt x="4691" y="1652"/>
                    <a:pt x="4393" y="604"/>
                    <a:pt x="3405" y="259"/>
                  </a:cubicBezTo>
                  <a:cubicBezTo>
                    <a:pt x="2955" y="96"/>
                    <a:pt x="2369"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8197551" y="3513493"/>
              <a:ext cx="150144" cy="173504"/>
            </a:xfrm>
            <a:custGeom>
              <a:avLst/>
              <a:gdLst/>
              <a:ahLst/>
              <a:cxnLst/>
              <a:rect l="l" t="t" r="r" b="b"/>
              <a:pathLst>
                <a:path w="4692" h="5422" extrusionOk="0">
                  <a:moveTo>
                    <a:pt x="1964" y="0"/>
                  </a:moveTo>
                  <a:cubicBezTo>
                    <a:pt x="1904" y="0"/>
                    <a:pt x="1845" y="2"/>
                    <a:pt x="1787" y="4"/>
                  </a:cubicBezTo>
                  <a:cubicBezTo>
                    <a:pt x="1108" y="28"/>
                    <a:pt x="668" y="206"/>
                    <a:pt x="560" y="516"/>
                  </a:cubicBezTo>
                  <a:cubicBezTo>
                    <a:pt x="370" y="1040"/>
                    <a:pt x="72" y="2302"/>
                    <a:pt x="36" y="3207"/>
                  </a:cubicBezTo>
                  <a:cubicBezTo>
                    <a:pt x="1" y="4171"/>
                    <a:pt x="72" y="5183"/>
                    <a:pt x="965" y="5374"/>
                  </a:cubicBezTo>
                  <a:cubicBezTo>
                    <a:pt x="1120" y="5409"/>
                    <a:pt x="1287" y="5421"/>
                    <a:pt x="1430" y="5421"/>
                  </a:cubicBezTo>
                  <a:cubicBezTo>
                    <a:pt x="2096" y="5421"/>
                    <a:pt x="2656" y="5147"/>
                    <a:pt x="2680" y="5136"/>
                  </a:cubicBezTo>
                  <a:cubicBezTo>
                    <a:pt x="2727" y="5112"/>
                    <a:pt x="2751" y="5052"/>
                    <a:pt x="2727" y="5005"/>
                  </a:cubicBezTo>
                  <a:cubicBezTo>
                    <a:pt x="2710" y="4970"/>
                    <a:pt x="2673" y="4948"/>
                    <a:pt x="2636" y="4948"/>
                  </a:cubicBezTo>
                  <a:cubicBezTo>
                    <a:pt x="2623" y="4948"/>
                    <a:pt x="2609" y="4951"/>
                    <a:pt x="2596" y="4957"/>
                  </a:cubicBezTo>
                  <a:cubicBezTo>
                    <a:pt x="2587" y="4967"/>
                    <a:pt x="2055" y="5225"/>
                    <a:pt x="1430" y="5225"/>
                  </a:cubicBezTo>
                  <a:cubicBezTo>
                    <a:pt x="1294" y="5225"/>
                    <a:pt x="1153" y="5213"/>
                    <a:pt x="1013" y="5183"/>
                  </a:cubicBezTo>
                  <a:cubicBezTo>
                    <a:pt x="263" y="5016"/>
                    <a:pt x="191" y="4100"/>
                    <a:pt x="227" y="3219"/>
                  </a:cubicBezTo>
                  <a:cubicBezTo>
                    <a:pt x="263" y="2326"/>
                    <a:pt x="548" y="1099"/>
                    <a:pt x="739" y="587"/>
                  </a:cubicBezTo>
                  <a:cubicBezTo>
                    <a:pt x="836" y="315"/>
                    <a:pt x="1340" y="187"/>
                    <a:pt x="1942" y="187"/>
                  </a:cubicBezTo>
                  <a:cubicBezTo>
                    <a:pt x="2445" y="187"/>
                    <a:pt x="3017" y="276"/>
                    <a:pt x="3477" y="444"/>
                  </a:cubicBezTo>
                  <a:cubicBezTo>
                    <a:pt x="3858" y="575"/>
                    <a:pt x="4144" y="825"/>
                    <a:pt x="4287" y="1183"/>
                  </a:cubicBezTo>
                  <a:cubicBezTo>
                    <a:pt x="4489" y="1647"/>
                    <a:pt x="4442" y="2278"/>
                    <a:pt x="4144" y="2933"/>
                  </a:cubicBezTo>
                  <a:cubicBezTo>
                    <a:pt x="3573" y="4183"/>
                    <a:pt x="3501" y="4874"/>
                    <a:pt x="3501" y="5326"/>
                  </a:cubicBezTo>
                  <a:cubicBezTo>
                    <a:pt x="3501" y="5374"/>
                    <a:pt x="3549" y="5421"/>
                    <a:pt x="3596" y="5421"/>
                  </a:cubicBezTo>
                  <a:cubicBezTo>
                    <a:pt x="3656" y="5421"/>
                    <a:pt x="3704" y="5374"/>
                    <a:pt x="3704" y="5326"/>
                  </a:cubicBezTo>
                  <a:cubicBezTo>
                    <a:pt x="3704" y="4885"/>
                    <a:pt x="3763" y="4231"/>
                    <a:pt x="4323" y="3016"/>
                  </a:cubicBezTo>
                  <a:cubicBezTo>
                    <a:pt x="4632" y="2302"/>
                    <a:pt x="4692" y="1623"/>
                    <a:pt x="4466" y="1099"/>
                  </a:cubicBezTo>
                  <a:cubicBezTo>
                    <a:pt x="4299" y="706"/>
                    <a:pt x="3977" y="409"/>
                    <a:pt x="3537" y="254"/>
                  </a:cubicBezTo>
                  <a:cubicBezTo>
                    <a:pt x="3088" y="94"/>
                    <a:pt x="2494" y="0"/>
                    <a:pt x="1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8308431" y="3605909"/>
              <a:ext cx="35552" cy="39968"/>
            </a:xfrm>
            <a:custGeom>
              <a:avLst/>
              <a:gdLst/>
              <a:ahLst/>
              <a:cxnLst/>
              <a:rect l="l" t="t" r="r" b="b"/>
              <a:pathLst>
                <a:path w="1111" h="1249" extrusionOk="0">
                  <a:moveTo>
                    <a:pt x="569" y="1"/>
                  </a:moveTo>
                  <a:cubicBezTo>
                    <a:pt x="301" y="1"/>
                    <a:pt x="0" y="295"/>
                    <a:pt x="0" y="295"/>
                  </a:cubicBezTo>
                  <a:lnTo>
                    <a:pt x="0" y="1235"/>
                  </a:lnTo>
                  <a:cubicBezTo>
                    <a:pt x="52" y="1245"/>
                    <a:pt x="103" y="1249"/>
                    <a:pt x="151" y="1249"/>
                  </a:cubicBezTo>
                  <a:cubicBezTo>
                    <a:pt x="744" y="1249"/>
                    <a:pt x="1111" y="617"/>
                    <a:pt x="858" y="188"/>
                  </a:cubicBezTo>
                  <a:cubicBezTo>
                    <a:pt x="782" y="50"/>
                    <a:pt x="678" y="1"/>
                    <a:pt x="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4"/>
            <p:cNvSpPr/>
            <p:nvPr/>
          </p:nvSpPr>
          <p:spPr>
            <a:xfrm>
              <a:off x="8305007" y="3602677"/>
              <a:ext cx="38112" cy="46208"/>
            </a:xfrm>
            <a:custGeom>
              <a:avLst/>
              <a:gdLst/>
              <a:ahLst/>
              <a:cxnLst/>
              <a:rect l="l" t="t" r="r" b="b"/>
              <a:pathLst>
                <a:path w="1191" h="1444" extrusionOk="0">
                  <a:moveTo>
                    <a:pt x="690" y="0"/>
                  </a:moveTo>
                  <a:cubicBezTo>
                    <a:pt x="394" y="0"/>
                    <a:pt x="82" y="291"/>
                    <a:pt x="48" y="324"/>
                  </a:cubicBezTo>
                  <a:cubicBezTo>
                    <a:pt x="12" y="360"/>
                    <a:pt x="0" y="420"/>
                    <a:pt x="48" y="455"/>
                  </a:cubicBezTo>
                  <a:cubicBezTo>
                    <a:pt x="67" y="481"/>
                    <a:pt x="93" y="493"/>
                    <a:pt x="119" y="493"/>
                  </a:cubicBezTo>
                  <a:cubicBezTo>
                    <a:pt x="141" y="493"/>
                    <a:pt x="162" y="484"/>
                    <a:pt x="179" y="467"/>
                  </a:cubicBezTo>
                  <a:cubicBezTo>
                    <a:pt x="258" y="388"/>
                    <a:pt x="497" y="192"/>
                    <a:pt x="684" y="192"/>
                  </a:cubicBezTo>
                  <a:cubicBezTo>
                    <a:pt x="695" y="192"/>
                    <a:pt x="705" y="192"/>
                    <a:pt x="715" y="193"/>
                  </a:cubicBezTo>
                  <a:cubicBezTo>
                    <a:pt x="786" y="205"/>
                    <a:pt x="834" y="253"/>
                    <a:pt x="881" y="336"/>
                  </a:cubicBezTo>
                  <a:cubicBezTo>
                    <a:pt x="989" y="515"/>
                    <a:pt x="965" y="765"/>
                    <a:pt x="822" y="955"/>
                  </a:cubicBezTo>
                  <a:cubicBezTo>
                    <a:pt x="691" y="1146"/>
                    <a:pt x="485" y="1252"/>
                    <a:pt x="259" y="1252"/>
                  </a:cubicBezTo>
                  <a:cubicBezTo>
                    <a:pt x="217" y="1252"/>
                    <a:pt x="174" y="1249"/>
                    <a:pt x="131" y="1241"/>
                  </a:cubicBezTo>
                  <a:cubicBezTo>
                    <a:pt x="123" y="1240"/>
                    <a:pt x="116" y="1239"/>
                    <a:pt x="108" y="1239"/>
                  </a:cubicBezTo>
                  <a:cubicBezTo>
                    <a:pt x="60" y="1239"/>
                    <a:pt x="23" y="1271"/>
                    <a:pt x="12" y="1313"/>
                  </a:cubicBezTo>
                  <a:cubicBezTo>
                    <a:pt x="12" y="1372"/>
                    <a:pt x="48" y="1420"/>
                    <a:pt x="96" y="1432"/>
                  </a:cubicBezTo>
                  <a:cubicBezTo>
                    <a:pt x="155" y="1444"/>
                    <a:pt x="215" y="1444"/>
                    <a:pt x="262" y="1444"/>
                  </a:cubicBezTo>
                  <a:cubicBezTo>
                    <a:pt x="548" y="1444"/>
                    <a:pt x="810" y="1313"/>
                    <a:pt x="977" y="1075"/>
                  </a:cubicBezTo>
                  <a:cubicBezTo>
                    <a:pt x="1167" y="813"/>
                    <a:pt x="1191" y="491"/>
                    <a:pt x="1048" y="241"/>
                  </a:cubicBezTo>
                  <a:cubicBezTo>
                    <a:pt x="953" y="74"/>
                    <a:pt x="834" y="27"/>
                    <a:pt x="739" y="3"/>
                  </a:cubicBezTo>
                  <a:cubicBezTo>
                    <a:pt x="722" y="1"/>
                    <a:pt x="706" y="0"/>
                    <a:pt x="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4"/>
            <p:cNvSpPr/>
            <p:nvPr/>
          </p:nvSpPr>
          <p:spPr>
            <a:xfrm>
              <a:off x="8200623" y="3604981"/>
              <a:ext cx="81536" cy="78880"/>
            </a:xfrm>
            <a:custGeom>
              <a:avLst/>
              <a:gdLst/>
              <a:ahLst/>
              <a:cxnLst/>
              <a:rect l="l" t="t" r="r" b="b"/>
              <a:pathLst>
                <a:path w="2548" h="2465" extrusionOk="0">
                  <a:moveTo>
                    <a:pt x="199" y="0"/>
                  </a:moveTo>
                  <a:cubicBezTo>
                    <a:pt x="153" y="0"/>
                    <a:pt x="106" y="1"/>
                    <a:pt x="60" y="2"/>
                  </a:cubicBezTo>
                  <a:cubicBezTo>
                    <a:pt x="48" y="133"/>
                    <a:pt x="36" y="241"/>
                    <a:pt x="36" y="360"/>
                  </a:cubicBezTo>
                  <a:cubicBezTo>
                    <a:pt x="0" y="1253"/>
                    <a:pt x="60" y="2241"/>
                    <a:pt x="893" y="2419"/>
                  </a:cubicBezTo>
                  <a:cubicBezTo>
                    <a:pt x="1044" y="2452"/>
                    <a:pt x="1194" y="2465"/>
                    <a:pt x="1339" y="2465"/>
                  </a:cubicBezTo>
                  <a:cubicBezTo>
                    <a:pt x="1997" y="2465"/>
                    <a:pt x="2548" y="2193"/>
                    <a:pt x="2548" y="2193"/>
                  </a:cubicBezTo>
                  <a:lnTo>
                    <a:pt x="2369" y="383"/>
                  </a:lnTo>
                  <a:cubicBezTo>
                    <a:pt x="2369" y="383"/>
                    <a:pt x="1286" y="0"/>
                    <a:pt x="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4"/>
            <p:cNvSpPr/>
            <p:nvPr/>
          </p:nvSpPr>
          <p:spPr>
            <a:xfrm>
              <a:off x="8197551" y="3601909"/>
              <a:ext cx="87680" cy="85088"/>
            </a:xfrm>
            <a:custGeom>
              <a:avLst/>
              <a:gdLst/>
              <a:ahLst/>
              <a:cxnLst/>
              <a:rect l="l" t="t" r="r" b="b"/>
              <a:pathLst>
                <a:path w="2740" h="2659" extrusionOk="0">
                  <a:moveTo>
                    <a:pt x="296" y="193"/>
                  </a:moveTo>
                  <a:cubicBezTo>
                    <a:pt x="1207" y="193"/>
                    <a:pt x="2137" y="469"/>
                    <a:pt x="2382" y="551"/>
                  </a:cubicBezTo>
                  <a:lnTo>
                    <a:pt x="2537" y="2230"/>
                  </a:lnTo>
                  <a:cubicBezTo>
                    <a:pt x="2382" y="2289"/>
                    <a:pt x="1941" y="2468"/>
                    <a:pt x="1430" y="2468"/>
                  </a:cubicBezTo>
                  <a:cubicBezTo>
                    <a:pt x="1287" y="2468"/>
                    <a:pt x="1144" y="2444"/>
                    <a:pt x="1013" y="2420"/>
                  </a:cubicBezTo>
                  <a:cubicBezTo>
                    <a:pt x="263" y="2253"/>
                    <a:pt x="191" y="1337"/>
                    <a:pt x="227" y="456"/>
                  </a:cubicBezTo>
                  <a:cubicBezTo>
                    <a:pt x="227" y="372"/>
                    <a:pt x="239" y="289"/>
                    <a:pt x="239" y="194"/>
                  </a:cubicBezTo>
                  <a:cubicBezTo>
                    <a:pt x="258" y="193"/>
                    <a:pt x="277" y="193"/>
                    <a:pt x="296" y="193"/>
                  </a:cubicBezTo>
                  <a:close/>
                  <a:moveTo>
                    <a:pt x="298" y="1"/>
                  </a:moveTo>
                  <a:cubicBezTo>
                    <a:pt x="250" y="1"/>
                    <a:pt x="203" y="2"/>
                    <a:pt x="156" y="3"/>
                  </a:cubicBezTo>
                  <a:cubicBezTo>
                    <a:pt x="108" y="3"/>
                    <a:pt x="60" y="51"/>
                    <a:pt x="60" y="98"/>
                  </a:cubicBezTo>
                  <a:cubicBezTo>
                    <a:pt x="48" y="229"/>
                    <a:pt x="36" y="348"/>
                    <a:pt x="36" y="444"/>
                  </a:cubicBezTo>
                  <a:cubicBezTo>
                    <a:pt x="1" y="1408"/>
                    <a:pt x="72" y="2420"/>
                    <a:pt x="965" y="2611"/>
                  </a:cubicBezTo>
                  <a:cubicBezTo>
                    <a:pt x="1108" y="2646"/>
                    <a:pt x="1275" y="2658"/>
                    <a:pt x="1430" y="2658"/>
                  </a:cubicBezTo>
                  <a:cubicBezTo>
                    <a:pt x="2108" y="2658"/>
                    <a:pt x="2656" y="2384"/>
                    <a:pt x="2680" y="2373"/>
                  </a:cubicBezTo>
                  <a:cubicBezTo>
                    <a:pt x="2715" y="2349"/>
                    <a:pt x="2739" y="2313"/>
                    <a:pt x="2739" y="2277"/>
                  </a:cubicBezTo>
                  <a:lnTo>
                    <a:pt x="2561" y="468"/>
                  </a:lnTo>
                  <a:cubicBezTo>
                    <a:pt x="2561" y="432"/>
                    <a:pt x="2537" y="396"/>
                    <a:pt x="2501" y="384"/>
                  </a:cubicBezTo>
                  <a:cubicBezTo>
                    <a:pt x="2455" y="373"/>
                    <a:pt x="137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4"/>
            <p:cNvSpPr/>
            <p:nvPr/>
          </p:nvSpPr>
          <p:spPr>
            <a:xfrm>
              <a:off x="8273007" y="3606197"/>
              <a:ext cx="46496" cy="14112"/>
            </a:xfrm>
            <a:custGeom>
              <a:avLst/>
              <a:gdLst/>
              <a:ahLst/>
              <a:cxnLst/>
              <a:rect l="l" t="t" r="r" b="b"/>
              <a:pathLst>
                <a:path w="1453" h="441" extrusionOk="0">
                  <a:moveTo>
                    <a:pt x="1334" y="0"/>
                  </a:moveTo>
                  <a:cubicBezTo>
                    <a:pt x="1310" y="12"/>
                    <a:pt x="560" y="95"/>
                    <a:pt x="84" y="250"/>
                  </a:cubicBezTo>
                  <a:cubicBezTo>
                    <a:pt x="36" y="274"/>
                    <a:pt x="0" y="322"/>
                    <a:pt x="24" y="369"/>
                  </a:cubicBezTo>
                  <a:cubicBezTo>
                    <a:pt x="36" y="417"/>
                    <a:pt x="72" y="441"/>
                    <a:pt x="107" y="441"/>
                  </a:cubicBezTo>
                  <a:lnTo>
                    <a:pt x="143" y="441"/>
                  </a:lnTo>
                  <a:cubicBezTo>
                    <a:pt x="607" y="286"/>
                    <a:pt x="1358" y="203"/>
                    <a:pt x="1358" y="203"/>
                  </a:cubicBezTo>
                  <a:cubicBezTo>
                    <a:pt x="1417" y="191"/>
                    <a:pt x="1453" y="143"/>
                    <a:pt x="1441" y="95"/>
                  </a:cubicBezTo>
                  <a:cubicBezTo>
                    <a:pt x="1441" y="36"/>
                    <a:pt x="1393"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8278319" y="3642709"/>
              <a:ext cx="38912" cy="35520"/>
            </a:xfrm>
            <a:custGeom>
              <a:avLst/>
              <a:gdLst/>
              <a:ahLst/>
              <a:cxnLst/>
              <a:rect l="l" t="t" r="r" b="b"/>
              <a:pathLst>
                <a:path w="1216" h="1110" extrusionOk="0">
                  <a:moveTo>
                    <a:pt x="1107" y="0"/>
                  </a:moveTo>
                  <a:cubicBezTo>
                    <a:pt x="1082" y="0"/>
                    <a:pt x="1056" y="12"/>
                    <a:pt x="1037" y="38"/>
                  </a:cubicBezTo>
                  <a:cubicBezTo>
                    <a:pt x="1025" y="38"/>
                    <a:pt x="441" y="728"/>
                    <a:pt x="72" y="931"/>
                  </a:cubicBezTo>
                  <a:cubicBezTo>
                    <a:pt x="25" y="955"/>
                    <a:pt x="1" y="1002"/>
                    <a:pt x="25" y="1050"/>
                  </a:cubicBezTo>
                  <a:cubicBezTo>
                    <a:pt x="49" y="1086"/>
                    <a:pt x="84" y="1109"/>
                    <a:pt x="120" y="1109"/>
                  </a:cubicBezTo>
                  <a:cubicBezTo>
                    <a:pt x="132" y="1109"/>
                    <a:pt x="144" y="1098"/>
                    <a:pt x="156" y="1098"/>
                  </a:cubicBezTo>
                  <a:cubicBezTo>
                    <a:pt x="560" y="883"/>
                    <a:pt x="1156" y="193"/>
                    <a:pt x="1180" y="157"/>
                  </a:cubicBezTo>
                  <a:cubicBezTo>
                    <a:pt x="1215" y="121"/>
                    <a:pt x="1215" y="62"/>
                    <a:pt x="1168" y="26"/>
                  </a:cubicBezTo>
                  <a:cubicBezTo>
                    <a:pt x="1151" y="9"/>
                    <a:pt x="1129"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4"/>
            <p:cNvSpPr/>
            <p:nvPr/>
          </p:nvSpPr>
          <p:spPr>
            <a:xfrm>
              <a:off x="8183471" y="3451157"/>
              <a:ext cx="193952" cy="174880"/>
            </a:xfrm>
            <a:custGeom>
              <a:avLst/>
              <a:gdLst/>
              <a:ahLst/>
              <a:cxnLst/>
              <a:rect l="l" t="t" r="r" b="b"/>
              <a:pathLst>
                <a:path w="6061" h="5465" extrusionOk="0">
                  <a:moveTo>
                    <a:pt x="2057" y="0"/>
                  </a:moveTo>
                  <a:cubicBezTo>
                    <a:pt x="1933" y="0"/>
                    <a:pt x="1818" y="15"/>
                    <a:pt x="1715" y="47"/>
                  </a:cubicBezTo>
                  <a:cubicBezTo>
                    <a:pt x="917" y="285"/>
                    <a:pt x="0" y="1738"/>
                    <a:pt x="1119" y="2440"/>
                  </a:cubicBezTo>
                  <a:cubicBezTo>
                    <a:pt x="2000" y="2993"/>
                    <a:pt x="3020" y="3052"/>
                    <a:pt x="3416" y="3052"/>
                  </a:cubicBezTo>
                  <a:cubicBezTo>
                    <a:pt x="3523" y="3052"/>
                    <a:pt x="3584" y="3047"/>
                    <a:pt x="3584" y="3047"/>
                  </a:cubicBezTo>
                  <a:lnTo>
                    <a:pt x="3584" y="3047"/>
                  </a:lnTo>
                  <a:cubicBezTo>
                    <a:pt x="3322" y="4393"/>
                    <a:pt x="3989" y="4536"/>
                    <a:pt x="3989" y="4536"/>
                  </a:cubicBezTo>
                  <a:lnTo>
                    <a:pt x="3977" y="5071"/>
                  </a:lnTo>
                  <a:cubicBezTo>
                    <a:pt x="3977" y="5071"/>
                    <a:pt x="4064" y="4832"/>
                    <a:pt x="4468" y="4832"/>
                  </a:cubicBezTo>
                  <a:cubicBezTo>
                    <a:pt x="4486" y="4832"/>
                    <a:pt x="4505" y="4832"/>
                    <a:pt x="4525" y="4833"/>
                  </a:cubicBezTo>
                  <a:cubicBezTo>
                    <a:pt x="4965" y="4869"/>
                    <a:pt x="4846" y="5464"/>
                    <a:pt x="4846" y="5464"/>
                  </a:cubicBezTo>
                  <a:cubicBezTo>
                    <a:pt x="4846" y="5464"/>
                    <a:pt x="5608" y="4952"/>
                    <a:pt x="5787" y="4000"/>
                  </a:cubicBezTo>
                  <a:cubicBezTo>
                    <a:pt x="6061" y="2583"/>
                    <a:pt x="5620" y="2154"/>
                    <a:pt x="4846" y="1380"/>
                  </a:cubicBezTo>
                  <a:cubicBezTo>
                    <a:pt x="4171" y="695"/>
                    <a:pt x="2907"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8197935" y="3448085"/>
              <a:ext cx="182912" cy="180992"/>
            </a:xfrm>
            <a:custGeom>
              <a:avLst/>
              <a:gdLst/>
              <a:ahLst/>
              <a:cxnLst/>
              <a:rect l="l" t="t" r="r" b="b"/>
              <a:pathLst>
                <a:path w="5716" h="5656" extrusionOk="0">
                  <a:moveTo>
                    <a:pt x="1608" y="191"/>
                  </a:moveTo>
                  <a:cubicBezTo>
                    <a:pt x="2430" y="191"/>
                    <a:pt x="3680" y="881"/>
                    <a:pt x="4323" y="1536"/>
                  </a:cubicBezTo>
                  <a:lnTo>
                    <a:pt x="4358" y="1572"/>
                  </a:lnTo>
                  <a:cubicBezTo>
                    <a:pt x="5097" y="2322"/>
                    <a:pt x="5501" y="2727"/>
                    <a:pt x="5239" y="4084"/>
                  </a:cubicBezTo>
                  <a:cubicBezTo>
                    <a:pt x="5120" y="4703"/>
                    <a:pt x="4727" y="5132"/>
                    <a:pt x="4501" y="5346"/>
                  </a:cubicBezTo>
                  <a:cubicBezTo>
                    <a:pt x="4501" y="5227"/>
                    <a:pt x="4477" y="5096"/>
                    <a:pt x="4394" y="5001"/>
                  </a:cubicBezTo>
                  <a:cubicBezTo>
                    <a:pt x="4323" y="4905"/>
                    <a:pt x="4215" y="4846"/>
                    <a:pt x="4073" y="4834"/>
                  </a:cubicBezTo>
                  <a:lnTo>
                    <a:pt x="4001" y="4834"/>
                  </a:lnTo>
                  <a:cubicBezTo>
                    <a:pt x="3834" y="4834"/>
                    <a:pt x="3715" y="4870"/>
                    <a:pt x="3632" y="4929"/>
                  </a:cubicBezTo>
                  <a:lnTo>
                    <a:pt x="3632" y="4632"/>
                  </a:lnTo>
                  <a:cubicBezTo>
                    <a:pt x="3632" y="4584"/>
                    <a:pt x="3608" y="4548"/>
                    <a:pt x="3561" y="4536"/>
                  </a:cubicBezTo>
                  <a:cubicBezTo>
                    <a:pt x="3549" y="4536"/>
                    <a:pt x="2989" y="4393"/>
                    <a:pt x="3227" y="3167"/>
                  </a:cubicBezTo>
                  <a:cubicBezTo>
                    <a:pt x="3239" y="3131"/>
                    <a:pt x="3227" y="3096"/>
                    <a:pt x="3203" y="3084"/>
                  </a:cubicBezTo>
                  <a:cubicBezTo>
                    <a:pt x="3192" y="3060"/>
                    <a:pt x="3156" y="3048"/>
                    <a:pt x="3132" y="3048"/>
                  </a:cubicBezTo>
                  <a:lnTo>
                    <a:pt x="2965" y="3048"/>
                  </a:lnTo>
                  <a:cubicBezTo>
                    <a:pt x="2572" y="3048"/>
                    <a:pt x="1572" y="2989"/>
                    <a:pt x="715" y="2453"/>
                  </a:cubicBezTo>
                  <a:cubicBezTo>
                    <a:pt x="275" y="2167"/>
                    <a:pt x="215" y="1786"/>
                    <a:pt x="251" y="1512"/>
                  </a:cubicBezTo>
                  <a:cubicBezTo>
                    <a:pt x="334" y="917"/>
                    <a:pt x="870" y="357"/>
                    <a:pt x="1298" y="226"/>
                  </a:cubicBezTo>
                  <a:cubicBezTo>
                    <a:pt x="1382" y="202"/>
                    <a:pt x="1489" y="191"/>
                    <a:pt x="1608" y="191"/>
                  </a:cubicBezTo>
                  <a:close/>
                  <a:moveTo>
                    <a:pt x="1608" y="0"/>
                  </a:moveTo>
                  <a:cubicBezTo>
                    <a:pt x="1465" y="0"/>
                    <a:pt x="1346" y="12"/>
                    <a:pt x="1239" y="48"/>
                  </a:cubicBezTo>
                  <a:cubicBezTo>
                    <a:pt x="679" y="214"/>
                    <a:pt x="144" y="881"/>
                    <a:pt x="60" y="1488"/>
                  </a:cubicBezTo>
                  <a:cubicBezTo>
                    <a:pt x="1" y="1953"/>
                    <a:pt x="203" y="2357"/>
                    <a:pt x="620" y="2619"/>
                  </a:cubicBezTo>
                  <a:cubicBezTo>
                    <a:pt x="1477" y="3158"/>
                    <a:pt x="2487" y="3240"/>
                    <a:pt x="2928" y="3240"/>
                  </a:cubicBezTo>
                  <a:cubicBezTo>
                    <a:pt x="2964" y="3240"/>
                    <a:pt x="2997" y="3239"/>
                    <a:pt x="3025" y="3239"/>
                  </a:cubicBezTo>
                  <a:lnTo>
                    <a:pt x="3025" y="3239"/>
                  </a:lnTo>
                  <a:cubicBezTo>
                    <a:pt x="2846" y="4298"/>
                    <a:pt x="3263" y="4608"/>
                    <a:pt x="3442" y="4691"/>
                  </a:cubicBezTo>
                  <a:lnTo>
                    <a:pt x="3430" y="5155"/>
                  </a:lnTo>
                  <a:cubicBezTo>
                    <a:pt x="3430" y="5203"/>
                    <a:pt x="3465" y="5251"/>
                    <a:pt x="3513" y="5263"/>
                  </a:cubicBezTo>
                  <a:cubicBezTo>
                    <a:pt x="3549" y="5263"/>
                    <a:pt x="3596" y="5239"/>
                    <a:pt x="3620" y="5203"/>
                  </a:cubicBezTo>
                  <a:cubicBezTo>
                    <a:pt x="3620" y="5192"/>
                    <a:pt x="3693" y="5034"/>
                    <a:pt x="3997" y="5034"/>
                  </a:cubicBezTo>
                  <a:cubicBezTo>
                    <a:pt x="4017" y="5034"/>
                    <a:pt x="4038" y="5035"/>
                    <a:pt x="4061" y="5036"/>
                  </a:cubicBezTo>
                  <a:cubicBezTo>
                    <a:pt x="4144" y="5036"/>
                    <a:pt x="4204" y="5060"/>
                    <a:pt x="4239" y="5120"/>
                  </a:cubicBezTo>
                  <a:cubicBezTo>
                    <a:pt x="4335" y="5239"/>
                    <a:pt x="4311" y="5453"/>
                    <a:pt x="4299" y="5536"/>
                  </a:cubicBezTo>
                  <a:cubicBezTo>
                    <a:pt x="4287" y="5572"/>
                    <a:pt x="4299" y="5608"/>
                    <a:pt x="4335" y="5632"/>
                  </a:cubicBezTo>
                  <a:cubicBezTo>
                    <a:pt x="4358" y="5644"/>
                    <a:pt x="4370" y="5656"/>
                    <a:pt x="4394" y="5656"/>
                  </a:cubicBezTo>
                  <a:cubicBezTo>
                    <a:pt x="4406" y="5656"/>
                    <a:pt x="4430" y="5644"/>
                    <a:pt x="4442" y="5632"/>
                  </a:cubicBezTo>
                  <a:cubicBezTo>
                    <a:pt x="4477" y="5608"/>
                    <a:pt x="5251" y="5084"/>
                    <a:pt x="5430" y="4120"/>
                  </a:cubicBezTo>
                  <a:cubicBezTo>
                    <a:pt x="5716" y="2667"/>
                    <a:pt x="5251" y="2203"/>
                    <a:pt x="4489" y="1429"/>
                  </a:cubicBezTo>
                  <a:lnTo>
                    <a:pt x="4466" y="1405"/>
                  </a:lnTo>
                  <a:cubicBezTo>
                    <a:pt x="3787" y="726"/>
                    <a:pt x="2501" y="0"/>
                    <a:pt x="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4"/>
            <p:cNvSpPr/>
            <p:nvPr/>
          </p:nvSpPr>
          <p:spPr>
            <a:xfrm>
              <a:off x="8136207" y="3728309"/>
              <a:ext cx="347904" cy="529792"/>
            </a:xfrm>
            <a:custGeom>
              <a:avLst/>
              <a:gdLst/>
              <a:ahLst/>
              <a:cxnLst/>
              <a:rect l="l" t="t" r="r" b="b"/>
              <a:pathLst>
                <a:path w="10872" h="16556" extrusionOk="0">
                  <a:moveTo>
                    <a:pt x="6538" y="0"/>
                  </a:moveTo>
                  <a:cubicBezTo>
                    <a:pt x="6397" y="0"/>
                    <a:pt x="6254" y="51"/>
                    <a:pt x="6144" y="161"/>
                  </a:cubicBezTo>
                  <a:cubicBezTo>
                    <a:pt x="5873" y="433"/>
                    <a:pt x="5274" y="913"/>
                    <a:pt x="4465" y="913"/>
                  </a:cubicBezTo>
                  <a:cubicBezTo>
                    <a:pt x="4387" y="913"/>
                    <a:pt x="4308" y="908"/>
                    <a:pt x="4228" y="899"/>
                  </a:cubicBezTo>
                  <a:cubicBezTo>
                    <a:pt x="3466" y="804"/>
                    <a:pt x="3001" y="589"/>
                    <a:pt x="2751" y="447"/>
                  </a:cubicBezTo>
                  <a:cubicBezTo>
                    <a:pt x="2671" y="397"/>
                    <a:pt x="2579" y="374"/>
                    <a:pt x="2485" y="374"/>
                  </a:cubicBezTo>
                  <a:cubicBezTo>
                    <a:pt x="2397" y="374"/>
                    <a:pt x="2308" y="394"/>
                    <a:pt x="2227" y="435"/>
                  </a:cubicBezTo>
                  <a:lnTo>
                    <a:pt x="394" y="1375"/>
                  </a:lnTo>
                  <a:cubicBezTo>
                    <a:pt x="394" y="1375"/>
                    <a:pt x="132" y="6328"/>
                    <a:pt x="394" y="9412"/>
                  </a:cubicBezTo>
                  <a:cubicBezTo>
                    <a:pt x="537" y="11198"/>
                    <a:pt x="334" y="13317"/>
                    <a:pt x="132" y="14782"/>
                  </a:cubicBezTo>
                  <a:cubicBezTo>
                    <a:pt x="1" y="15722"/>
                    <a:pt x="739" y="16556"/>
                    <a:pt x="1680" y="16556"/>
                  </a:cubicBezTo>
                  <a:lnTo>
                    <a:pt x="9276" y="16556"/>
                  </a:lnTo>
                  <a:cubicBezTo>
                    <a:pt x="10169" y="16556"/>
                    <a:pt x="10871" y="15818"/>
                    <a:pt x="10847" y="14936"/>
                  </a:cubicBezTo>
                  <a:lnTo>
                    <a:pt x="10514" y="5102"/>
                  </a:lnTo>
                  <a:lnTo>
                    <a:pt x="10645" y="2078"/>
                  </a:lnTo>
                  <a:cubicBezTo>
                    <a:pt x="10645" y="2078"/>
                    <a:pt x="9335" y="435"/>
                    <a:pt x="6621" y="6"/>
                  </a:cubicBezTo>
                  <a:cubicBezTo>
                    <a:pt x="6593" y="2"/>
                    <a:pt x="6566" y="0"/>
                    <a:pt x="6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4"/>
            <p:cNvSpPr/>
            <p:nvPr/>
          </p:nvSpPr>
          <p:spPr>
            <a:xfrm>
              <a:off x="8148783" y="3744885"/>
              <a:ext cx="335328" cy="513216"/>
            </a:xfrm>
            <a:custGeom>
              <a:avLst/>
              <a:gdLst/>
              <a:ahLst/>
              <a:cxnLst/>
              <a:rect l="l" t="t" r="r" b="b"/>
              <a:pathLst>
                <a:path w="10479" h="16038" extrusionOk="0">
                  <a:moveTo>
                    <a:pt x="1680" y="0"/>
                  </a:moveTo>
                  <a:lnTo>
                    <a:pt x="1" y="857"/>
                  </a:lnTo>
                  <a:cubicBezTo>
                    <a:pt x="251" y="3489"/>
                    <a:pt x="2418" y="7763"/>
                    <a:pt x="2418" y="7763"/>
                  </a:cubicBezTo>
                  <a:cubicBezTo>
                    <a:pt x="1680" y="10061"/>
                    <a:pt x="3501" y="14966"/>
                    <a:pt x="6704" y="15895"/>
                  </a:cubicBezTo>
                  <a:cubicBezTo>
                    <a:pt x="6704" y="15895"/>
                    <a:pt x="6704" y="15907"/>
                    <a:pt x="6716" y="15907"/>
                  </a:cubicBezTo>
                  <a:cubicBezTo>
                    <a:pt x="7037" y="15990"/>
                    <a:pt x="7371" y="16038"/>
                    <a:pt x="7704" y="16038"/>
                  </a:cubicBezTo>
                  <a:lnTo>
                    <a:pt x="8883" y="16038"/>
                  </a:lnTo>
                  <a:cubicBezTo>
                    <a:pt x="9776" y="16038"/>
                    <a:pt x="10478" y="15300"/>
                    <a:pt x="10454" y="14418"/>
                  </a:cubicBezTo>
                  <a:lnTo>
                    <a:pt x="10359" y="11585"/>
                  </a:lnTo>
                  <a:lnTo>
                    <a:pt x="10073" y="11585"/>
                  </a:lnTo>
                  <a:cubicBezTo>
                    <a:pt x="5144" y="9299"/>
                    <a:pt x="1680" y="0"/>
                    <a:pt x="16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8145359" y="3741557"/>
              <a:ext cx="341408" cy="519584"/>
            </a:xfrm>
            <a:custGeom>
              <a:avLst/>
              <a:gdLst/>
              <a:ahLst/>
              <a:cxnLst/>
              <a:rect l="l" t="t" r="r" b="b"/>
              <a:pathLst>
                <a:path w="10669" h="16237" extrusionOk="0">
                  <a:moveTo>
                    <a:pt x="1739" y="235"/>
                  </a:moveTo>
                  <a:cubicBezTo>
                    <a:pt x="2132" y="1259"/>
                    <a:pt x="5513" y="9629"/>
                    <a:pt x="10145" y="11784"/>
                  </a:cubicBezTo>
                  <a:lnTo>
                    <a:pt x="10371" y="11784"/>
                  </a:lnTo>
                  <a:lnTo>
                    <a:pt x="10466" y="14522"/>
                  </a:lnTo>
                  <a:cubicBezTo>
                    <a:pt x="10478" y="14927"/>
                    <a:pt x="10323" y="15308"/>
                    <a:pt x="10049" y="15594"/>
                  </a:cubicBezTo>
                  <a:cubicBezTo>
                    <a:pt x="9776" y="15880"/>
                    <a:pt x="9395" y="16046"/>
                    <a:pt x="8990" y="16046"/>
                  </a:cubicBezTo>
                  <a:lnTo>
                    <a:pt x="7811" y="16046"/>
                  </a:lnTo>
                  <a:cubicBezTo>
                    <a:pt x="7466" y="16046"/>
                    <a:pt x="7144" y="15999"/>
                    <a:pt x="6859" y="15915"/>
                  </a:cubicBezTo>
                  <a:lnTo>
                    <a:pt x="6835" y="15915"/>
                  </a:lnTo>
                  <a:cubicBezTo>
                    <a:pt x="5537" y="15534"/>
                    <a:pt x="4346" y="14439"/>
                    <a:pt x="3489" y="12832"/>
                  </a:cubicBezTo>
                  <a:cubicBezTo>
                    <a:pt x="2572" y="11117"/>
                    <a:pt x="2215" y="9129"/>
                    <a:pt x="2608" y="7891"/>
                  </a:cubicBezTo>
                  <a:cubicBezTo>
                    <a:pt x="2620" y="7867"/>
                    <a:pt x="2620" y="7843"/>
                    <a:pt x="2608" y="7819"/>
                  </a:cubicBezTo>
                  <a:cubicBezTo>
                    <a:pt x="2584" y="7772"/>
                    <a:pt x="489" y="3616"/>
                    <a:pt x="203" y="1021"/>
                  </a:cubicBezTo>
                  <a:lnTo>
                    <a:pt x="1739" y="235"/>
                  </a:lnTo>
                  <a:close/>
                  <a:moveTo>
                    <a:pt x="1793" y="1"/>
                  </a:moveTo>
                  <a:cubicBezTo>
                    <a:pt x="1779" y="1"/>
                    <a:pt x="1765" y="7"/>
                    <a:pt x="1751" y="21"/>
                  </a:cubicBezTo>
                  <a:lnTo>
                    <a:pt x="60" y="878"/>
                  </a:lnTo>
                  <a:cubicBezTo>
                    <a:pt x="24" y="890"/>
                    <a:pt x="1" y="937"/>
                    <a:pt x="13" y="973"/>
                  </a:cubicBezTo>
                  <a:cubicBezTo>
                    <a:pt x="251" y="3473"/>
                    <a:pt x="2215" y="7450"/>
                    <a:pt x="2418" y="7867"/>
                  </a:cubicBezTo>
                  <a:cubicBezTo>
                    <a:pt x="2025" y="9153"/>
                    <a:pt x="2394" y="11177"/>
                    <a:pt x="3322" y="12927"/>
                  </a:cubicBezTo>
                  <a:cubicBezTo>
                    <a:pt x="4204" y="14582"/>
                    <a:pt x="5430" y="15701"/>
                    <a:pt x="6787" y="16094"/>
                  </a:cubicBezTo>
                  <a:cubicBezTo>
                    <a:pt x="7109" y="16189"/>
                    <a:pt x="7442" y="16237"/>
                    <a:pt x="7811" y="16237"/>
                  </a:cubicBezTo>
                  <a:lnTo>
                    <a:pt x="8990" y="16237"/>
                  </a:lnTo>
                  <a:cubicBezTo>
                    <a:pt x="9454" y="16237"/>
                    <a:pt x="9871" y="16058"/>
                    <a:pt x="10192" y="15725"/>
                  </a:cubicBezTo>
                  <a:cubicBezTo>
                    <a:pt x="10502" y="15404"/>
                    <a:pt x="10669" y="14975"/>
                    <a:pt x="10657" y="14522"/>
                  </a:cubicBezTo>
                  <a:lnTo>
                    <a:pt x="10561" y="11689"/>
                  </a:lnTo>
                  <a:cubicBezTo>
                    <a:pt x="10561" y="11641"/>
                    <a:pt x="10514" y="11594"/>
                    <a:pt x="10466" y="11594"/>
                  </a:cubicBezTo>
                  <a:lnTo>
                    <a:pt x="10204" y="11594"/>
                  </a:lnTo>
                  <a:cubicBezTo>
                    <a:pt x="5382" y="9343"/>
                    <a:pt x="1918" y="164"/>
                    <a:pt x="1882" y="68"/>
                  </a:cubicBezTo>
                  <a:cubicBezTo>
                    <a:pt x="1870" y="44"/>
                    <a:pt x="1846" y="21"/>
                    <a:pt x="1822" y="9"/>
                  </a:cubicBezTo>
                  <a:cubicBezTo>
                    <a:pt x="1812" y="4"/>
                    <a:pt x="1803" y="1"/>
                    <a:pt x="1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8223855" y="3952117"/>
              <a:ext cx="259872" cy="289600"/>
            </a:xfrm>
            <a:custGeom>
              <a:avLst/>
              <a:gdLst/>
              <a:ahLst/>
              <a:cxnLst/>
              <a:rect l="l" t="t" r="r" b="b"/>
              <a:pathLst>
                <a:path w="8121" h="9050" extrusionOk="0">
                  <a:moveTo>
                    <a:pt x="1453" y="1"/>
                  </a:moveTo>
                  <a:cubicBezTo>
                    <a:pt x="917" y="346"/>
                    <a:pt x="274" y="823"/>
                    <a:pt x="72" y="1287"/>
                  </a:cubicBezTo>
                  <a:lnTo>
                    <a:pt x="0" y="1537"/>
                  </a:lnTo>
                  <a:cubicBezTo>
                    <a:pt x="12" y="1605"/>
                    <a:pt x="797" y="9049"/>
                    <a:pt x="6878" y="9049"/>
                  </a:cubicBezTo>
                  <a:cubicBezTo>
                    <a:pt x="7154" y="9049"/>
                    <a:pt x="7441" y="9034"/>
                    <a:pt x="7739" y="9002"/>
                  </a:cubicBezTo>
                  <a:cubicBezTo>
                    <a:pt x="7977" y="8716"/>
                    <a:pt x="8120" y="8347"/>
                    <a:pt x="8108" y="7942"/>
                  </a:cubicBezTo>
                  <a:lnTo>
                    <a:pt x="8061" y="6609"/>
                  </a:lnTo>
                  <a:cubicBezTo>
                    <a:pt x="1893" y="5121"/>
                    <a:pt x="1453"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4"/>
            <p:cNvSpPr/>
            <p:nvPr/>
          </p:nvSpPr>
          <p:spPr>
            <a:xfrm>
              <a:off x="8220815" y="3948821"/>
              <a:ext cx="265952" cy="295936"/>
            </a:xfrm>
            <a:custGeom>
              <a:avLst/>
              <a:gdLst/>
              <a:ahLst/>
              <a:cxnLst/>
              <a:rect l="l" t="t" r="r" b="b"/>
              <a:pathLst>
                <a:path w="8311" h="9248" extrusionOk="0">
                  <a:moveTo>
                    <a:pt x="1476" y="259"/>
                  </a:moveTo>
                  <a:cubicBezTo>
                    <a:pt x="1607" y="1152"/>
                    <a:pt x="2524" y="5414"/>
                    <a:pt x="8061" y="6795"/>
                  </a:cubicBezTo>
                  <a:lnTo>
                    <a:pt x="8108" y="8045"/>
                  </a:lnTo>
                  <a:cubicBezTo>
                    <a:pt x="8120" y="8391"/>
                    <a:pt x="8001" y="8736"/>
                    <a:pt x="7787" y="9010"/>
                  </a:cubicBezTo>
                  <a:cubicBezTo>
                    <a:pt x="7506" y="9040"/>
                    <a:pt x="7231" y="9055"/>
                    <a:pt x="6962" y="9055"/>
                  </a:cubicBezTo>
                  <a:cubicBezTo>
                    <a:pt x="5525" y="9055"/>
                    <a:pt x="4270" y="8626"/>
                    <a:pt x="3227" y="7784"/>
                  </a:cubicBezTo>
                  <a:cubicBezTo>
                    <a:pt x="703" y="5748"/>
                    <a:pt x="226" y="1961"/>
                    <a:pt x="191" y="1652"/>
                  </a:cubicBezTo>
                  <a:lnTo>
                    <a:pt x="250" y="1414"/>
                  </a:lnTo>
                  <a:cubicBezTo>
                    <a:pt x="405" y="1092"/>
                    <a:pt x="822" y="687"/>
                    <a:pt x="1476" y="259"/>
                  </a:cubicBezTo>
                  <a:close/>
                  <a:moveTo>
                    <a:pt x="1552" y="1"/>
                  </a:moveTo>
                  <a:cubicBezTo>
                    <a:pt x="1532" y="1"/>
                    <a:pt x="1514" y="7"/>
                    <a:pt x="1500" y="21"/>
                  </a:cubicBezTo>
                  <a:cubicBezTo>
                    <a:pt x="726" y="509"/>
                    <a:pt x="250" y="949"/>
                    <a:pt x="71" y="1342"/>
                  </a:cubicBezTo>
                  <a:cubicBezTo>
                    <a:pt x="71" y="1354"/>
                    <a:pt x="71" y="1354"/>
                    <a:pt x="71" y="1354"/>
                  </a:cubicBezTo>
                  <a:lnTo>
                    <a:pt x="0" y="1616"/>
                  </a:lnTo>
                  <a:cubicBezTo>
                    <a:pt x="0" y="1628"/>
                    <a:pt x="0" y="1640"/>
                    <a:pt x="0" y="1652"/>
                  </a:cubicBezTo>
                  <a:cubicBezTo>
                    <a:pt x="12" y="1818"/>
                    <a:pt x="464" y="5795"/>
                    <a:pt x="3108" y="7938"/>
                  </a:cubicBezTo>
                  <a:cubicBezTo>
                    <a:pt x="4191" y="8807"/>
                    <a:pt x="5477" y="9248"/>
                    <a:pt x="6965" y="9248"/>
                  </a:cubicBezTo>
                  <a:cubicBezTo>
                    <a:pt x="7251" y="9248"/>
                    <a:pt x="7537" y="9224"/>
                    <a:pt x="7822" y="9200"/>
                  </a:cubicBezTo>
                  <a:cubicBezTo>
                    <a:pt x="7858" y="9200"/>
                    <a:pt x="7882" y="9188"/>
                    <a:pt x="7906" y="9165"/>
                  </a:cubicBezTo>
                  <a:cubicBezTo>
                    <a:pt x="8168" y="8843"/>
                    <a:pt x="8311" y="8450"/>
                    <a:pt x="8299" y="8045"/>
                  </a:cubicBezTo>
                  <a:lnTo>
                    <a:pt x="8251" y="6712"/>
                  </a:lnTo>
                  <a:cubicBezTo>
                    <a:pt x="8251" y="6664"/>
                    <a:pt x="8215" y="6629"/>
                    <a:pt x="8180" y="6617"/>
                  </a:cubicBezTo>
                  <a:cubicBezTo>
                    <a:pt x="2179" y="5164"/>
                    <a:pt x="1667" y="294"/>
                    <a:pt x="1643" y="92"/>
                  </a:cubicBezTo>
                  <a:cubicBezTo>
                    <a:pt x="1643" y="56"/>
                    <a:pt x="1619" y="21"/>
                    <a:pt x="1595" y="9"/>
                  </a:cubicBezTo>
                  <a:cubicBezTo>
                    <a:pt x="1581" y="4"/>
                    <a:pt x="1566" y="1"/>
                    <a:pt x="1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4"/>
            <p:cNvSpPr/>
            <p:nvPr/>
          </p:nvSpPr>
          <p:spPr>
            <a:xfrm>
              <a:off x="8222319" y="3933173"/>
              <a:ext cx="78912" cy="63200"/>
            </a:xfrm>
            <a:custGeom>
              <a:avLst/>
              <a:gdLst/>
              <a:ahLst/>
              <a:cxnLst/>
              <a:rect l="l" t="t" r="r" b="b"/>
              <a:pathLst>
                <a:path w="2466" h="1975" extrusionOk="0">
                  <a:moveTo>
                    <a:pt x="2350" y="0"/>
                  </a:moveTo>
                  <a:cubicBezTo>
                    <a:pt x="2337" y="0"/>
                    <a:pt x="2323" y="3"/>
                    <a:pt x="2310" y="10"/>
                  </a:cubicBezTo>
                  <a:cubicBezTo>
                    <a:pt x="2227" y="45"/>
                    <a:pt x="417" y="962"/>
                    <a:pt x="24" y="1831"/>
                  </a:cubicBezTo>
                  <a:cubicBezTo>
                    <a:pt x="1" y="1879"/>
                    <a:pt x="24" y="1938"/>
                    <a:pt x="72" y="1962"/>
                  </a:cubicBezTo>
                  <a:cubicBezTo>
                    <a:pt x="84" y="1962"/>
                    <a:pt x="108" y="1974"/>
                    <a:pt x="120" y="1974"/>
                  </a:cubicBezTo>
                  <a:cubicBezTo>
                    <a:pt x="155" y="1974"/>
                    <a:pt x="191" y="1950"/>
                    <a:pt x="203" y="1915"/>
                  </a:cubicBezTo>
                  <a:cubicBezTo>
                    <a:pt x="572" y="1105"/>
                    <a:pt x="2382" y="188"/>
                    <a:pt x="2394" y="188"/>
                  </a:cubicBezTo>
                  <a:cubicBezTo>
                    <a:pt x="2441" y="164"/>
                    <a:pt x="2465" y="105"/>
                    <a:pt x="2441" y="57"/>
                  </a:cubicBezTo>
                  <a:cubicBezTo>
                    <a:pt x="2424" y="22"/>
                    <a:pt x="2387" y="0"/>
                    <a:pt x="2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8165551" y="3814677"/>
              <a:ext cx="72032" cy="46048"/>
            </a:xfrm>
            <a:custGeom>
              <a:avLst/>
              <a:gdLst/>
              <a:ahLst/>
              <a:cxnLst/>
              <a:rect l="l" t="t" r="r" b="b"/>
              <a:pathLst>
                <a:path w="2251" h="1439" extrusionOk="0">
                  <a:moveTo>
                    <a:pt x="2146" y="1"/>
                  </a:moveTo>
                  <a:cubicBezTo>
                    <a:pt x="2133" y="1"/>
                    <a:pt x="2120" y="4"/>
                    <a:pt x="2108" y="10"/>
                  </a:cubicBezTo>
                  <a:cubicBezTo>
                    <a:pt x="2049" y="34"/>
                    <a:pt x="703" y="557"/>
                    <a:pt x="36" y="1284"/>
                  </a:cubicBezTo>
                  <a:cubicBezTo>
                    <a:pt x="1" y="1319"/>
                    <a:pt x="13" y="1379"/>
                    <a:pt x="48" y="1415"/>
                  </a:cubicBezTo>
                  <a:cubicBezTo>
                    <a:pt x="60" y="1427"/>
                    <a:pt x="84" y="1438"/>
                    <a:pt x="108" y="1438"/>
                  </a:cubicBezTo>
                  <a:cubicBezTo>
                    <a:pt x="144" y="1438"/>
                    <a:pt x="167" y="1427"/>
                    <a:pt x="179" y="1403"/>
                  </a:cubicBezTo>
                  <a:cubicBezTo>
                    <a:pt x="822" y="712"/>
                    <a:pt x="2156" y="188"/>
                    <a:pt x="2179" y="188"/>
                  </a:cubicBezTo>
                  <a:cubicBezTo>
                    <a:pt x="2227" y="165"/>
                    <a:pt x="2251" y="117"/>
                    <a:pt x="2227" y="69"/>
                  </a:cubicBezTo>
                  <a:cubicBezTo>
                    <a:pt x="2218" y="25"/>
                    <a:pt x="2183" y="1"/>
                    <a:pt x="2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8409391" y="4102613"/>
              <a:ext cx="22880" cy="22144"/>
            </a:xfrm>
            <a:custGeom>
              <a:avLst/>
              <a:gdLst/>
              <a:ahLst/>
              <a:cxnLst/>
              <a:rect l="l" t="t" r="r" b="b"/>
              <a:pathLst>
                <a:path w="715" h="692" extrusionOk="0">
                  <a:moveTo>
                    <a:pt x="358" y="191"/>
                  </a:moveTo>
                  <a:cubicBezTo>
                    <a:pt x="441" y="191"/>
                    <a:pt x="501" y="251"/>
                    <a:pt x="513" y="334"/>
                  </a:cubicBezTo>
                  <a:cubicBezTo>
                    <a:pt x="513" y="430"/>
                    <a:pt x="441" y="501"/>
                    <a:pt x="358" y="501"/>
                  </a:cubicBezTo>
                  <a:cubicBezTo>
                    <a:pt x="274" y="501"/>
                    <a:pt x="203" y="441"/>
                    <a:pt x="191" y="358"/>
                  </a:cubicBezTo>
                  <a:cubicBezTo>
                    <a:pt x="191" y="311"/>
                    <a:pt x="203" y="275"/>
                    <a:pt x="239" y="239"/>
                  </a:cubicBezTo>
                  <a:cubicBezTo>
                    <a:pt x="263" y="215"/>
                    <a:pt x="298" y="191"/>
                    <a:pt x="358" y="191"/>
                  </a:cubicBezTo>
                  <a:close/>
                  <a:moveTo>
                    <a:pt x="334" y="1"/>
                  </a:moveTo>
                  <a:cubicBezTo>
                    <a:pt x="239" y="1"/>
                    <a:pt x="155" y="49"/>
                    <a:pt x="96" y="108"/>
                  </a:cubicBezTo>
                  <a:cubicBezTo>
                    <a:pt x="36" y="180"/>
                    <a:pt x="1" y="275"/>
                    <a:pt x="1" y="370"/>
                  </a:cubicBezTo>
                  <a:cubicBezTo>
                    <a:pt x="13" y="549"/>
                    <a:pt x="167" y="692"/>
                    <a:pt x="358" y="692"/>
                  </a:cubicBezTo>
                  <a:lnTo>
                    <a:pt x="370" y="692"/>
                  </a:lnTo>
                  <a:cubicBezTo>
                    <a:pt x="560" y="692"/>
                    <a:pt x="715" y="525"/>
                    <a:pt x="703" y="334"/>
                  </a:cubicBezTo>
                  <a:cubicBezTo>
                    <a:pt x="691" y="144"/>
                    <a:pt x="536"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4"/>
            <p:cNvSpPr/>
            <p:nvPr/>
          </p:nvSpPr>
          <p:spPr>
            <a:xfrm>
              <a:off x="8369391" y="4076341"/>
              <a:ext cx="22496" cy="22496"/>
            </a:xfrm>
            <a:custGeom>
              <a:avLst/>
              <a:gdLst/>
              <a:ahLst/>
              <a:cxnLst/>
              <a:rect l="l" t="t" r="r" b="b"/>
              <a:pathLst>
                <a:path w="703" h="703" extrusionOk="0">
                  <a:moveTo>
                    <a:pt x="358" y="203"/>
                  </a:moveTo>
                  <a:cubicBezTo>
                    <a:pt x="441" y="203"/>
                    <a:pt x="501" y="262"/>
                    <a:pt x="512" y="346"/>
                  </a:cubicBezTo>
                  <a:cubicBezTo>
                    <a:pt x="512" y="393"/>
                    <a:pt x="501" y="429"/>
                    <a:pt x="465" y="465"/>
                  </a:cubicBezTo>
                  <a:cubicBezTo>
                    <a:pt x="441" y="489"/>
                    <a:pt x="405" y="512"/>
                    <a:pt x="358" y="512"/>
                  </a:cubicBezTo>
                  <a:cubicBezTo>
                    <a:pt x="274" y="512"/>
                    <a:pt x="203" y="441"/>
                    <a:pt x="191" y="358"/>
                  </a:cubicBezTo>
                  <a:cubicBezTo>
                    <a:pt x="191" y="322"/>
                    <a:pt x="215" y="286"/>
                    <a:pt x="239" y="250"/>
                  </a:cubicBezTo>
                  <a:cubicBezTo>
                    <a:pt x="262" y="215"/>
                    <a:pt x="298" y="203"/>
                    <a:pt x="358" y="203"/>
                  </a:cubicBezTo>
                  <a:close/>
                  <a:moveTo>
                    <a:pt x="334" y="0"/>
                  </a:moveTo>
                  <a:cubicBezTo>
                    <a:pt x="239" y="12"/>
                    <a:pt x="155" y="48"/>
                    <a:pt x="96" y="119"/>
                  </a:cubicBezTo>
                  <a:cubicBezTo>
                    <a:pt x="36" y="191"/>
                    <a:pt x="0" y="274"/>
                    <a:pt x="0" y="370"/>
                  </a:cubicBezTo>
                  <a:cubicBezTo>
                    <a:pt x="12" y="560"/>
                    <a:pt x="167" y="703"/>
                    <a:pt x="358" y="703"/>
                  </a:cubicBezTo>
                  <a:lnTo>
                    <a:pt x="370" y="703"/>
                  </a:lnTo>
                  <a:cubicBezTo>
                    <a:pt x="465" y="703"/>
                    <a:pt x="548" y="655"/>
                    <a:pt x="608" y="584"/>
                  </a:cubicBezTo>
                  <a:cubicBezTo>
                    <a:pt x="679" y="524"/>
                    <a:pt x="703" y="429"/>
                    <a:pt x="703" y="334"/>
                  </a:cubicBezTo>
                  <a:cubicBezTo>
                    <a:pt x="691" y="155"/>
                    <a:pt x="536"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4"/>
            <p:cNvSpPr/>
            <p:nvPr/>
          </p:nvSpPr>
          <p:spPr>
            <a:xfrm>
              <a:off x="8337007" y="4048149"/>
              <a:ext cx="22880" cy="22496"/>
            </a:xfrm>
            <a:custGeom>
              <a:avLst/>
              <a:gdLst/>
              <a:ahLst/>
              <a:cxnLst/>
              <a:rect l="l" t="t" r="r" b="b"/>
              <a:pathLst>
                <a:path w="715" h="703" extrusionOk="0">
                  <a:moveTo>
                    <a:pt x="358" y="191"/>
                  </a:moveTo>
                  <a:cubicBezTo>
                    <a:pt x="441" y="191"/>
                    <a:pt x="512" y="262"/>
                    <a:pt x="512" y="346"/>
                  </a:cubicBezTo>
                  <a:cubicBezTo>
                    <a:pt x="512" y="381"/>
                    <a:pt x="501" y="429"/>
                    <a:pt x="477" y="453"/>
                  </a:cubicBezTo>
                  <a:cubicBezTo>
                    <a:pt x="453" y="489"/>
                    <a:pt x="405" y="512"/>
                    <a:pt x="370" y="512"/>
                  </a:cubicBezTo>
                  <a:lnTo>
                    <a:pt x="358" y="608"/>
                  </a:lnTo>
                  <a:lnTo>
                    <a:pt x="358" y="512"/>
                  </a:lnTo>
                  <a:cubicBezTo>
                    <a:pt x="274" y="512"/>
                    <a:pt x="203" y="441"/>
                    <a:pt x="203" y="358"/>
                  </a:cubicBezTo>
                  <a:cubicBezTo>
                    <a:pt x="203" y="322"/>
                    <a:pt x="215" y="274"/>
                    <a:pt x="239" y="250"/>
                  </a:cubicBezTo>
                  <a:cubicBezTo>
                    <a:pt x="274" y="215"/>
                    <a:pt x="310" y="203"/>
                    <a:pt x="358" y="191"/>
                  </a:cubicBezTo>
                  <a:close/>
                  <a:moveTo>
                    <a:pt x="346" y="0"/>
                  </a:moveTo>
                  <a:cubicBezTo>
                    <a:pt x="250" y="12"/>
                    <a:pt x="167" y="48"/>
                    <a:pt x="96" y="119"/>
                  </a:cubicBezTo>
                  <a:cubicBezTo>
                    <a:pt x="36" y="191"/>
                    <a:pt x="0" y="274"/>
                    <a:pt x="12" y="369"/>
                  </a:cubicBezTo>
                  <a:cubicBezTo>
                    <a:pt x="24" y="560"/>
                    <a:pt x="167" y="703"/>
                    <a:pt x="358" y="703"/>
                  </a:cubicBezTo>
                  <a:lnTo>
                    <a:pt x="381" y="703"/>
                  </a:lnTo>
                  <a:cubicBezTo>
                    <a:pt x="465" y="691"/>
                    <a:pt x="560" y="655"/>
                    <a:pt x="620" y="584"/>
                  </a:cubicBezTo>
                  <a:cubicBezTo>
                    <a:pt x="679" y="512"/>
                    <a:pt x="715" y="429"/>
                    <a:pt x="703" y="334"/>
                  </a:cubicBezTo>
                  <a:cubicBezTo>
                    <a:pt x="703" y="143"/>
                    <a:pt x="548"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8414735" y="4029461"/>
              <a:ext cx="153184" cy="369248"/>
            </a:xfrm>
            <a:custGeom>
              <a:avLst/>
              <a:gdLst/>
              <a:ahLst/>
              <a:cxnLst/>
              <a:rect l="l" t="t" r="r" b="b"/>
              <a:pathLst>
                <a:path w="4787" h="11539" extrusionOk="0">
                  <a:moveTo>
                    <a:pt x="4203" y="1"/>
                  </a:moveTo>
                  <a:lnTo>
                    <a:pt x="1358" y="822"/>
                  </a:lnTo>
                  <a:lnTo>
                    <a:pt x="2060" y="4049"/>
                  </a:lnTo>
                  <a:cubicBezTo>
                    <a:pt x="2060" y="4049"/>
                    <a:pt x="1691" y="5085"/>
                    <a:pt x="1358" y="6930"/>
                  </a:cubicBezTo>
                  <a:cubicBezTo>
                    <a:pt x="1024" y="8776"/>
                    <a:pt x="0" y="9800"/>
                    <a:pt x="0" y="9800"/>
                  </a:cubicBezTo>
                  <a:cubicBezTo>
                    <a:pt x="298" y="10550"/>
                    <a:pt x="893" y="11467"/>
                    <a:pt x="2060" y="11538"/>
                  </a:cubicBezTo>
                  <a:lnTo>
                    <a:pt x="2274" y="9693"/>
                  </a:lnTo>
                  <a:cubicBezTo>
                    <a:pt x="2274" y="9693"/>
                    <a:pt x="4787" y="5430"/>
                    <a:pt x="4787" y="4323"/>
                  </a:cubicBezTo>
                  <a:cubicBezTo>
                    <a:pt x="4787" y="3216"/>
                    <a:pt x="4203" y="1"/>
                    <a:pt x="4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4"/>
            <p:cNvSpPr/>
            <p:nvPr/>
          </p:nvSpPr>
          <p:spPr>
            <a:xfrm>
              <a:off x="8411695" y="4026421"/>
              <a:ext cx="159264" cy="375328"/>
            </a:xfrm>
            <a:custGeom>
              <a:avLst/>
              <a:gdLst/>
              <a:ahLst/>
              <a:cxnLst/>
              <a:rect l="l" t="t" r="r" b="b"/>
              <a:pathLst>
                <a:path w="4977" h="11729" extrusionOk="0">
                  <a:moveTo>
                    <a:pt x="4227" y="215"/>
                  </a:moveTo>
                  <a:cubicBezTo>
                    <a:pt x="4322" y="775"/>
                    <a:pt x="4786" y="3442"/>
                    <a:pt x="4786" y="4418"/>
                  </a:cubicBezTo>
                  <a:cubicBezTo>
                    <a:pt x="4786" y="5478"/>
                    <a:pt x="2310" y="9692"/>
                    <a:pt x="2286" y="9740"/>
                  </a:cubicBezTo>
                  <a:cubicBezTo>
                    <a:pt x="2274" y="9752"/>
                    <a:pt x="2274" y="9764"/>
                    <a:pt x="2274" y="9776"/>
                  </a:cubicBezTo>
                  <a:lnTo>
                    <a:pt x="2072" y="11526"/>
                  </a:lnTo>
                  <a:cubicBezTo>
                    <a:pt x="1048" y="11419"/>
                    <a:pt x="500" y="10609"/>
                    <a:pt x="202" y="9919"/>
                  </a:cubicBezTo>
                  <a:cubicBezTo>
                    <a:pt x="417" y="9692"/>
                    <a:pt x="1250" y="8692"/>
                    <a:pt x="1548" y="7037"/>
                  </a:cubicBezTo>
                  <a:cubicBezTo>
                    <a:pt x="1881" y="5228"/>
                    <a:pt x="2238" y="4192"/>
                    <a:pt x="2250" y="4180"/>
                  </a:cubicBezTo>
                  <a:cubicBezTo>
                    <a:pt x="2250" y="4156"/>
                    <a:pt x="2250" y="4144"/>
                    <a:pt x="2250" y="4120"/>
                  </a:cubicBezTo>
                  <a:lnTo>
                    <a:pt x="1572" y="977"/>
                  </a:lnTo>
                  <a:lnTo>
                    <a:pt x="4227" y="215"/>
                  </a:lnTo>
                  <a:close/>
                  <a:moveTo>
                    <a:pt x="4274" y="1"/>
                  </a:moveTo>
                  <a:lnTo>
                    <a:pt x="1429" y="822"/>
                  </a:lnTo>
                  <a:cubicBezTo>
                    <a:pt x="1381" y="834"/>
                    <a:pt x="1345" y="882"/>
                    <a:pt x="1357" y="929"/>
                  </a:cubicBezTo>
                  <a:lnTo>
                    <a:pt x="2048" y="4144"/>
                  </a:lnTo>
                  <a:cubicBezTo>
                    <a:pt x="2000" y="4311"/>
                    <a:pt x="1667" y="5335"/>
                    <a:pt x="1357" y="7013"/>
                  </a:cubicBezTo>
                  <a:cubicBezTo>
                    <a:pt x="1036" y="8752"/>
                    <a:pt x="83" y="9776"/>
                    <a:pt x="24" y="9835"/>
                  </a:cubicBezTo>
                  <a:cubicBezTo>
                    <a:pt x="12" y="9847"/>
                    <a:pt x="0" y="9871"/>
                    <a:pt x="0" y="9895"/>
                  </a:cubicBezTo>
                  <a:cubicBezTo>
                    <a:pt x="0" y="9919"/>
                    <a:pt x="0" y="9930"/>
                    <a:pt x="12" y="9942"/>
                  </a:cubicBezTo>
                  <a:cubicBezTo>
                    <a:pt x="322" y="10716"/>
                    <a:pt x="941" y="11657"/>
                    <a:pt x="2143" y="11728"/>
                  </a:cubicBezTo>
                  <a:lnTo>
                    <a:pt x="2155" y="11728"/>
                  </a:lnTo>
                  <a:cubicBezTo>
                    <a:pt x="2203" y="11728"/>
                    <a:pt x="2250" y="11693"/>
                    <a:pt x="2250" y="11645"/>
                  </a:cubicBezTo>
                  <a:cubicBezTo>
                    <a:pt x="2250" y="11645"/>
                    <a:pt x="2250" y="11645"/>
                    <a:pt x="2250" y="11633"/>
                  </a:cubicBezTo>
                  <a:lnTo>
                    <a:pt x="2453" y="9811"/>
                  </a:lnTo>
                  <a:cubicBezTo>
                    <a:pt x="2655" y="9478"/>
                    <a:pt x="4977" y="5513"/>
                    <a:pt x="4977" y="4418"/>
                  </a:cubicBezTo>
                  <a:cubicBezTo>
                    <a:pt x="4977" y="3311"/>
                    <a:pt x="4417" y="215"/>
                    <a:pt x="4393" y="84"/>
                  </a:cubicBezTo>
                  <a:cubicBezTo>
                    <a:pt x="4393" y="48"/>
                    <a:pt x="4370" y="25"/>
                    <a:pt x="4346" y="13"/>
                  </a:cubicBezTo>
                  <a:cubicBezTo>
                    <a:pt x="4322" y="1"/>
                    <a:pt x="4298" y="1"/>
                    <a:pt x="4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4"/>
            <p:cNvSpPr/>
            <p:nvPr/>
          </p:nvSpPr>
          <p:spPr>
            <a:xfrm>
              <a:off x="8458159" y="4029461"/>
              <a:ext cx="99872" cy="51872"/>
            </a:xfrm>
            <a:custGeom>
              <a:avLst/>
              <a:gdLst/>
              <a:ahLst/>
              <a:cxnLst/>
              <a:rect l="l" t="t" r="r" b="b"/>
              <a:pathLst>
                <a:path w="3121" h="1621" extrusionOk="0">
                  <a:moveTo>
                    <a:pt x="2846" y="1"/>
                  </a:moveTo>
                  <a:lnTo>
                    <a:pt x="1" y="822"/>
                  </a:lnTo>
                  <a:lnTo>
                    <a:pt x="179" y="1620"/>
                  </a:lnTo>
                  <a:lnTo>
                    <a:pt x="3120" y="1620"/>
                  </a:lnTo>
                  <a:cubicBezTo>
                    <a:pt x="2977" y="727"/>
                    <a:pt x="2846" y="1"/>
                    <a:pt x="2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8454735" y="4026421"/>
              <a:ext cx="106336" cy="57952"/>
            </a:xfrm>
            <a:custGeom>
              <a:avLst/>
              <a:gdLst/>
              <a:ahLst/>
              <a:cxnLst/>
              <a:rect l="l" t="t" r="r" b="b"/>
              <a:pathLst>
                <a:path w="3323" h="1811" extrusionOk="0">
                  <a:moveTo>
                    <a:pt x="2882" y="215"/>
                  </a:moveTo>
                  <a:cubicBezTo>
                    <a:pt x="2918" y="441"/>
                    <a:pt x="3013" y="977"/>
                    <a:pt x="3108" y="1620"/>
                  </a:cubicBezTo>
                  <a:lnTo>
                    <a:pt x="358" y="1620"/>
                  </a:lnTo>
                  <a:lnTo>
                    <a:pt x="227" y="977"/>
                  </a:lnTo>
                  <a:lnTo>
                    <a:pt x="2882" y="215"/>
                  </a:lnTo>
                  <a:close/>
                  <a:moveTo>
                    <a:pt x="2929" y="1"/>
                  </a:moveTo>
                  <a:lnTo>
                    <a:pt x="84" y="822"/>
                  </a:lnTo>
                  <a:cubicBezTo>
                    <a:pt x="36" y="834"/>
                    <a:pt x="0" y="882"/>
                    <a:pt x="12" y="929"/>
                  </a:cubicBezTo>
                  <a:lnTo>
                    <a:pt x="191" y="1727"/>
                  </a:lnTo>
                  <a:cubicBezTo>
                    <a:pt x="203" y="1775"/>
                    <a:pt x="239" y="1810"/>
                    <a:pt x="286" y="1810"/>
                  </a:cubicBezTo>
                  <a:lnTo>
                    <a:pt x="3227" y="1810"/>
                  </a:lnTo>
                  <a:cubicBezTo>
                    <a:pt x="3275" y="1810"/>
                    <a:pt x="3322" y="1763"/>
                    <a:pt x="3322" y="1715"/>
                  </a:cubicBezTo>
                  <a:cubicBezTo>
                    <a:pt x="3322" y="1691"/>
                    <a:pt x="3322" y="1679"/>
                    <a:pt x="3310" y="1668"/>
                  </a:cubicBezTo>
                  <a:cubicBezTo>
                    <a:pt x="3179" y="810"/>
                    <a:pt x="3048" y="84"/>
                    <a:pt x="3048" y="84"/>
                  </a:cubicBezTo>
                  <a:cubicBezTo>
                    <a:pt x="3048" y="48"/>
                    <a:pt x="3025" y="25"/>
                    <a:pt x="3001" y="13"/>
                  </a:cubicBezTo>
                  <a:cubicBezTo>
                    <a:pt x="2977" y="1"/>
                    <a:pt x="2953" y="1"/>
                    <a:pt x="2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4"/>
            <p:cNvSpPr/>
            <p:nvPr/>
          </p:nvSpPr>
          <p:spPr>
            <a:xfrm>
              <a:off x="8477199" y="4134389"/>
              <a:ext cx="13760" cy="27712"/>
            </a:xfrm>
            <a:custGeom>
              <a:avLst/>
              <a:gdLst/>
              <a:ahLst/>
              <a:cxnLst/>
              <a:rect l="l" t="t" r="r" b="b"/>
              <a:pathLst>
                <a:path w="430" h="866" extrusionOk="0">
                  <a:moveTo>
                    <a:pt x="314" y="0"/>
                  </a:moveTo>
                  <a:cubicBezTo>
                    <a:pt x="275" y="0"/>
                    <a:pt x="236" y="30"/>
                    <a:pt x="227" y="68"/>
                  </a:cubicBezTo>
                  <a:lnTo>
                    <a:pt x="13" y="746"/>
                  </a:lnTo>
                  <a:cubicBezTo>
                    <a:pt x="1" y="794"/>
                    <a:pt x="25" y="842"/>
                    <a:pt x="72" y="865"/>
                  </a:cubicBezTo>
                  <a:lnTo>
                    <a:pt x="108" y="865"/>
                  </a:lnTo>
                  <a:cubicBezTo>
                    <a:pt x="144" y="865"/>
                    <a:pt x="191" y="842"/>
                    <a:pt x="203" y="806"/>
                  </a:cubicBezTo>
                  <a:lnTo>
                    <a:pt x="406" y="127"/>
                  </a:lnTo>
                  <a:cubicBezTo>
                    <a:pt x="430" y="80"/>
                    <a:pt x="394" y="20"/>
                    <a:pt x="346" y="8"/>
                  </a:cubicBezTo>
                  <a:cubicBezTo>
                    <a:pt x="336" y="3"/>
                    <a:pt x="325"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8402927" y="4309429"/>
              <a:ext cx="101760" cy="92704"/>
            </a:xfrm>
            <a:custGeom>
              <a:avLst/>
              <a:gdLst/>
              <a:ahLst/>
              <a:cxnLst/>
              <a:rect l="l" t="t" r="r" b="b"/>
              <a:pathLst>
                <a:path w="3180" h="2897" extrusionOk="0">
                  <a:moveTo>
                    <a:pt x="106" y="1"/>
                  </a:moveTo>
                  <a:cubicBezTo>
                    <a:pt x="99" y="1"/>
                    <a:pt x="91" y="1"/>
                    <a:pt x="84" y="3"/>
                  </a:cubicBezTo>
                  <a:cubicBezTo>
                    <a:pt x="36" y="15"/>
                    <a:pt x="0" y="63"/>
                    <a:pt x="0" y="110"/>
                  </a:cubicBezTo>
                  <a:cubicBezTo>
                    <a:pt x="12" y="182"/>
                    <a:pt x="238" y="1718"/>
                    <a:pt x="1286" y="2480"/>
                  </a:cubicBezTo>
                  <a:cubicBezTo>
                    <a:pt x="1655" y="2753"/>
                    <a:pt x="2096" y="2896"/>
                    <a:pt x="2584" y="2896"/>
                  </a:cubicBezTo>
                  <a:cubicBezTo>
                    <a:pt x="2751" y="2896"/>
                    <a:pt x="2917" y="2872"/>
                    <a:pt x="3096" y="2849"/>
                  </a:cubicBezTo>
                  <a:cubicBezTo>
                    <a:pt x="3143" y="2837"/>
                    <a:pt x="3179" y="2789"/>
                    <a:pt x="3167" y="2730"/>
                  </a:cubicBezTo>
                  <a:cubicBezTo>
                    <a:pt x="3167" y="2688"/>
                    <a:pt x="3122" y="2656"/>
                    <a:pt x="3079" y="2656"/>
                  </a:cubicBezTo>
                  <a:cubicBezTo>
                    <a:pt x="3073" y="2656"/>
                    <a:pt x="3066" y="2657"/>
                    <a:pt x="3060" y="2658"/>
                  </a:cubicBezTo>
                  <a:cubicBezTo>
                    <a:pt x="2901" y="2685"/>
                    <a:pt x="2746" y="2698"/>
                    <a:pt x="2597" y="2698"/>
                  </a:cubicBezTo>
                  <a:cubicBezTo>
                    <a:pt x="2145" y="2698"/>
                    <a:pt x="1742" y="2575"/>
                    <a:pt x="1393" y="2325"/>
                  </a:cubicBezTo>
                  <a:cubicBezTo>
                    <a:pt x="417" y="1610"/>
                    <a:pt x="203" y="98"/>
                    <a:pt x="191" y="86"/>
                  </a:cubicBezTo>
                  <a:cubicBezTo>
                    <a:pt x="191" y="35"/>
                    <a:pt x="155" y="1"/>
                    <a:pt x="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8386959" y="3794101"/>
              <a:ext cx="194688" cy="287232"/>
            </a:xfrm>
            <a:custGeom>
              <a:avLst/>
              <a:gdLst/>
              <a:ahLst/>
              <a:cxnLst/>
              <a:rect l="l" t="t" r="r" b="b"/>
              <a:pathLst>
                <a:path w="6084" h="8976" extrusionOk="0">
                  <a:moveTo>
                    <a:pt x="2462" y="1"/>
                  </a:moveTo>
                  <a:cubicBezTo>
                    <a:pt x="500" y="1"/>
                    <a:pt x="0" y="2116"/>
                    <a:pt x="225" y="3570"/>
                  </a:cubicBezTo>
                  <a:cubicBezTo>
                    <a:pt x="464" y="5118"/>
                    <a:pt x="1571" y="8975"/>
                    <a:pt x="1571" y="8975"/>
                  </a:cubicBezTo>
                  <a:lnTo>
                    <a:pt x="6083" y="7666"/>
                  </a:lnTo>
                  <a:cubicBezTo>
                    <a:pt x="6083" y="7666"/>
                    <a:pt x="4881" y="4701"/>
                    <a:pt x="4619" y="4082"/>
                  </a:cubicBezTo>
                  <a:cubicBezTo>
                    <a:pt x="4345" y="3451"/>
                    <a:pt x="3869" y="462"/>
                    <a:pt x="2809" y="22"/>
                  </a:cubicBezTo>
                  <a:cubicBezTo>
                    <a:pt x="2689" y="8"/>
                    <a:pt x="2573" y="1"/>
                    <a:pt x="24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4"/>
            <p:cNvSpPr/>
            <p:nvPr/>
          </p:nvSpPr>
          <p:spPr>
            <a:xfrm>
              <a:off x="8400239" y="3791349"/>
              <a:ext cx="61376" cy="45760"/>
            </a:xfrm>
            <a:custGeom>
              <a:avLst/>
              <a:gdLst/>
              <a:ahLst/>
              <a:cxnLst/>
              <a:rect l="l" t="t" r="r" b="b"/>
              <a:pathLst>
                <a:path w="1918" h="1430" extrusionOk="0">
                  <a:moveTo>
                    <a:pt x="1799" y="1"/>
                  </a:moveTo>
                  <a:cubicBezTo>
                    <a:pt x="1001" y="72"/>
                    <a:pt x="394" y="524"/>
                    <a:pt x="25" y="1286"/>
                  </a:cubicBezTo>
                  <a:cubicBezTo>
                    <a:pt x="1" y="1334"/>
                    <a:pt x="13" y="1394"/>
                    <a:pt x="60" y="1417"/>
                  </a:cubicBezTo>
                  <a:cubicBezTo>
                    <a:pt x="72" y="1429"/>
                    <a:pt x="96" y="1429"/>
                    <a:pt x="108" y="1429"/>
                  </a:cubicBezTo>
                  <a:cubicBezTo>
                    <a:pt x="144" y="1429"/>
                    <a:pt x="179" y="1406"/>
                    <a:pt x="191" y="1370"/>
                  </a:cubicBezTo>
                  <a:cubicBezTo>
                    <a:pt x="430" y="882"/>
                    <a:pt x="906" y="286"/>
                    <a:pt x="1823" y="203"/>
                  </a:cubicBezTo>
                  <a:cubicBezTo>
                    <a:pt x="1870" y="191"/>
                    <a:pt x="1918" y="143"/>
                    <a:pt x="1906" y="96"/>
                  </a:cubicBezTo>
                  <a:cubicBezTo>
                    <a:pt x="1906" y="36"/>
                    <a:pt x="1858" y="1"/>
                    <a:pt x="1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4"/>
            <p:cNvSpPr/>
            <p:nvPr/>
          </p:nvSpPr>
          <p:spPr>
            <a:xfrm>
              <a:off x="8389967" y="3895733"/>
              <a:ext cx="195104" cy="188640"/>
            </a:xfrm>
            <a:custGeom>
              <a:avLst/>
              <a:gdLst/>
              <a:ahLst/>
              <a:cxnLst/>
              <a:rect l="l" t="t" r="r" b="b"/>
              <a:pathLst>
                <a:path w="6097" h="5895" extrusionOk="0">
                  <a:moveTo>
                    <a:pt x="84" y="1"/>
                  </a:moveTo>
                  <a:cubicBezTo>
                    <a:pt x="36" y="13"/>
                    <a:pt x="0" y="60"/>
                    <a:pt x="0" y="108"/>
                  </a:cubicBezTo>
                  <a:cubicBezTo>
                    <a:pt x="12" y="215"/>
                    <a:pt x="24" y="310"/>
                    <a:pt x="36" y="406"/>
                  </a:cubicBezTo>
                  <a:cubicBezTo>
                    <a:pt x="274" y="1942"/>
                    <a:pt x="1382" y="5787"/>
                    <a:pt x="1393" y="5823"/>
                  </a:cubicBezTo>
                  <a:cubicBezTo>
                    <a:pt x="1393" y="5847"/>
                    <a:pt x="1417" y="5871"/>
                    <a:pt x="1441" y="5883"/>
                  </a:cubicBezTo>
                  <a:cubicBezTo>
                    <a:pt x="1453" y="5883"/>
                    <a:pt x="1465" y="5894"/>
                    <a:pt x="1477" y="5894"/>
                  </a:cubicBezTo>
                  <a:cubicBezTo>
                    <a:pt x="1489" y="5894"/>
                    <a:pt x="1501" y="5894"/>
                    <a:pt x="1513" y="5883"/>
                  </a:cubicBezTo>
                  <a:lnTo>
                    <a:pt x="6013" y="4585"/>
                  </a:lnTo>
                  <a:cubicBezTo>
                    <a:pt x="6073" y="4573"/>
                    <a:pt x="6096" y="4513"/>
                    <a:pt x="6085" y="4466"/>
                  </a:cubicBezTo>
                  <a:cubicBezTo>
                    <a:pt x="6074" y="4424"/>
                    <a:pt x="6028" y="4392"/>
                    <a:pt x="5985" y="4392"/>
                  </a:cubicBezTo>
                  <a:cubicBezTo>
                    <a:pt x="5978" y="4392"/>
                    <a:pt x="5972" y="4393"/>
                    <a:pt x="5965" y="4394"/>
                  </a:cubicBezTo>
                  <a:lnTo>
                    <a:pt x="1548" y="5680"/>
                  </a:lnTo>
                  <a:cubicBezTo>
                    <a:pt x="1382" y="5073"/>
                    <a:pt x="441" y="1763"/>
                    <a:pt x="227" y="382"/>
                  </a:cubicBezTo>
                  <a:cubicBezTo>
                    <a:pt x="215" y="287"/>
                    <a:pt x="203" y="191"/>
                    <a:pt x="191" y="96"/>
                  </a:cubicBezTo>
                  <a:cubicBezTo>
                    <a:pt x="191" y="37"/>
                    <a:pt x="143"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4"/>
            <p:cNvSpPr/>
            <p:nvPr/>
          </p:nvSpPr>
          <p:spPr>
            <a:xfrm>
              <a:off x="5319119" y="3091061"/>
              <a:ext cx="2705888" cy="43104"/>
            </a:xfrm>
            <a:custGeom>
              <a:avLst/>
              <a:gdLst/>
              <a:ahLst/>
              <a:cxnLst/>
              <a:rect l="l" t="t" r="r" b="b"/>
              <a:pathLst>
                <a:path w="84559" h="1347" extrusionOk="0">
                  <a:moveTo>
                    <a:pt x="0" y="1"/>
                  </a:moveTo>
                  <a:cubicBezTo>
                    <a:pt x="238" y="441"/>
                    <a:pt x="476" y="894"/>
                    <a:pt x="703" y="1346"/>
                  </a:cubicBezTo>
                  <a:lnTo>
                    <a:pt x="83070" y="1346"/>
                  </a:lnTo>
                  <a:cubicBezTo>
                    <a:pt x="83558" y="894"/>
                    <a:pt x="84058" y="441"/>
                    <a:pt x="845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6397327" y="3112405"/>
              <a:ext cx="66336" cy="32"/>
            </a:xfrm>
            <a:custGeom>
              <a:avLst/>
              <a:gdLst/>
              <a:ahLst/>
              <a:cxnLst/>
              <a:rect l="l" t="t" r="r" b="b"/>
              <a:pathLst>
                <a:path w="2073" h="1" extrusionOk="0">
                  <a:moveTo>
                    <a:pt x="2072" y="1"/>
                  </a:moveTo>
                  <a:lnTo>
                    <a:pt x="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6394287" y="3109365"/>
              <a:ext cx="72416" cy="6496"/>
            </a:xfrm>
            <a:custGeom>
              <a:avLst/>
              <a:gdLst/>
              <a:ahLst/>
              <a:cxnLst/>
              <a:rect l="l" t="t" r="r" b="b"/>
              <a:pathLst>
                <a:path w="2263" h="203" extrusionOk="0">
                  <a:moveTo>
                    <a:pt x="96" y="0"/>
                  </a:moveTo>
                  <a:cubicBezTo>
                    <a:pt x="48" y="0"/>
                    <a:pt x="0" y="48"/>
                    <a:pt x="0" y="96"/>
                  </a:cubicBezTo>
                  <a:cubicBezTo>
                    <a:pt x="0" y="155"/>
                    <a:pt x="48" y="203"/>
                    <a:pt x="96" y="203"/>
                  </a:cubicBezTo>
                  <a:lnTo>
                    <a:pt x="2167" y="203"/>
                  </a:lnTo>
                  <a:cubicBezTo>
                    <a:pt x="2227" y="203"/>
                    <a:pt x="2263" y="155"/>
                    <a:pt x="2263" y="96"/>
                  </a:cubicBezTo>
                  <a:cubicBezTo>
                    <a:pt x="2263" y="48"/>
                    <a:pt x="2227" y="0"/>
                    <a:pt x="2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6508975" y="3112405"/>
              <a:ext cx="178336" cy="32"/>
            </a:xfrm>
            <a:custGeom>
              <a:avLst/>
              <a:gdLst/>
              <a:ahLst/>
              <a:cxnLst/>
              <a:rect l="l" t="t" r="r" b="b"/>
              <a:pathLst>
                <a:path w="5573" h="1" extrusionOk="0">
                  <a:moveTo>
                    <a:pt x="5572" y="1"/>
                  </a:moveTo>
                  <a:lnTo>
                    <a:pt x="0"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4"/>
            <p:cNvSpPr/>
            <p:nvPr/>
          </p:nvSpPr>
          <p:spPr>
            <a:xfrm>
              <a:off x="6505935" y="3109365"/>
              <a:ext cx="184416" cy="6496"/>
            </a:xfrm>
            <a:custGeom>
              <a:avLst/>
              <a:gdLst/>
              <a:ahLst/>
              <a:cxnLst/>
              <a:rect l="l" t="t" r="r" b="b"/>
              <a:pathLst>
                <a:path w="5763" h="203" extrusionOk="0">
                  <a:moveTo>
                    <a:pt x="95" y="0"/>
                  </a:moveTo>
                  <a:cubicBezTo>
                    <a:pt x="36" y="0"/>
                    <a:pt x="0" y="48"/>
                    <a:pt x="0" y="96"/>
                  </a:cubicBezTo>
                  <a:cubicBezTo>
                    <a:pt x="0" y="155"/>
                    <a:pt x="36" y="203"/>
                    <a:pt x="95" y="203"/>
                  </a:cubicBezTo>
                  <a:lnTo>
                    <a:pt x="5667" y="203"/>
                  </a:lnTo>
                  <a:cubicBezTo>
                    <a:pt x="5727" y="203"/>
                    <a:pt x="5763" y="155"/>
                    <a:pt x="5763" y="96"/>
                  </a:cubicBezTo>
                  <a:cubicBezTo>
                    <a:pt x="5763" y="48"/>
                    <a:pt x="5727"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4"/>
            <p:cNvSpPr/>
            <p:nvPr/>
          </p:nvSpPr>
          <p:spPr>
            <a:xfrm>
              <a:off x="6721199" y="3112405"/>
              <a:ext cx="419104" cy="32"/>
            </a:xfrm>
            <a:custGeom>
              <a:avLst/>
              <a:gdLst/>
              <a:ahLst/>
              <a:cxnLst/>
              <a:rect l="l" t="t" r="r" b="b"/>
              <a:pathLst>
                <a:path w="13097" h="1" extrusionOk="0">
                  <a:moveTo>
                    <a:pt x="13097" y="1"/>
                  </a:moveTo>
                  <a:lnTo>
                    <a:pt x="0"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4"/>
            <p:cNvSpPr/>
            <p:nvPr/>
          </p:nvSpPr>
          <p:spPr>
            <a:xfrm>
              <a:off x="6718127" y="3109365"/>
              <a:ext cx="425248" cy="6496"/>
            </a:xfrm>
            <a:custGeom>
              <a:avLst/>
              <a:gdLst/>
              <a:ahLst/>
              <a:cxnLst/>
              <a:rect l="l" t="t" r="r" b="b"/>
              <a:pathLst>
                <a:path w="13289" h="203" extrusionOk="0">
                  <a:moveTo>
                    <a:pt x="96" y="0"/>
                  </a:moveTo>
                  <a:cubicBezTo>
                    <a:pt x="48" y="0"/>
                    <a:pt x="1" y="48"/>
                    <a:pt x="1" y="96"/>
                  </a:cubicBezTo>
                  <a:cubicBezTo>
                    <a:pt x="1" y="155"/>
                    <a:pt x="48" y="203"/>
                    <a:pt x="96" y="203"/>
                  </a:cubicBezTo>
                  <a:lnTo>
                    <a:pt x="13193" y="203"/>
                  </a:lnTo>
                  <a:cubicBezTo>
                    <a:pt x="13241" y="203"/>
                    <a:pt x="13288" y="155"/>
                    <a:pt x="13288" y="96"/>
                  </a:cubicBezTo>
                  <a:cubicBezTo>
                    <a:pt x="13288" y="48"/>
                    <a:pt x="13241" y="0"/>
                    <a:pt x="13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4"/>
            <p:cNvSpPr/>
            <p:nvPr/>
          </p:nvSpPr>
          <p:spPr>
            <a:xfrm>
              <a:off x="7214191" y="3112405"/>
              <a:ext cx="739168" cy="32"/>
            </a:xfrm>
            <a:custGeom>
              <a:avLst/>
              <a:gdLst/>
              <a:ahLst/>
              <a:cxnLst/>
              <a:rect l="l" t="t" r="r" b="b"/>
              <a:pathLst>
                <a:path w="23099" h="1" extrusionOk="0">
                  <a:moveTo>
                    <a:pt x="23099" y="1"/>
                  </a:moveTo>
                  <a:lnTo>
                    <a:pt x="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4"/>
            <p:cNvSpPr/>
            <p:nvPr/>
          </p:nvSpPr>
          <p:spPr>
            <a:xfrm>
              <a:off x="7211151" y="3109365"/>
              <a:ext cx="745280" cy="6496"/>
            </a:xfrm>
            <a:custGeom>
              <a:avLst/>
              <a:gdLst/>
              <a:ahLst/>
              <a:cxnLst/>
              <a:rect l="l" t="t" r="r" b="b"/>
              <a:pathLst>
                <a:path w="23290" h="203" extrusionOk="0">
                  <a:moveTo>
                    <a:pt x="96" y="0"/>
                  </a:moveTo>
                  <a:cubicBezTo>
                    <a:pt x="48" y="0"/>
                    <a:pt x="0" y="48"/>
                    <a:pt x="0" y="96"/>
                  </a:cubicBezTo>
                  <a:cubicBezTo>
                    <a:pt x="0" y="155"/>
                    <a:pt x="48" y="203"/>
                    <a:pt x="96" y="203"/>
                  </a:cubicBezTo>
                  <a:lnTo>
                    <a:pt x="23194" y="203"/>
                  </a:lnTo>
                  <a:cubicBezTo>
                    <a:pt x="23253" y="203"/>
                    <a:pt x="23289" y="155"/>
                    <a:pt x="23289" y="96"/>
                  </a:cubicBezTo>
                  <a:cubicBezTo>
                    <a:pt x="23289" y="48"/>
                    <a:pt x="23253" y="0"/>
                    <a:pt x="23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5341583" y="3134133"/>
              <a:ext cx="2635776" cy="6112"/>
            </a:xfrm>
            <a:custGeom>
              <a:avLst/>
              <a:gdLst/>
              <a:ahLst/>
              <a:cxnLst/>
              <a:rect l="l" t="t" r="r" b="b"/>
              <a:pathLst>
                <a:path w="82368" h="191" extrusionOk="0">
                  <a:moveTo>
                    <a:pt x="1" y="0"/>
                  </a:moveTo>
                  <a:cubicBezTo>
                    <a:pt x="36" y="72"/>
                    <a:pt x="60" y="131"/>
                    <a:pt x="96" y="191"/>
                  </a:cubicBezTo>
                  <a:lnTo>
                    <a:pt x="82166" y="191"/>
                  </a:lnTo>
                  <a:cubicBezTo>
                    <a:pt x="82225" y="131"/>
                    <a:pt x="82297" y="72"/>
                    <a:pt x="82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4"/>
            <p:cNvSpPr/>
            <p:nvPr/>
          </p:nvSpPr>
          <p:spPr>
            <a:xfrm>
              <a:off x="5316047" y="3084981"/>
              <a:ext cx="2716192" cy="6112"/>
            </a:xfrm>
            <a:custGeom>
              <a:avLst/>
              <a:gdLst/>
              <a:ahLst/>
              <a:cxnLst/>
              <a:rect l="l" t="t" r="r" b="b"/>
              <a:pathLst>
                <a:path w="84881" h="191" extrusionOk="0">
                  <a:moveTo>
                    <a:pt x="1" y="0"/>
                  </a:moveTo>
                  <a:cubicBezTo>
                    <a:pt x="37" y="60"/>
                    <a:pt x="60" y="119"/>
                    <a:pt x="96" y="191"/>
                  </a:cubicBezTo>
                  <a:lnTo>
                    <a:pt x="84654" y="191"/>
                  </a:lnTo>
                  <a:cubicBezTo>
                    <a:pt x="84726" y="119"/>
                    <a:pt x="84797" y="60"/>
                    <a:pt x="84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4"/>
            <p:cNvSpPr/>
            <p:nvPr/>
          </p:nvSpPr>
          <p:spPr>
            <a:xfrm>
              <a:off x="5329007" y="3109365"/>
              <a:ext cx="989120" cy="6496"/>
            </a:xfrm>
            <a:custGeom>
              <a:avLst/>
              <a:gdLst/>
              <a:ahLst/>
              <a:cxnLst/>
              <a:rect l="l" t="t" r="r" b="b"/>
              <a:pathLst>
                <a:path w="30910" h="203" extrusionOk="0">
                  <a:moveTo>
                    <a:pt x="1" y="0"/>
                  </a:moveTo>
                  <a:cubicBezTo>
                    <a:pt x="13" y="36"/>
                    <a:pt x="36" y="72"/>
                    <a:pt x="48" y="96"/>
                  </a:cubicBezTo>
                  <a:cubicBezTo>
                    <a:pt x="60" y="131"/>
                    <a:pt x="84" y="167"/>
                    <a:pt x="96" y="203"/>
                  </a:cubicBezTo>
                  <a:lnTo>
                    <a:pt x="30814" y="203"/>
                  </a:lnTo>
                  <a:cubicBezTo>
                    <a:pt x="30874" y="203"/>
                    <a:pt x="30909" y="155"/>
                    <a:pt x="30909" y="96"/>
                  </a:cubicBezTo>
                  <a:cubicBezTo>
                    <a:pt x="30909" y="48"/>
                    <a:pt x="30874" y="0"/>
                    <a:pt x="30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4"/>
            <p:cNvSpPr/>
            <p:nvPr/>
          </p:nvSpPr>
          <p:spPr>
            <a:xfrm>
              <a:off x="5827727" y="4992245"/>
              <a:ext cx="89952" cy="97568"/>
            </a:xfrm>
            <a:custGeom>
              <a:avLst/>
              <a:gdLst/>
              <a:ahLst/>
              <a:cxnLst/>
              <a:rect l="l" t="t" r="r" b="b"/>
              <a:pathLst>
                <a:path w="2811" h="3049" extrusionOk="0">
                  <a:moveTo>
                    <a:pt x="1" y="1"/>
                  </a:moveTo>
                  <a:cubicBezTo>
                    <a:pt x="1" y="1"/>
                    <a:pt x="918" y="1585"/>
                    <a:pt x="108" y="2096"/>
                  </a:cubicBezTo>
                  <a:lnTo>
                    <a:pt x="2811" y="3049"/>
                  </a:lnTo>
                  <a:cubicBezTo>
                    <a:pt x="2668" y="1585"/>
                    <a:pt x="2477" y="1"/>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5824303" y="4989205"/>
              <a:ext cx="96416" cy="103680"/>
            </a:xfrm>
            <a:custGeom>
              <a:avLst/>
              <a:gdLst/>
              <a:ahLst/>
              <a:cxnLst/>
              <a:rect l="l" t="t" r="r" b="b"/>
              <a:pathLst>
                <a:path w="3013" h="3240" extrusionOk="0">
                  <a:moveTo>
                    <a:pt x="108" y="1"/>
                  </a:moveTo>
                  <a:cubicBezTo>
                    <a:pt x="72" y="1"/>
                    <a:pt x="36" y="25"/>
                    <a:pt x="25" y="48"/>
                  </a:cubicBezTo>
                  <a:cubicBezTo>
                    <a:pt x="1" y="84"/>
                    <a:pt x="1" y="120"/>
                    <a:pt x="25" y="144"/>
                  </a:cubicBezTo>
                  <a:cubicBezTo>
                    <a:pt x="36" y="167"/>
                    <a:pt x="882" y="1656"/>
                    <a:pt x="167" y="2108"/>
                  </a:cubicBezTo>
                  <a:cubicBezTo>
                    <a:pt x="120" y="2132"/>
                    <a:pt x="108" y="2191"/>
                    <a:pt x="132" y="2239"/>
                  </a:cubicBezTo>
                  <a:cubicBezTo>
                    <a:pt x="148" y="2271"/>
                    <a:pt x="179" y="2287"/>
                    <a:pt x="213" y="2287"/>
                  </a:cubicBezTo>
                  <a:cubicBezTo>
                    <a:pt x="230" y="2287"/>
                    <a:pt x="247" y="2283"/>
                    <a:pt x="263" y="2275"/>
                  </a:cubicBezTo>
                  <a:cubicBezTo>
                    <a:pt x="1001" y="1810"/>
                    <a:pt x="477" y="620"/>
                    <a:pt x="263" y="191"/>
                  </a:cubicBezTo>
                  <a:lnTo>
                    <a:pt x="2501" y="191"/>
                  </a:lnTo>
                  <a:cubicBezTo>
                    <a:pt x="2549" y="537"/>
                    <a:pt x="2703" y="1894"/>
                    <a:pt x="2823" y="3144"/>
                  </a:cubicBezTo>
                  <a:cubicBezTo>
                    <a:pt x="2823" y="3204"/>
                    <a:pt x="2870" y="3239"/>
                    <a:pt x="2918" y="3239"/>
                  </a:cubicBezTo>
                  <a:cubicBezTo>
                    <a:pt x="2977" y="3227"/>
                    <a:pt x="3013" y="3180"/>
                    <a:pt x="3013" y="3132"/>
                  </a:cubicBezTo>
                  <a:cubicBezTo>
                    <a:pt x="2870" y="1691"/>
                    <a:pt x="2692" y="96"/>
                    <a:pt x="2680" y="84"/>
                  </a:cubicBezTo>
                  <a:cubicBezTo>
                    <a:pt x="2680" y="36"/>
                    <a:pt x="2632" y="1"/>
                    <a:pt x="2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5827727" y="4992245"/>
              <a:ext cx="84256" cy="43488"/>
            </a:xfrm>
            <a:custGeom>
              <a:avLst/>
              <a:gdLst/>
              <a:ahLst/>
              <a:cxnLst/>
              <a:rect l="l" t="t" r="r" b="b"/>
              <a:pathLst>
                <a:path w="2633" h="1359" extrusionOk="0">
                  <a:moveTo>
                    <a:pt x="1" y="1"/>
                  </a:moveTo>
                  <a:cubicBezTo>
                    <a:pt x="1" y="1"/>
                    <a:pt x="168" y="287"/>
                    <a:pt x="287" y="656"/>
                  </a:cubicBezTo>
                  <a:cubicBezTo>
                    <a:pt x="715" y="823"/>
                    <a:pt x="1727" y="1215"/>
                    <a:pt x="2632" y="1358"/>
                  </a:cubicBezTo>
                  <a:cubicBezTo>
                    <a:pt x="2549" y="572"/>
                    <a:pt x="2477"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5824303" y="4989205"/>
              <a:ext cx="91104" cy="49568"/>
            </a:xfrm>
            <a:custGeom>
              <a:avLst/>
              <a:gdLst/>
              <a:ahLst/>
              <a:cxnLst/>
              <a:rect l="l" t="t" r="r" b="b"/>
              <a:pathLst>
                <a:path w="2847" h="1549" extrusionOk="0">
                  <a:moveTo>
                    <a:pt x="2501" y="191"/>
                  </a:moveTo>
                  <a:cubicBezTo>
                    <a:pt x="2525" y="370"/>
                    <a:pt x="2572" y="798"/>
                    <a:pt x="2632" y="1334"/>
                  </a:cubicBezTo>
                  <a:cubicBezTo>
                    <a:pt x="1787" y="1191"/>
                    <a:pt x="882" y="846"/>
                    <a:pt x="477" y="679"/>
                  </a:cubicBezTo>
                  <a:cubicBezTo>
                    <a:pt x="406" y="477"/>
                    <a:pt x="322" y="310"/>
                    <a:pt x="263" y="191"/>
                  </a:cubicBezTo>
                  <a:close/>
                  <a:moveTo>
                    <a:pt x="108" y="1"/>
                  </a:moveTo>
                  <a:cubicBezTo>
                    <a:pt x="72" y="1"/>
                    <a:pt x="36" y="25"/>
                    <a:pt x="25" y="48"/>
                  </a:cubicBezTo>
                  <a:cubicBezTo>
                    <a:pt x="1" y="84"/>
                    <a:pt x="1" y="120"/>
                    <a:pt x="25" y="144"/>
                  </a:cubicBezTo>
                  <a:cubicBezTo>
                    <a:pt x="25" y="156"/>
                    <a:pt x="179" y="429"/>
                    <a:pt x="310" y="787"/>
                  </a:cubicBezTo>
                  <a:cubicBezTo>
                    <a:pt x="322" y="810"/>
                    <a:pt x="334" y="834"/>
                    <a:pt x="358" y="846"/>
                  </a:cubicBezTo>
                  <a:cubicBezTo>
                    <a:pt x="763" y="1001"/>
                    <a:pt x="1810" y="1406"/>
                    <a:pt x="2727" y="1549"/>
                  </a:cubicBezTo>
                  <a:lnTo>
                    <a:pt x="2739" y="1549"/>
                  </a:lnTo>
                  <a:cubicBezTo>
                    <a:pt x="2763" y="1549"/>
                    <a:pt x="2787" y="1537"/>
                    <a:pt x="2811" y="1525"/>
                  </a:cubicBezTo>
                  <a:cubicBezTo>
                    <a:pt x="2834" y="1501"/>
                    <a:pt x="2846" y="1477"/>
                    <a:pt x="2834" y="1441"/>
                  </a:cubicBezTo>
                  <a:cubicBezTo>
                    <a:pt x="2751" y="667"/>
                    <a:pt x="2680" y="84"/>
                    <a:pt x="2680" y="84"/>
                  </a:cubicBezTo>
                  <a:cubicBezTo>
                    <a:pt x="2680" y="36"/>
                    <a:pt x="2632" y="1"/>
                    <a:pt x="2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5695919" y="5042933"/>
              <a:ext cx="231680" cy="100992"/>
            </a:xfrm>
            <a:custGeom>
              <a:avLst/>
              <a:gdLst/>
              <a:ahLst/>
              <a:cxnLst/>
              <a:rect l="l" t="t" r="r" b="b"/>
              <a:pathLst>
                <a:path w="7240" h="3156" extrusionOk="0">
                  <a:moveTo>
                    <a:pt x="4406" y="1"/>
                  </a:moveTo>
                  <a:cubicBezTo>
                    <a:pt x="4406" y="1"/>
                    <a:pt x="2941" y="703"/>
                    <a:pt x="1465" y="917"/>
                  </a:cubicBezTo>
                  <a:cubicBezTo>
                    <a:pt x="0" y="1132"/>
                    <a:pt x="119" y="2394"/>
                    <a:pt x="119" y="2394"/>
                  </a:cubicBezTo>
                  <a:lnTo>
                    <a:pt x="119" y="2894"/>
                  </a:lnTo>
                  <a:cubicBezTo>
                    <a:pt x="119" y="3049"/>
                    <a:pt x="238" y="3156"/>
                    <a:pt x="381" y="3156"/>
                  </a:cubicBezTo>
                  <a:lnTo>
                    <a:pt x="6965" y="3156"/>
                  </a:lnTo>
                  <a:cubicBezTo>
                    <a:pt x="7120" y="3156"/>
                    <a:pt x="7239" y="3025"/>
                    <a:pt x="7216" y="2870"/>
                  </a:cubicBezTo>
                  <a:cubicBezTo>
                    <a:pt x="7168" y="2406"/>
                    <a:pt x="7061" y="1489"/>
                    <a:pt x="7037" y="941"/>
                  </a:cubicBezTo>
                  <a:cubicBezTo>
                    <a:pt x="6963" y="947"/>
                    <a:pt x="6889" y="950"/>
                    <a:pt x="6816" y="950"/>
                  </a:cubicBezTo>
                  <a:cubicBezTo>
                    <a:pt x="5516" y="950"/>
                    <a:pt x="4406" y="1"/>
                    <a:pt x="44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4"/>
            <p:cNvSpPr/>
            <p:nvPr/>
          </p:nvSpPr>
          <p:spPr>
            <a:xfrm>
              <a:off x="5693231" y="5039861"/>
              <a:ext cx="237024" cy="107104"/>
            </a:xfrm>
            <a:custGeom>
              <a:avLst/>
              <a:gdLst/>
              <a:ahLst/>
              <a:cxnLst/>
              <a:rect l="l" t="t" r="r" b="b"/>
              <a:pathLst>
                <a:path w="7407" h="3347" extrusionOk="0">
                  <a:moveTo>
                    <a:pt x="4478" y="216"/>
                  </a:moveTo>
                  <a:cubicBezTo>
                    <a:pt x="4716" y="394"/>
                    <a:pt x="5716" y="1144"/>
                    <a:pt x="6895" y="1144"/>
                  </a:cubicBezTo>
                  <a:lnTo>
                    <a:pt x="7026" y="1144"/>
                  </a:lnTo>
                  <a:cubicBezTo>
                    <a:pt x="7061" y="1716"/>
                    <a:pt x="7157" y="2609"/>
                    <a:pt x="7204" y="2978"/>
                  </a:cubicBezTo>
                  <a:cubicBezTo>
                    <a:pt x="7216" y="3025"/>
                    <a:pt x="7204" y="3073"/>
                    <a:pt x="7169" y="3109"/>
                  </a:cubicBezTo>
                  <a:cubicBezTo>
                    <a:pt x="7133" y="3145"/>
                    <a:pt x="7097" y="3156"/>
                    <a:pt x="7049" y="3156"/>
                  </a:cubicBezTo>
                  <a:lnTo>
                    <a:pt x="465" y="3156"/>
                  </a:lnTo>
                  <a:cubicBezTo>
                    <a:pt x="370" y="3156"/>
                    <a:pt x="299" y="3085"/>
                    <a:pt x="299" y="2990"/>
                  </a:cubicBezTo>
                  <a:lnTo>
                    <a:pt x="299" y="2478"/>
                  </a:lnTo>
                  <a:cubicBezTo>
                    <a:pt x="299" y="2430"/>
                    <a:pt x="203" y="1311"/>
                    <a:pt x="1573" y="1109"/>
                  </a:cubicBezTo>
                  <a:cubicBezTo>
                    <a:pt x="2870" y="918"/>
                    <a:pt x="4192" y="335"/>
                    <a:pt x="4478" y="216"/>
                  </a:cubicBezTo>
                  <a:close/>
                  <a:moveTo>
                    <a:pt x="4495" y="0"/>
                  </a:moveTo>
                  <a:cubicBezTo>
                    <a:pt x="4481" y="0"/>
                    <a:pt x="4468" y="4"/>
                    <a:pt x="4454" y="13"/>
                  </a:cubicBezTo>
                  <a:cubicBezTo>
                    <a:pt x="4442" y="13"/>
                    <a:pt x="2978" y="704"/>
                    <a:pt x="1537" y="918"/>
                  </a:cubicBezTo>
                  <a:cubicBezTo>
                    <a:pt x="1" y="1144"/>
                    <a:pt x="108" y="2478"/>
                    <a:pt x="108" y="2490"/>
                  </a:cubicBezTo>
                  <a:lnTo>
                    <a:pt x="108" y="2990"/>
                  </a:lnTo>
                  <a:cubicBezTo>
                    <a:pt x="108" y="3192"/>
                    <a:pt x="263" y="3347"/>
                    <a:pt x="465" y="3347"/>
                  </a:cubicBezTo>
                  <a:lnTo>
                    <a:pt x="7049" y="3347"/>
                  </a:lnTo>
                  <a:cubicBezTo>
                    <a:pt x="7145" y="3347"/>
                    <a:pt x="7240" y="3311"/>
                    <a:pt x="7311" y="3228"/>
                  </a:cubicBezTo>
                  <a:cubicBezTo>
                    <a:pt x="7383" y="3156"/>
                    <a:pt x="7407" y="3061"/>
                    <a:pt x="7395" y="2954"/>
                  </a:cubicBezTo>
                  <a:cubicBezTo>
                    <a:pt x="7347" y="2561"/>
                    <a:pt x="7240" y="1597"/>
                    <a:pt x="7216" y="1037"/>
                  </a:cubicBezTo>
                  <a:cubicBezTo>
                    <a:pt x="7216" y="1013"/>
                    <a:pt x="7204" y="989"/>
                    <a:pt x="7180" y="966"/>
                  </a:cubicBezTo>
                  <a:cubicBezTo>
                    <a:pt x="7169" y="954"/>
                    <a:pt x="7145" y="942"/>
                    <a:pt x="7109" y="942"/>
                  </a:cubicBezTo>
                  <a:cubicBezTo>
                    <a:pt x="7038" y="954"/>
                    <a:pt x="6966" y="954"/>
                    <a:pt x="6895" y="954"/>
                  </a:cubicBezTo>
                  <a:cubicBezTo>
                    <a:pt x="5645" y="954"/>
                    <a:pt x="4573" y="37"/>
                    <a:pt x="4561" y="25"/>
                  </a:cubicBezTo>
                  <a:cubicBezTo>
                    <a:pt x="4539" y="10"/>
                    <a:pt x="4517" y="0"/>
                    <a:pt x="4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4"/>
            <p:cNvSpPr/>
            <p:nvPr/>
          </p:nvSpPr>
          <p:spPr>
            <a:xfrm>
              <a:off x="5699727" y="5122549"/>
              <a:ext cx="227872" cy="21376"/>
            </a:xfrm>
            <a:custGeom>
              <a:avLst/>
              <a:gdLst/>
              <a:ahLst/>
              <a:cxnLst/>
              <a:rect l="l" t="t" r="r" b="b"/>
              <a:pathLst>
                <a:path w="7121" h="668" extrusionOk="0">
                  <a:moveTo>
                    <a:pt x="0" y="1"/>
                  </a:moveTo>
                  <a:lnTo>
                    <a:pt x="0" y="406"/>
                  </a:lnTo>
                  <a:cubicBezTo>
                    <a:pt x="0" y="561"/>
                    <a:pt x="119" y="668"/>
                    <a:pt x="262" y="668"/>
                  </a:cubicBezTo>
                  <a:lnTo>
                    <a:pt x="6846" y="668"/>
                  </a:lnTo>
                  <a:cubicBezTo>
                    <a:pt x="7001" y="668"/>
                    <a:pt x="7120" y="537"/>
                    <a:pt x="7097" y="382"/>
                  </a:cubicBezTo>
                  <a:cubicBezTo>
                    <a:pt x="7085" y="275"/>
                    <a:pt x="7073" y="144"/>
                    <a:pt x="7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5696687" y="5119509"/>
              <a:ext cx="233568" cy="27456"/>
            </a:xfrm>
            <a:custGeom>
              <a:avLst/>
              <a:gdLst/>
              <a:ahLst/>
              <a:cxnLst/>
              <a:rect l="l" t="t" r="r" b="b"/>
              <a:pathLst>
                <a:path w="7299" h="858" extrusionOk="0">
                  <a:moveTo>
                    <a:pt x="7061" y="191"/>
                  </a:moveTo>
                  <a:cubicBezTo>
                    <a:pt x="7072" y="298"/>
                    <a:pt x="7084" y="405"/>
                    <a:pt x="7096" y="489"/>
                  </a:cubicBezTo>
                  <a:cubicBezTo>
                    <a:pt x="7108" y="536"/>
                    <a:pt x="7096" y="584"/>
                    <a:pt x="7061" y="620"/>
                  </a:cubicBezTo>
                  <a:cubicBezTo>
                    <a:pt x="7025" y="656"/>
                    <a:pt x="6989" y="667"/>
                    <a:pt x="6941" y="667"/>
                  </a:cubicBezTo>
                  <a:lnTo>
                    <a:pt x="357" y="667"/>
                  </a:lnTo>
                  <a:cubicBezTo>
                    <a:pt x="262" y="667"/>
                    <a:pt x="191" y="596"/>
                    <a:pt x="191" y="501"/>
                  </a:cubicBezTo>
                  <a:lnTo>
                    <a:pt x="191" y="191"/>
                  </a:lnTo>
                  <a:close/>
                  <a:moveTo>
                    <a:pt x="95" y="1"/>
                  </a:moveTo>
                  <a:cubicBezTo>
                    <a:pt x="48" y="1"/>
                    <a:pt x="0" y="36"/>
                    <a:pt x="0" y="96"/>
                  </a:cubicBezTo>
                  <a:lnTo>
                    <a:pt x="0" y="501"/>
                  </a:lnTo>
                  <a:cubicBezTo>
                    <a:pt x="0" y="703"/>
                    <a:pt x="155" y="858"/>
                    <a:pt x="357" y="858"/>
                  </a:cubicBezTo>
                  <a:lnTo>
                    <a:pt x="6941" y="858"/>
                  </a:lnTo>
                  <a:cubicBezTo>
                    <a:pt x="7037" y="858"/>
                    <a:pt x="7132" y="822"/>
                    <a:pt x="7203" y="739"/>
                  </a:cubicBezTo>
                  <a:cubicBezTo>
                    <a:pt x="7275" y="667"/>
                    <a:pt x="7299" y="572"/>
                    <a:pt x="7287" y="465"/>
                  </a:cubicBezTo>
                  <a:cubicBezTo>
                    <a:pt x="7275" y="358"/>
                    <a:pt x="7263" y="227"/>
                    <a:pt x="7239" y="84"/>
                  </a:cubicBezTo>
                  <a:cubicBezTo>
                    <a:pt x="7239" y="36"/>
                    <a:pt x="7203" y="1"/>
                    <a:pt x="7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4"/>
            <p:cNvSpPr/>
            <p:nvPr/>
          </p:nvSpPr>
          <p:spPr>
            <a:xfrm>
              <a:off x="5767919" y="5063893"/>
              <a:ext cx="33952" cy="64032"/>
            </a:xfrm>
            <a:custGeom>
              <a:avLst/>
              <a:gdLst/>
              <a:ahLst/>
              <a:cxnLst/>
              <a:rect l="l" t="t" r="r" b="b"/>
              <a:pathLst>
                <a:path w="1061" h="2001" extrusionOk="0">
                  <a:moveTo>
                    <a:pt x="106" y="0"/>
                  </a:moveTo>
                  <a:cubicBezTo>
                    <a:pt x="72" y="0"/>
                    <a:pt x="40" y="16"/>
                    <a:pt x="24" y="48"/>
                  </a:cubicBezTo>
                  <a:cubicBezTo>
                    <a:pt x="1" y="96"/>
                    <a:pt x="24" y="155"/>
                    <a:pt x="72" y="179"/>
                  </a:cubicBezTo>
                  <a:cubicBezTo>
                    <a:pt x="72" y="179"/>
                    <a:pt x="786" y="560"/>
                    <a:pt x="858" y="1905"/>
                  </a:cubicBezTo>
                  <a:cubicBezTo>
                    <a:pt x="858" y="1953"/>
                    <a:pt x="905" y="2001"/>
                    <a:pt x="953" y="2001"/>
                  </a:cubicBezTo>
                  <a:lnTo>
                    <a:pt x="965" y="2001"/>
                  </a:lnTo>
                  <a:cubicBezTo>
                    <a:pt x="1013" y="2001"/>
                    <a:pt x="1060" y="1953"/>
                    <a:pt x="1048" y="1893"/>
                  </a:cubicBezTo>
                  <a:cubicBezTo>
                    <a:pt x="977" y="441"/>
                    <a:pt x="191" y="24"/>
                    <a:pt x="155" y="12"/>
                  </a:cubicBezTo>
                  <a:cubicBezTo>
                    <a:pt x="140" y="4"/>
                    <a:pt x="122"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6262447" y="4992245"/>
              <a:ext cx="89952" cy="97568"/>
            </a:xfrm>
            <a:custGeom>
              <a:avLst/>
              <a:gdLst/>
              <a:ahLst/>
              <a:cxnLst/>
              <a:rect l="l" t="t" r="r" b="b"/>
              <a:pathLst>
                <a:path w="2811" h="3049" extrusionOk="0">
                  <a:moveTo>
                    <a:pt x="322" y="1"/>
                  </a:moveTo>
                  <a:cubicBezTo>
                    <a:pt x="322" y="1"/>
                    <a:pt x="144" y="1585"/>
                    <a:pt x="1" y="3049"/>
                  </a:cubicBezTo>
                  <a:lnTo>
                    <a:pt x="2704" y="2096"/>
                  </a:lnTo>
                  <a:cubicBezTo>
                    <a:pt x="1894" y="1585"/>
                    <a:pt x="2811" y="1"/>
                    <a:pt x="2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6259407" y="4989205"/>
              <a:ext cx="96064" cy="103680"/>
            </a:xfrm>
            <a:custGeom>
              <a:avLst/>
              <a:gdLst/>
              <a:ahLst/>
              <a:cxnLst/>
              <a:rect l="l" t="t" r="r" b="b"/>
              <a:pathLst>
                <a:path w="3002" h="3240" extrusionOk="0">
                  <a:moveTo>
                    <a:pt x="417" y="1"/>
                  </a:moveTo>
                  <a:cubicBezTo>
                    <a:pt x="370" y="1"/>
                    <a:pt x="334" y="36"/>
                    <a:pt x="322" y="84"/>
                  </a:cubicBezTo>
                  <a:cubicBezTo>
                    <a:pt x="322" y="96"/>
                    <a:pt x="132" y="1691"/>
                    <a:pt x="1" y="3132"/>
                  </a:cubicBezTo>
                  <a:cubicBezTo>
                    <a:pt x="1" y="3180"/>
                    <a:pt x="36" y="3227"/>
                    <a:pt x="84" y="3239"/>
                  </a:cubicBezTo>
                  <a:lnTo>
                    <a:pt x="96" y="3239"/>
                  </a:lnTo>
                  <a:cubicBezTo>
                    <a:pt x="144" y="3239"/>
                    <a:pt x="191" y="3204"/>
                    <a:pt x="191" y="3144"/>
                  </a:cubicBezTo>
                  <a:cubicBezTo>
                    <a:pt x="310" y="1894"/>
                    <a:pt x="465" y="537"/>
                    <a:pt x="513" y="191"/>
                  </a:cubicBezTo>
                  <a:lnTo>
                    <a:pt x="2739" y="191"/>
                  </a:lnTo>
                  <a:cubicBezTo>
                    <a:pt x="2537" y="620"/>
                    <a:pt x="2013" y="1810"/>
                    <a:pt x="2739" y="2275"/>
                  </a:cubicBezTo>
                  <a:cubicBezTo>
                    <a:pt x="2755" y="2283"/>
                    <a:pt x="2772" y="2287"/>
                    <a:pt x="2789" y="2287"/>
                  </a:cubicBezTo>
                  <a:cubicBezTo>
                    <a:pt x="2824" y="2287"/>
                    <a:pt x="2858" y="2271"/>
                    <a:pt x="2882" y="2239"/>
                  </a:cubicBezTo>
                  <a:cubicBezTo>
                    <a:pt x="2906" y="2191"/>
                    <a:pt x="2894" y="2132"/>
                    <a:pt x="2846" y="2108"/>
                  </a:cubicBezTo>
                  <a:cubicBezTo>
                    <a:pt x="2132" y="1656"/>
                    <a:pt x="2977" y="167"/>
                    <a:pt x="2989" y="144"/>
                  </a:cubicBezTo>
                  <a:cubicBezTo>
                    <a:pt x="3001" y="120"/>
                    <a:pt x="3001" y="84"/>
                    <a:pt x="2989" y="48"/>
                  </a:cubicBezTo>
                  <a:cubicBezTo>
                    <a:pt x="2965" y="25"/>
                    <a:pt x="2942" y="1"/>
                    <a:pt x="2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4"/>
            <p:cNvSpPr/>
            <p:nvPr/>
          </p:nvSpPr>
          <p:spPr>
            <a:xfrm>
              <a:off x="6267791" y="4992245"/>
              <a:ext cx="84608" cy="43488"/>
            </a:xfrm>
            <a:custGeom>
              <a:avLst/>
              <a:gdLst/>
              <a:ahLst/>
              <a:cxnLst/>
              <a:rect l="l" t="t" r="r" b="b"/>
              <a:pathLst>
                <a:path w="2644" h="1359" extrusionOk="0">
                  <a:moveTo>
                    <a:pt x="155" y="1"/>
                  </a:moveTo>
                  <a:cubicBezTo>
                    <a:pt x="155" y="1"/>
                    <a:pt x="96" y="572"/>
                    <a:pt x="1" y="1358"/>
                  </a:cubicBezTo>
                  <a:cubicBezTo>
                    <a:pt x="905" y="1215"/>
                    <a:pt x="1929" y="823"/>
                    <a:pt x="2346" y="656"/>
                  </a:cubicBezTo>
                  <a:cubicBezTo>
                    <a:pt x="2477" y="287"/>
                    <a:pt x="2644" y="1"/>
                    <a:pt x="2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6264751" y="4989205"/>
              <a:ext cx="90720" cy="49568"/>
            </a:xfrm>
            <a:custGeom>
              <a:avLst/>
              <a:gdLst/>
              <a:ahLst/>
              <a:cxnLst/>
              <a:rect l="l" t="t" r="r" b="b"/>
              <a:pathLst>
                <a:path w="2835" h="1549" extrusionOk="0">
                  <a:moveTo>
                    <a:pt x="2572" y="191"/>
                  </a:moveTo>
                  <a:cubicBezTo>
                    <a:pt x="2524" y="310"/>
                    <a:pt x="2441" y="477"/>
                    <a:pt x="2370" y="679"/>
                  </a:cubicBezTo>
                  <a:cubicBezTo>
                    <a:pt x="1965" y="846"/>
                    <a:pt x="1048" y="1191"/>
                    <a:pt x="215" y="1334"/>
                  </a:cubicBezTo>
                  <a:cubicBezTo>
                    <a:pt x="274" y="798"/>
                    <a:pt x="322" y="370"/>
                    <a:pt x="346" y="191"/>
                  </a:cubicBezTo>
                  <a:close/>
                  <a:moveTo>
                    <a:pt x="250" y="1"/>
                  </a:moveTo>
                  <a:cubicBezTo>
                    <a:pt x="203" y="1"/>
                    <a:pt x="167" y="36"/>
                    <a:pt x="155" y="84"/>
                  </a:cubicBezTo>
                  <a:cubicBezTo>
                    <a:pt x="155" y="84"/>
                    <a:pt x="96" y="667"/>
                    <a:pt x="0" y="1441"/>
                  </a:cubicBezTo>
                  <a:cubicBezTo>
                    <a:pt x="0" y="1477"/>
                    <a:pt x="12" y="1501"/>
                    <a:pt x="36" y="1525"/>
                  </a:cubicBezTo>
                  <a:cubicBezTo>
                    <a:pt x="48" y="1537"/>
                    <a:pt x="72" y="1549"/>
                    <a:pt x="96" y="1549"/>
                  </a:cubicBezTo>
                  <a:lnTo>
                    <a:pt x="119" y="1549"/>
                  </a:lnTo>
                  <a:cubicBezTo>
                    <a:pt x="1036" y="1406"/>
                    <a:pt x="2084" y="1001"/>
                    <a:pt x="2477" y="846"/>
                  </a:cubicBezTo>
                  <a:cubicBezTo>
                    <a:pt x="2513" y="834"/>
                    <a:pt x="2524" y="810"/>
                    <a:pt x="2536" y="787"/>
                  </a:cubicBezTo>
                  <a:cubicBezTo>
                    <a:pt x="2655" y="429"/>
                    <a:pt x="2822" y="156"/>
                    <a:pt x="2822" y="144"/>
                  </a:cubicBezTo>
                  <a:cubicBezTo>
                    <a:pt x="2834" y="120"/>
                    <a:pt x="2834" y="84"/>
                    <a:pt x="2822" y="48"/>
                  </a:cubicBezTo>
                  <a:cubicBezTo>
                    <a:pt x="2798" y="25"/>
                    <a:pt x="2775" y="1"/>
                    <a:pt x="2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6252559" y="5042933"/>
              <a:ext cx="231680" cy="100992"/>
            </a:xfrm>
            <a:custGeom>
              <a:avLst/>
              <a:gdLst/>
              <a:ahLst/>
              <a:cxnLst/>
              <a:rect l="l" t="t" r="r" b="b"/>
              <a:pathLst>
                <a:path w="7240" h="3156" extrusionOk="0">
                  <a:moveTo>
                    <a:pt x="2822" y="1"/>
                  </a:moveTo>
                  <a:cubicBezTo>
                    <a:pt x="2822" y="1"/>
                    <a:pt x="1723" y="950"/>
                    <a:pt x="423" y="950"/>
                  </a:cubicBezTo>
                  <a:cubicBezTo>
                    <a:pt x="350" y="950"/>
                    <a:pt x="277" y="947"/>
                    <a:pt x="203" y="941"/>
                  </a:cubicBezTo>
                  <a:cubicBezTo>
                    <a:pt x="179" y="1489"/>
                    <a:pt x="72" y="2406"/>
                    <a:pt x="12" y="2870"/>
                  </a:cubicBezTo>
                  <a:cubicBezTo>
                    <a:pt x="0" y="3025"/>
                    <a:pt x="119" y="3156"/>
                    <a:pt x="274" y="3156"/>
                  </a:cubicBezTo>
                  <a:lnTo>
                    <a:pt x="6858" y="3156"/>
                  </a:lnTo>
                  <a:cubicBezTo>
                    <a:pt x="7001" y="3156"/>
                    <a:pt x="7120" y="3049"/>
                    <a:pt x="7120" y="2894"/>
                  </a:cubicBezTo>
                  <a:lnTo>
                    <a:pt x="7120" y="2394"/>
                  </a:lnTo>
                  <a:cubicBezTo>
                    <a:pt x="7120" y="2394"/>
                    <a:pt x="7239" y="1132"/>
                    <a:pt x="5763" y="917"/>
                  </a:cubicBezTo>
                  <a:cubicBezTo>
                    <a:pt x="4299" y="703"/>
                    <a:pt x="2822" y="1"/>
                    <a:pt x="28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6249519" y="5039861"/>
              <a:ext cx="237376" cy="107104"/>
            </a:xfrm>
            <a:custGeom>
              <a:avLst/>
              <a:gdLst/>
              <a:ahLst/>
              <a:cxnLst/>
              <a:rect l="l" t="t" r="r" b="b"/>
              <a:pathLst>
                <a:path w="7418" h="3347" extrusionOk="0">
                  <a:moveTo>
                    <a:pt x="2941" y="216"/>
                  </a:moveTo>
                  <a:cubicBezTo>
                    <a:pt x="3215" y="335"/>
                    <a:pt x="4536" y="918"/>
                    <a:pt x="5846" y="1109"/>
                  </a:cubicBezTo>
                  <a:cubicBezTo>
                    <a:pt x="7203" y="1311"/>
                    <a:pt x="7120" y="2430"/>
                    <a:pt x="7120" y="2490"/>
                  </a:cubicBezTo>
                  <a:lnTo>
                    <a:pt x="7120" y="2990"/>
                  </a:lnTo>
                  <a:cubicBezTo>
                    <a:pt x="7120" y="3085"/>
                    <a:pt x="7037" y="3156"/>
                    <a:pt x="6953" y="3156"/>
                  </a:cubicBezTo>
                  <a:lnTo>
                    <a:pt x="369" y="3156"/>
                  </a:lnTo>
                  <a:cubicBezTo>
                    <a:pt x="322" y="3156"/>
                    <a:pt x="274" y="3145"/>
                    <a:pt x="250" y="3109"/>
                  </a:cubicBezTo>
                  <a:cubicBezTo>
                    <a:pt x="214" y="3073"/>
                    <a:pt x="203" y="3025"/>
                    <a:pt x="203" y="2978"/>
                  </a:cubicBezTo>
                  <a:cubicBezTo>
                    <a:pt x="274" y="2418"/>
                    <a:pt x="357" y="1656"/>
                    <a:pt x="381" y="1144"/>
                  </a:cubicBezTo>
                  <a:lnTo>
                    <a:pt x="512" y="1144"/>
                  </a:lnTo>
                  <a:cubicBezTo>
                    <a:pt x="1703" y="1144"/>
                    <a:pt x="2703" y="394"/>
                    <a:pt x="2941" y="216"/>
                  </a:cubicBezTo>
                  <a:close/>
                  <a:moveTo>
                    <a:pt x="2921" y="0"/>
                  </a:moveTo>
                  <a:cubicBezTo>
                    <a:pt x="2896" y="0"/>
                    <a:pt x="2872" y="10"/>
                    <a:pt x="2858" y="25"/>
                  </a:cubicBezTo>
                  <a:cubicBezTo>
                    <a:pt x="2846" y="36"/>
                    <a:pt x="1772" y="951"/>
                    <a:pt x="518" y="951"/>
                  </a:cubicBezTo>
                  <a:cubicBezTo>
                    <a:pt x="445" y="951"/>
                    <a:pt x="372" y="948"/>
                    <a:pt x="298" y="942"/>
                  </a:cubicBezTo>
                  <a:cubicBezTo>
                    <a:pt x="274" y="942"/>
                    <a:pt x="250" y="954"/>
                    <a:pt x="226" y="966"/>
                  </a:cubicBezTo>
                  <a:cubicBezTo>
                    <a:pt x="214" y="989"/>
                    <a:pt x="203" y="1013"/>
                    <a:pt x="203" y="1037"/>
                  </a:cubicBezTo>
                  <a:cubicBezTo>
                    <a:pt x="179" y="1561"/>
                    <a:pt x="72" y="2466"/>
                    <a:pt x="12" y="2954"/>
                  </a:cubicBezTo>
                  <a:cubicBezTo>
                    <a:pt x="0" y="3061"/>
                    <a:pt x="36" y="3156"/>
                    <a:pt x="107" y="3228"/>
                  </a:cubicBezTo>
                  <a:cubicBezTo>
                    <a:pt x="167" y="3311"/>
                    <a:pt x="262" y="3347"/>
                    <a:pt x="369" y="3347"/>
                  </a:cubicBezTo>
                  <a:lnTo>
                    <a:pt x="6953" y="3347"/>
                  </a:lnTo>
                  <a:cubicBezTo>
                    <a:pt x="7144" y="3347"/>
                    <a:pt x="7311" y="3192"/>
                    <a:pt x="7311" y="2990"/>
                  </a:cubicBezTo>
                  <a:lnTo>
                    <a:pt x="7311" y="2490"/>
                  </a:lnTo>
                  <a:cubicBezTo>
                    <a:pt x="7311" y="2478"/>
                    <a:pt x="7418" y="1144"/>
                    <a:pt x="5870" y="918"/>
                  </a:cubicBezTo>
                  <a:cubicBezTo>
                    <a:pt x="4441" y="704"/>
                    <a:pt x="2977" y="13"/>
                    <a:pt x="2965" y="13"/>
                  </a:cubicBezTo>
                  <a:cubicBezTo>
                    <a:pt x="2951" y="4"/>
                    <a:pt x="2936" y="0"/>
                    <a:pt x="2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6252559" y="5122549"/>
              <a:ext cx="227872" cy="21376"/>
            </a:xfrm>
            <a:custGeom>
              <a:avLst/>
              <a:gdLst/>
              <a:ahLst/>
              <a:cxnLst/>
              <a:rect l="l" t="t" r="r" b="b"/>
              <a:pathLst>
                <a:path w="7121" h="668" extrusionOk="0">
                  <a:moveTo>
                    <a:pt x="60" y="1"/>
                  </a:moveTo>
                  <a:cubicBezTo>
                    <a:pt x="48" y="144"/>
                    <a:pt x="36" y="275"/>
                    <a:pt x="12" y="382"/>
                  </a:cubicBezTo>
                  <a:cubicBezTo>
                    <a:pt x="0" y="537"/>
                    <a:pt x="119" y="668"/>
                    <a:pt x="274" y="668"/>
                  </a:cubicBezTo>
                  <a:lnTo>
                    <a:pt x="6858" y="668"/>
                  </a:lnTo>
                  <a:cubicBezTo>
                    <a:pt x="7001" y="668"/>
                    <a:pt x="7120" y="561"/>
                    <a:pt x="7120" y="406"/>
                  </a:cubicBezTo>
                  <a:lnTo>
                    <a:pt x="7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6249519" y="5119509"/>
              <a:ext cx="233952" cy="27456"/>
            </a:xfrm>
            <a:custGeom>
              <a:avLst/>
              <a:gdLst/>
              <a:ahLst/>
              <a:cxnLst/>
              <a:rect l="l" t="t" r="r" b="b"/>
              <a:pathLst>
                <a:path w="7311" h="858" extrusionOk="0">
                  <a:moveTo>
                    <a:pt x="7120" y="191"/>
                  </a:moveTo>
                  <a:lnTo>
                    <a:pt x="7120" y="501"/>
                  </a:lnTo>
                  <a:cubicBezTo>
                    <a:pt x="7120" y="596"/>
                    <a:pt x="7037" y="667"/>
                    <a:pt x="6953" y="667"/>
                  </a:cubicBezTo>
                  <a:lnTo>
                    <a:pt x="369" y="667"/>
                  </a:lnTo>
                  <a:cubicBezTo>
                    <a:pt x="322" y="667"/>
                    <a:pt x="274" y="656"/>
                    <a:pt x="250" y="620"/>
                  </a:cubicBezTo>
                  <a:cubicBezTo>
                    <a:pt x="214" y="584"/>
                    <a:pt x="203" y="536"/>
                    <a:pt x="203" y="489"/>
                  </a:cubicBezTo>
                  <a:cubicBezTo>
                    <a:pt x="214" y="405"/>
                    <a:pt x="226" y="298"/>
                    <a:pt x="250" y="191"/>
                  </a:cubicBezTo>
                  <a:close/>
                  <a:moveTo>
                    <a:pt x="155" y="1"/>
                  </a:moveTo>
                  <a:cubicBezTo>
                    <a:pt x="107" y="1"/>
                    <a:pt x="72" y="36"/>
                    <a:pt x="60" y="84"/>
                  </a:cubicBezTo>
                  <a:cubicBezTo>
                    <a:pt x="48" y="227"/>
                    <a:pt x="24" y="358"/>
                    <a:pt x="12" y="465"/>
                  </a:cubicBezTo>
                  <a:cubicBezTo>
                    <a:pt x="0" y="572"/>
                    <a:pt x="36" y="667"/>
                    <a:pt x="107" y="739"/>
                  </a:cubicBezTo>
                  <a:cubicBezTo>
                    <a:pt x="167" y="822"/>
                    <a:pt x="262" y="858"/>
                    <a:pt x="369" y="858"/>
                  </a:cubicBezTo>
                  <a:lnTo>
                    <a:pt x="6953" y="858"/>
                  </a:lnTo>
                  <a:cubicBezTo>
                    <a:pt x="7144" y="858"/>
                    <a:pt x="7311" y="703"/>
                    <a:pt x="7311" y="501"/>
                  </a:cubicBezTo>
                  <a:lnTo>
                    <a:pt x="7311" y="96"/>
                  </a:lnTo>
                  <a:cubicBezTo>
                    <a:pt x="7311" y="36"/>
                    <a:pt x="7263" y="1"/>
                    <a:pt x="7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a:off x="6378287" y="5063893"/>
              <a:ext cx="33952" cy="64032"/>
            </a:xfrm>
            <a:custGeom>
              <a:avLst/>
              <a:gdLst/>
              <a:ahLst/>
              <a:cxnLst/>
              <a:rect l="l" t="t" r="r" b="b"/>
              <a:pathLst>
                <a:path w="1061" h="2001" extrusionOk="0">
                  <a:moveTo>
                    <a:pt x="955" y="0"/>
                  </a:moveTo>
                  <a:cubicBezTo>
                    <a:pt x="938" y="0"/>
                    <a:pt x="921" y="4"/>
                    <a:pt x="905" y="12"/>
                  </a:cubicBezTo>
                  <a:cubicBezTo>
                    <a:pt x="870" y="24"/>
                    <a:pt x="84" y="441"/>
                    <a:pt x="0" y="1893"/>
                  </a:cubicBezTo>
                  <a:cubicBezTo>
                    <a:pt x="0" y="1953"/>
                    <a:pt x="48" y="2001"/>
                    <a:pt x="96" y="2001"/>
                  </a:cubicBezTo>
                  <a:lnTo>
                    <a:pt x="108" y="2001"/>
                  </a:lnTo>
                  <a:cubicBezTo>
                    <a:pt x="155" y="2001"/>
                    <a:pt x="191" y="1953"/>
                    <a:pt x="203" y="1905"/>
                  </a:cubicBezTo>
                  <a:cubicBezTo>
                    <a:pt x="262" y="572"/>
                    <a:pt x="977" y="191"/>
                    <a:pt x="989" y="179"/>
                  </a:cubicBezTo>
                  <a:cubicBezTo>
                    <a:pt x="1036" y="155"/>
                    <a:pt x="1060" y="96"/>
                    <a:pt x="1036" y="48"/>
                  </a:cubicBezTo>
                  <a:cubicBezTo>
                    <a:pt x="1020" y="16"/>
                    <a:pt x="989" y="0"/>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5608271" y="4554869"/>
              <a:ext cx="968928" cy="455712"/>
            </a:xfrm>
            <a:custGeom>
              <a:avLst/>
              <a:gdLst/>
              <a:ahLst/>
              <a:cxnLst/>
              <a:rect l="l" t="t" r="r" b="b"/>
              <a:pathLst>
                <a:path w="30279" h="14241" extrusionOk="0">
                  <a:moveTo>
                    <a:pt x="11026" y="1"/>
                  </a:moveTo>
                  <a:cubicBezTo>
                    <a:pt x="11026" y="1"/>
                    <a:pt x="3668" y="1810"/>
                    <a:pt x="1834" y="3025"/>
                  </a:cubicBezTo>
                  <a:cubicBezTo>
                    <a:pt x="1" y="4251"/>
                    <a:pt x="4251" y="14240"/>
                    <a:pt x="4251" y="14240"/>
                  </a:cubicBezTo>
                  <a:lnTo>
                    <a:pt x="10288" y="14240"/>
                  </a:lnTo>
                  <a:lnTo>
                    <a:pt x="8300" y="5632"/>
                  </a:lnTo>
                  <a:lnTo>
                    <a:pt x="21992" y="5632"/>
                  </a:lnTo>
                  <a:lnTo>
                    <a:pt x="20003" y="14240"/>
                  </a:lnTo>
                  <a:lnTo>
                    <a:pt x="26040" y="14240"/>
                  </a:lnTo>
                  <a:cubicBezTo>
                    <a:pt x="26040" y="14240"/>
                    <a:pt x="30278" y="4251"/>
                    <a:pt x="28457" y="3025"/>
                  </a:cubicBezTo>
                  <a:cubicBezTo>
                    <a:pt x="26623" y="1810"/>
                    <a:pt x="20658" y="548"/>
                    <a:pt x="20658" y="548"/>
                  </a:cubicBezTo>
                  <a:lnTo>
                    <a:pt x="15146" y="298"/>
                  </a:lnTo>
                  <a:lnTo>
                    <a:pt x="1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5741263" y="4732053"/>
              <a:ext cx="703360" cy="281568"/>
            </a:xfrm>
            <a:custGeom>
              <a:avLst/>
              <a:gdLst/>
              <a:ahLst/>
              <a:cxnLst/>
              <a:rect l="l" t="t" r="r" b="b"/>
              <a:pathLst>
                <a:path w="21980" h="8799" extrusionOk="0">
                  <a:moveTo>
                    <a:pt x="4144" y="0"/>
                  </a:moveTo>
                  <a:cubicBezTo>
                    <a:pt x="4108" y="0"/>
                    <a:pt x="4084" y="12"/>
                    <a:pt x="4072" y="36"/>
                  </a:cubicBezTo>
                  <a:cubicBezTo>
                    <a:pt x="4048" y="60"/>
                    <a:pt x="4048" y="83"/>
                    <a:pt x="4048" y="119"/>
                  </a:cubicBezTo>
                  <a:lnTo>
                    <a:pt x="6001" y="8608"/>
                  </a:lnTo>
                  <a:lnTo>
                    <a:pt x="95" y="8608"/>
                  </a:lnTo>
                  <a:cubicBezTo>
                    <a:pt x="48" y="8608"/>
                    <a:pt x="0" y="8656"/>
                    <a:pt x="0" y="8703"/>
                  </a:cubicBezTo>
                  <a:cubicBezTo>
                    <a:pt x="0" y="8763"/>
                    <a:pt x="48" y="8799"/>
                    <a:pt x="95" y="8799"/>
                  </a:cubicBezTo>
                  <a:lnTo>
                    <a:pt x="6132" y="8799"/>
                  </a:lnTo>
                  <a:cubicBezTo>
                    <a:pt x="6156" y="8799"/>
                    <a:pt x="6180" y="8787"/>
                    <a:pt x="6203" y="8763"/>
                  </a:cubicBezTo>
                  <a:cubicBezTo>
                    <a:pt x="6227" y="8739"/>
                    <a:pt x="6227" y="8715"/>
                    <a:pt x="6227" y="8680"/>
                  </a:cubicBezTo>
                  <a:lnTo>
                    <a:pt x="4263" y="191"/>
                  </a:lnTo>
                  <a:lnTo>
                    <a:pt x="17717" y="191"/>
                  </a:lnTo>
                  <a:lnTo>
                    <a:pt x="15752" y="8680"/>
                  </a:lnTo>
                  <a:cubicBezTo>
                    <a:pt x="15752" y="8715"/>
                    <a:pt x="15752" y="8739"/>
                    <a:pt x="15776" y="8763"/>
                  </a:cubicBezTo>
                  <a:cubicBezTo>
                    <a:pt x="15788" y="8787"/>
                    <a:pt x="15824" y="8799"/>
                    <a:pt x="15847" y="8799"/>
                  </a:cubicBezTo>
                  <a:lnTo>
                    <a:pt x="21872" y="8799"/>
                  </a:lnTo>
                  <a:cubicBezTo>
                    <a:pt x="21931" y="8799"/>
                    <a:pt x="21979" y="8763"/>
                    <a:pt x="21979" y="8703"/>
                  </a:cubicBezTo>
                  <a:cubicBezTo>
                    <a:pt x="21979" y="8656"/>
                    <a:pt x="21931" y="8608"/>
                    <a:pt x="21884" y="8608"/>
                  </a:cubicBezTo>
                  <a:lnTo>
                    <a:pt x="15966" y="8608"/>
                  </a:lnTo>
                  <a:lnTo>
                    <a:pt x="17931" y="119"/>
                  </a:lnTo>
                  <a:cubicBezTo>
                    <a:pt x="17931" y="83"/>
                    <a:pt x="17931" y="60"/>
                    <a:pt x="17907" y="36"/>
                  </a:cubicBezTo>
                  <a:cubicBezTo>
                    <a:pt x="17895" y="12"/>
                    <a:pt x="17860" y="0"/>
                    <a:pt x="17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5688687" y="4642677"/>
              <a:ext cx="188608" cy="95488"/>
            </a:xfrm>
            <a:custGeom>
              <a:avLst/>
              <a:gdLst/>
              <a:ahLst/>
              <a:cxnLst/>
              <a:rect l="l" t="t" r="r" b="b"/>
              <a:pathLst>
                <a:path w="5894" h="2984" extrusionOk="0">
                  <a:moveTo>
                    <a:pt x="646" y="1"/>
                  </a:moveTo>
                  <a:cubicBezTo>
                    <a:pt x="466" y="1"/>
                    <a:pt x="282" y="10"/>
                    <a:pt x="95" y="31"/>
                  </a:cubicBezTo>
                  <a:cubicBezTo>
                    <a:pt x="48" y="43"/>
                    <a:pt x="0" y="90"/>
                    <a:pt x="12" y="138"/>
                  </a:cubicBezTo>
                  <a:cubicBezTo>
                    <a:pt x="12" y="197"/>
                    <a:pt x="60" y="233"/>
                    <a:pt x="119" y="233"/>
                  </a:cubicBezTo>
                  <a:cubicBezTo>
                    <a:pt x="304" y="212"/>
                    <a:pt x="486" y="202"/>
                    <a:pt x="665" y="202"/>
                  </a:cubicBezTo>
                  <a:cubicBezTo>
                    <a:pt x="3616" y="202"/>
                    <a:pt x="5692" y="2914"/>
                    <a:pt x="5703" y="2948"/>
                  </a:cubicBezTo>
                  <a:cubicBezTo>
                    <a:pt x="5727" y="2972"/>
                    <a:pt x="5751" y="2984"/>
                    <a:pt x="5787" y="2984"/>
                  </a:cubicBezTo>
                  <a:cubicBezTo>
                    <a:pt x="5810" y="2984"/>
                    <a:pt x="5822" y="2972"/>
                    <a:pt x="5846" y="2960"/>
                  </a:cubicBezTo>
                  <a:cubicBezTo>
                    <a:pt x="5882" y="2936"/>
                    <a:pt x="5894" y="2864"/>
                    <a:pt x="5858" y="2829"/>
                  </a:cubicBezTo>
                  <a:cubicBezTo>
                    <a:pt x="5835" y="2795"/>
                    <a:pt x="3711"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5724111" y="4964821"/>
              <a:ext cx="206528" cy="6144"/>
            </a:xfrm>
            <a:custGeom>
              <a:avLst/>
              <a:gdLst/>
              <a:ahLst/>
              <a:cxnLst/>
              <a:rect l="l" t="t" r="r" b="b"/>
              <a:pathLst>
                <a:path w="6454" h="192" extrusionOk="0">
                  <a:moveTo>
                    <a:pt x="96" y="1"/>
                  </a:moveTo>
                  <a:cubicBezTo>
                    <a:pt x="48" y="1"/>
                    <a:pt x="0" y="48"/>
                    <a:pt x="0" y="96"/>
                  </a:cubicBezTo>
                  <a:cubicBezTo>
                    <a:pt x="0" y="156"/>
                    <a:pt x="48" y="191"/>
                    <a:pt x="96" y="191"/>
                  </a:cubicBezTo>
                  <a:lnTo>
                    <a:pt x="6358" y="191"/>
                  </a:lnTo>
                  <a:cubicBezTo>
                    <a:pt x="6406" y="191"/>
                    <a:pt x="6454" y="156"/>
                    <a:pt x="6454" y="96"/>
                  </a:cubicBezTo>
                  <a:cubicBezTo>
                    <a:pt x="6454" y="48"/>
                    <a:pt x="6406" y="1"/>
                    <a:pt x="6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6255215" y="4964821"/>
              <a:ext cx="206528" cy="6144"/>
            </a:xfrm>
            <a:custGeom>
              <a:avLst/>
              <a:gdLst/>
              <a:ahLst/>
              <a:cxnLst/>
              <a:rect l="l" t="t" r="r" b="b"/>
              <a:pathLst>
                <a:path w="6454" h="192" extrusionOk="0">
                  <a:moveTo>
                    <a:pt x="96" y="1"/>
                  </a:moveTo>
                  <a:cubicBezTo>
                    <a:pt x="48" y="1"/>
                    <a:pt x="1" y="48"/>
                    <a:pt x="1" y="96"/>
                  </a:cubicBezTo>
                  <a:cubicBezTo>
                    <a:pt x="1" y="156"/>
                    <a:pt x="48" y="191"/>
                    <a:pt x="96" y="191"/>
                  </a:cubicBezTo>
                  <a:lnTo>
                    <a:pt x="6359" y="191"/>
                  </a:lnTo>
                  <a:cubicBezTo>
                    <a:pt x="6406" y="191"/>
                    <a:pt x="6454" y="156"/>
                    <a:pt x="6454" y="96"/>
                  </a:cubicBezTo>
                  <a:cubicBezTo>
                    <a:pt x="6454" y="48"/>
                    <a:pt x="6406" y="1"/>
                    <a:pt x="6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6308559" y="4652885"/>
              <a:ext cx="190528" cy="85280"/>
            </a:xfrm>
            <a:custGeom>
              <a:avLst/>
              <a:gdLst/>
              <a:ahLst/>
              <a:cxnLst/>
              <a:rect l="l" t="t" r="r" b="b"/>
              <a:pathLst>
                <a:path w="5954" h="2665" extrusionOk="0">
                  <a:moveTo>
                    <a:pt x="5525" y="1"/>
                  </a:moveTo>
                  <a:cubicBezTo>
                    <a:pt x="2266" y="1"/>
                    <a:pt x="59" y="2475"/>
                    <a:pt x="36" y="2498"/>
                  </a:cubicBezTo>
                  <a:cubicBezTo>
                    <a:pt x="1" y="2545"/>
                    <a:pt x="1" y="2605"/>
                    <a:pt x="48" y="2641"/>
                  </a:cubicBezTo>
                  <a:cubicBezTo>
                    <a:pt x="60" y="2653"/>
                    <a:pt x="84" y="2665"/>
                    <a:pt x="108" y="2665"/>
                  </a:cubicBezTo>
                  <a:cubicBezTo>
                    <a:pt x="132" y="2665"/>
                    <a:pt x="155" y="2653"/>
                    <a:pt x="179" y="2629"/>
                  </a:cubicBezTo>
                  <a:cubicBezTo>
                    <a:pt x="202" y="2606"/>
                    <a:pt x="2359" y="192"/>
                    <a:pt x="5535" y="192"/>
                  </a:cubicBezTo>
                  <a:cubicBezTo>
                    <a:pt x="5638" y="192"/>
                    <a:pt x="5742" y="195"/>
                    <a:pt x="5847" y="200"/>
                  </a:cubicBezTo>
                  <a:cubicBezTo>
                    <a:pt x="5853" y="201"/>
                    <a:pt x="5859" y="202"/>
                    <a:pt x="5865" y="202"/>
                  </a:cubicBezTo>
                  <a:cubicBezTo>
                    <a:pt x="5913" y="202"/>
                    <a:pt x="5943" y="159"/>
                    <a:pt x="5954" y="117"/>
                  </a:cubicBezTo>
                  <a:cubicBezTo>
                    <a:pt x="5954" y="57"/>
                    <a:pt x="5906" y="9"/>
                    <a:pt x="5858" y="9"/>
                  </a:cubicBezTo>
                  <a:cubicBezTo>
                    <a:pt x="5746" y="4"/>
                    <a:pt x="5635" y="1"/>
                    <a:pt x="5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6095215" y="4573173"/>
              <a:ext cx="46112" cy="164992"/>
            </a:xfrm>
            <a:custGeom>
              <a:avLst/>
              <a:gdLst/>
              <a:ahLst/>
              <a:cxnLst/>
              <a:rect l="l" t="t" r="r" b="b"/>
              <a:pathLst>
                <a:path w="1441" h="5156" extrusionOk="0">
                  <a:moveTo>
                    <a:pt x="905" y="0"/>
                  </a:moveTo>
                  <a:cubicBezTo>
                    <a:pt x="857" y="12"/>
                    <a:pt x="822" y="72"/>
                    <a:pt x="834" y="119"/>
                  </a:cubicBezTo>
                  <a:cubicBezTo>
                    <a:pt x="834" y="143"/>
                    <a:pt x="1238" y="2203"/>
                    <a:pt x="667" y="3036"/>
                  </a:cubicBezTo>
                  <a:cubicBezTo>
                    <a:pt x="548" y="3215"/>
                    <a:pt x="381" y="3322"/>
                    <a:pt x="179" y="3358"/>
                  </a:cubicBezTo>
                  <a:cubicBezTo>
                    <a:pt x="143" y="3370"/>
                    <a:pt x="107" y="3405"/>
                    <a:pt x="107" y="3453"/>
                  </a:cubicBezTo>
                  <a:lnTo>
                    <a:pt x="12" y="5048"/>
                  </a:lnTo>
                  <a:cubicBezTo>
                    <a:pt x="0" y="5108"/>
                    <a:pt x="48" y="5156"/>
                    <a:pt x="95" y="5156"/>
                  </a:cubicBezTo>
                  <a:lnTo>
                    <a:pt x="107" y="5156"/>
                  </a:lnTo>
                  <a:cubicBezTo>
                    <a:pt x="155" y="5156"/>
                    <a:pt x="202" y="5120"/>
                    <a:pt x="202" y="5060"/>
                  </a:cubicBezTo>
                  <a:lnTo>
                    <a:pt x="298" y="3536"/>
                  </a:lnTo>
                  <a:cubicBezTo>
                    <a:pt x="512" y="3477"/>
                    <a:pt x="691" y="3346"/>
                    <a:pt x="822" y="3143"/>
                  </a:cubicBezTo>
                  <a:cubicBezTo>
                    <a:pt x="1441" y="2239"/>
                    <a:pt x="1036" y="167"/>
                    <a:pt x="1024" y="83"/>
                  </a:cubicBezTo>
                  <a:cubicBezTo>
                    <a:pt x="1012" y="24"/>
                    <a:pt x="953" y="0"/>
                    <a:pt x="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6089487" y="4573173"/>
              <a:ext cx="17568" cy="113568"/>
            </a:xfrm>
            <a:custGeom>
              <a:avLst/>
              <a:gdLst/>
              <a:ahLst/>
              <a:cxnLst/>
              <a:rect l="l" t="t" r="r" b="b"/>
              <a:pathLst>
                <a:path w="549" h="3549" extrusionOk="0">
                  <a:moveTo>
                    <a:pt x="84" y="0"/>
                  </a:moveTo>
                  <a:cubicBezTo>
                    <a:pt x="36" y="12"/>
                    <a:pt x="0" y="72"/>
                    <a:pt x="12" y="119"/>
                  </a:cubicBezTo>
                  <a:cubicBezTo>
                    <a:pt x="12" y="131"/>
                    <a:pt x="358" y="1858"/>
                    <a:pt x="286" y="3453"/>
                  </a:cubicBezTo>
                  <a:cubicBezTo>
                    <a:pt x="286" y="3501"/>
                    <a:pt x="322" y="3548"/>
                    <a:pt x="381" y="3548"/>
                  </a:cubicBezTo>
                  <a:cubicBezTo>
                    <a:pt x="429" y="3548"/>
                    <a:pt x="477" y="3512"/>
                    <a:pt x="477" y="3465"/>
                  </a:cubicBezTo>
                  <a:cubicBezTo>
                    <a:pt x="548" y="1846"/>
                    <a:pt x="203" y="95"/>
                    <a:pt x="203" y="83"/>
                  </a:cubicBezTo>
                  <a:cubicBezTo>
                    <a:pt x="191" y="24"/>
                    <a:pt x="143"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6079567" y="3975765"/>
              <a:ext cx="123872" cy="107456"/>
            </a:xfrm>
            <a:custGeom>
              <a:avLst/>
              <a:gdLst/>
              <a:ahLst/>
              <a:cxnLst/>
              <a:rect l="l" t="t" r="r" b="b"/>
              <a:pathLst>
                <a:path w="3871" h="3358" extrusionOk="0">
                  <a:moveTo>
                    <a:pt x="846" y="0"/>
                  </a:moveTo>
                  <a:cubicBezTo>
                    <a:pt x="846" y="643"/>
                    <a:pt x="811" y="1191"/>
                    <a:pt x="775" y="1572"/>
                  </a:cubicBezTo>
                  <a:cubicBezTo>
                    <a:pt x="739" y="1941"/>
                    <a:pt x="525" y="2262"/>
                    <a:pt x="203" y="2429"/>
                  </a:cubicBezTo>
                  <a:lnTo>
                    <a:pt x="1" y="2536"/>
                  </a:lnTo>
                  <a:lnTo>
                    <a:pt x="1" y="3358"/>
                  </a:lnTo>
                  <a:lnTo>
                    <a:pt x="3870" y="3358"/>
                  </a:lnTo>
                  <a:lnTo>
                    <a:pt x="3870" y="2834"/>
                  </a:lnTo>
                  <a:cubicBezTo>
                    <a:pt x="3870" y="2834"/>
                    <a:pt x="3370" y="2489"/>
                    <a:pt x="3323" y="2155"/>
                  </a:cubicBezTo>
                  <a:cubicBezTo>
                    <a:pt x="3275" y="1810"/>
                    <a:pt x="3323" y="119"/>
                    <a:pt x="3323" y="119"/>
                  </a:cubicBezTo>
                  <a:lnTo>
                    <a:pt x="8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6076527" y="3972693"/>
              <a:ext cx="129952" cy="113568"/>
            </a:xfrm>
            <a:custGeom>
              <a:avLst/>
              <a:gdLst/>
              <a:ahLst/>
              <a:cxnLst/>
              <a:rect l="l" t="t" r="r" b="b"/>
              <a:pathLst>
                <a:path w="4061" h="3549" extrusionOk="0">
                  <a:moveTo>
                    <a:pt x="953" y="1"/>
                  </a:moveTo>
                  <a:cubicBezTo>
                    <a:pt x="917" y="1"/>
                    <a:pt x="894" y="13"/>
                    <a:pt x="882" y="25"/>
                  </a:cubicBezTo>
                  <a:cubicBezTo>
                    <a:pt x="858" y="49"/>
                    <a:pt x="846" y="72"/>
                    <a:pt x="846" y="96"/>
                  </a:cubicBezTo>
                  <a:cubicBezTo>
                    <a:pt x="846" y="763"/>
                    <a:pt x="810" y="1311"/>
                    <a:pt x="775" y="1656"/>
                  </a:cubicBezTo>
                  <a:cubicBezTo>
                    <a:pt x="739" y="1989"/>
                    <a:pt x="548" y="2287"/>
                    <a:pt x="251" y="2442"/>
                  </a:cubicBezTo>
                  <a:lnTo>
                    <a:pt x="60" y="2549"/>
                  </a:lnTo>
                  <a:cubicBezTo>
                    <a:pt x="24" y="2561"/>
                    <a:pt x="1" y="2596"/>
                    <a:pt x="1" y="2632"/>
                  </a:cubicBezTo>
                  <a:lnTo>
                    <a:pt x="1" y="3454"/>
                  </a:lnTo>
                  <a:cubicBezTo>
                    <a:pt x="1" y="3501"/>
                    <a:pt x="48" y="3549"/>
                    <a:pt x="96" y="3549"/>
                  </a:cubicBezTo>
                  <a:cubicBezTo>
                    <a:pt x="155" y="3549"/>
                    <a:pt x="203" y="3501"/>
                    <a:pt x="203" y="3454"/>
                  </a:cubicBezTo>
                  <a:lnTo>
                    <a:pt x="203" y="2692"/>
                  </a:lnTo>
                  <a:lnTo>
                    <a:pt x="346" y="2620"/>
                  </a:lnTo>
                  <a:cubicBezTo>
                    <a:pt x="691" y="2430"/>
                    <a:pt x="929" y="2073"/>
                    <a:pt x="965" y="1668"/>
                  </a:cubicBezTo>
                  <a:cubicBezTo>
                    <a:pt x="1001" y="1346"/>
                    <a:pt x="1037" y="822"/>
                    <a:pt x="1037" y="191"/>
                  </a:cubicBezTo>
                  <a:lnTo>
                    <a:pt x="3323" y="299"/>
                  </a:lnTo>
                  <a:cubicBezTo>
                    <a:pt x="3311" y="668"/>
                    <a:pt x="3275" y="1965"/>
                    <a:pt x="3323" y="2263"/>
                  </a:cubicBezTo>
                  <a:cubicBezTo>
                    <a:pt x="3370" y="2573"/>
                    <a:pt x="3739" y="2882"/>
                    <a:pt x="3870" y="2977"/>
                  </a:cubicBezTo>
                  <a:lnTo>
                    <a:pt x="3870" y="3454"/>
                  </a:lnTo>
                  <a:cubicBezTo>
                    <a:pt x="3870" y="3501"/>
                    <a:pt x="3906" y="3549"/>
                    <a:pt x="3965" y="3549"/>
                  </a:cubicBezTo>
                  <a:cubicBezTo>
                    <a:pt x="4013" y="3549"/>
                    <a:pt x="4061" y="3501"/>
                    <a:pt x="4061" y="3454"/>
                  </a:cubicBezTo>
                  <a:lnTo>
                    <a:pt x="4061" y="2930"/>
                  </a:lnTo>
                  <a:cubicBezTo>
                    <a:pt x="4061" y="2906"/>
                    <a:pt x="4037" y="2870"/>
                    <a:pt x="4013" y="2858"/>
                  </a:cubicBezTo>
                  <a:cubicBezTo>
                    <a:pt x="3894" y="2763"/>
                    <a:pt x="3549" y="2477"/>
                    <a:pt x="3513" y="2227"/>
                  </a:cubicBezTo>
                  <a:cubicBezTo>
                    <a:pt x="3465" y="1906"/>
                    <a:pt x="3513" y="227"/>
                    <a:pt x="3513" y="215"/>
                  </a:cubicBezTo>
                  <a:cubicBezTo>
                    <a:pt x="3513" y="168"/>
                    <a:pt x="3477" y="120"/>
                    <a:pt x="3418" y="120"/>
                  </a:cubicBezTo>
                  <a:lnTo>
                    <a:pt x="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6124143" y="3977653"/>
              <a:ext cx="61376" cy="54144"/>
            </a:xfrm>
            <a:custGeom>
              <a:avLst/>
              <a:gdLst/>
              <a:ahLst/>
              <a:cxnLst/>
              <a:rect l="l" t="t" r="r" b="b"/>
              <a:pathLst>
                <a:path w="1918" h="1692" extrusionOk="0">
                  <a:moveTo>
                    <a:pt x="108" y="1"/>
                  </a:moveTo>
                  <a:lnTo>
                    <a:pt x="1" y="929"/>
                  </a:lnTo>
                  <a:cubicBezTo>
                    <a:pt x="1" y="929"/>
                    <a:pt x="1001" y="1608"/>
                    <a:pt x="1906" y="1691"/>
                  </a:cubicBezTo>
                  <a:cubicBezTo>
                    <a:pt x="1906" y="1239"/>
                    <a:pt x="1918" y="596"/>
                    <a:pt x="1918" y="263"/>
                  </a:cubicBezTo>
                  <a:lnTo>
                    <a:pt x="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6120719" y="3974613"/>
              <a:ext cx="68224" cy="60224"/>
            </a:xfrm>
            <a:custGeom>
              <a:avLst/>
              <a:gdLst/>
              <a:ahLst/>
              <a:cxnLst/>
              <a:rect l="l" t="t" r="r" b="b"/>
              <a:pathLst>
                <a:path w="2132" h="1882" extrusionOk="0">
                  <a:moveTo>
                    <a:pt x="298" y="203"/>
                  </a:moveTo>
                  <a:lnTo>
                    <a:pt x="1930" y="441"/>
                  </a:lnTo>
                  <a:cubicBezTo>
                    <a:pt x="1918" y="774"/>
                    <a:pt x="1918" y="1274"/>
                    <a:pt x="1918" y="1679"/>
                  </a:cubicBezTo>
                  <a:cubicBezTo>
                    <a:pt x="1191" y="1572"/>
                    <a:pt x="406" y="1108"/>
                    <a:pt x="203" y="977"/>
                  </a:cubicBezTo>
                  <a:lnTo>
                    <a:pt x="298" y="203"/>
                  </a:lnTo>
                  <a:close/>
                  <a:moveTo>
                    <a:pt x="227" y="0"/>
                  </a:moveTo>
                  <a:cubicBezTo>
                    <a:pt x="203" y="0"/>
                    <a:pt x="179" y="0"/>
                    <a:pt x="156" y="24"/>
                  </a:cubicBezTo>
                  <a:cubicBezTo>
                    <a:pt x="132" y="36"/>
                    <a:pt x="120" y="60"/>
                    <a:pt x="120" y="84"/>
                  </a:cubicBezTo>
                  <a:lnTo>
                    <a:pt x="13" y="1012"/>
                  </a:lnTo>
                  <a:cubicBezTo>
                    <a:pt x="1" y="1048"/>
                    <a:pt x="25" y="1084"/>
                    <a:pt x="48" y="1108"/>
                  </a:cubicBezTo>
                  <a:cubicBezTo>
                    <a:pt x="96" y="1132"/>
                    <a:pt x="1096" y="1798"/>
                    <a:pt x="2001" y="1882"/>
                  </a:cubicBezTo>
                  <a:lnTo>
                    <a:pt x="2013" y="1882"/>
                  </a:lnTo>
                  <a:cubicBezTo>
                    <a:pt x="2072" y="1882"/>
                    <a:pt x="2108" y="1834"/>
                    <a:pt x="2108" y="1786"/>
                  </a:cubicBezTo>
                  <a:cubicBezTo>
                    <a:pt x="2108" y="1774"/>
                    <a:pt x="2108" y="1763"/>
                    <a:pt x="2108" y="1763"/>
                  </a:cubicBezTo>
                  <a:cubicBezTo>
                    <a:pt x="2108" y="1322"/>
                    <a:pt x="2120" y="703"/>
                    <a:pt x="2132" y="370"/>
                  </a:cubicBezTo>
                  <a:cubicBezTo>
                    <a:pt x="2132" y="322"/>
                    <a:pt x="2096" y="274"/>
                    <a:pt x="2049" y="262"/>
                  </a:cubicBezTo>
                  <a:lnTo>
                    <a:pt x="2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6067023" y="3896949"/>
              <a:ext cx="29344" cy="47968"/>
            </a:xfrm>
            <a:custGeom>
              <a:avLst/>
              <a:gdLst/>
              <a:ahLst/>
              <a:cxnLst/>
              <a:rect l="l" t="t" r="r" b="b"/>
              <a:pathLst>
                <a:path w="917" h="1499" extrusionOk="0">
                  <a:moveTo>
                    <a:pt x="495" y="0"/>
                  </a:moveTo>
                  <a:cubicBezTo>
                    <a:pt x="425" y="0"/>
                    <a:pt x="354" y="33"/>
                    <a:pt x="286" y="118"/>
                  </a:cubicBezTo>
                  <a:cubicBezTo>
                    <a:pt x="0" y="487"/>
                    <a:pt x="202" y="1439"/>
                    <a:pt x="774" y="1499"/>
                  </a:cubicBezTo>
                  <a:lnTo>
                    <a:pt x="917" y="332"/>
                  </a:lnTo>
                  <a:cubicBezTo>
                    <a:pt x="917" y="332"/>
                    <a:pt x="716" y="0"/>
                    <a:pt x="4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a:off x="6067375" y="3893845"/>
              <a:ext cx="32416" cy="54144"/>
            </a:xfrm>
            <a:custGeom>
              <a:avLst/>
              <a:gdLst/>
              <a:ahLst/>
              <a:cxnLst/>
              <a:rect l="l" t="t" r="r" b="b"/>
              <a:pathLst>
                <a:path w="1013" h="1692" extrusionOk="0">
                  <a:moveTo>
                    <a:pt x="501" y="0"/>
                  </a:moveTo>
                  <a:cubicBezTo>
                    <a:pt x="418" y="0"/>
                    <a:pt x="299" y="24"/>
                    <a:pt x="191" y="155"/>
                  </a:cubicBezTo>
                  <a:cubicBezTo>
                    <a:pt x="13" y="381"/>
                    <a:pt x="1" y="822"/>
                    <a:pt x="156" y="1191"/>
                  </a:cubicBezTo>
                  <a:cubicBezTo>
                    <a:pt x="287" y="1489"/>
                    <a:pt x="501" y="1667"/>
                    <a:pt x="751" y="1691"/>
                  </a:cubicBezTo>
                  <a:lnTo>
                    <a:pt x="763" y="1691"/>
                  </a:lnTo>
                  <a:cubicBezTo>
                    <a:pt x="811" y="1691"/>
                    <a:pt x="858" y="1655"/>
                    <a:pt x="858" y="1596"/>
                  </a:cubicBezTo>
                  <a:cubicBezTo>
                    <a:pt x="870" y="1548"/>
                    <a:pt x="822" y="1501"/>
                    <a:pt x="775" y="1501"/>
                  </a:cubicBezTo>
                  <a:cubicBezTo>
                    <a:pt x="525" y="1477"/>
                    <a:pt x="394" y="1250"/>
                    <a:pt x="334" y="1108"/>
                  </a:cubicBezTo>
                  <a:cubicBezTo>
                    <a:pt x="203" y="810"/>
                    <a:pt x="215" y="453"/>
                    <a:pt x="346" y="274"/>
                  </a:cubicBezTo>
                  <a:cubicBezTo>
                    <a:pt x="418" y="191"/>
                    <a:pt x="477" y="191"/>
                    <a:pt x="489" y="191"/>
                  </a:cubicBezTo>
                  <a:cubicBezTo>
                    <a:pt x="620" y="203"/>
                    <a:pt x="775" y="405"/>
                    <a:pt x="822" y="477"/>
                  </a:cubicBezTo>
                  <a:cubicBezTo>
                    <a:pt x="837" y="505"/>
                    <a:pt x="864" y="521"/>
                    <a:pt x="894" y="521"/>
                  </a:cubicBezTo>
                  <a:cubicBezTo>
                    <a:pt x="914" y="521"/>
                    <a:pt x="935" y="514"/>
                    <a:pt x="953" y="500"/>
                  </a:cubicBezTo>
                  <a:cubicBezTo>
                    <a:pt x="1001" y="477"/>
                    <a:pt x="1013" y="417"/>
                    <a:pt x="989" y="369"/>
                  </a:cubicBezTo>
                  <a:cubicBezTo>
                    <a:pt x="965" y="334"/>
                    <a:pt x="763" y="12"/>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a:off x="6211407" y="3921749"/>
              <a:ext cx="40640" cy="45312"/>
            </a:xfrm>
            <a:custGeom>
              <a:avLst/>
              <a:gdLst/>
              <a:ahLst/>
              <a:cxnLst/>
              <a:rect l="l" t="t" r="r" b="b"/>
              <a:pathLst>
                <a:path w="1270" h="1416" extrusionOk="0">
                  <a:moveTo>
                    <a:pt x="625" y="1"/>
                  </a:moveTo>
                  <a:cubicBezTo>
                    <a:pt x="398" y="1"/>
                    <a:pt x="179" y="105"/>
                    <a:pt x="179" y="105"/>
                  </a:cubicBezTo>
                  <a:lnTo>
                    <a:pt x="0" y="1414"/>
                  </a:lnTo>
                  <a:cubicBezTo>
                    <a:pt x="17" y="1415"/>
                    <a:pt x="34" y="1416"/>
                    <a:pt x="51" y="1416"/>
                  </a:cubicBezTo>
                  <a:cubicBezTo>
                    <a:pt x="708" y="1416"/>
                    <a:pt x="1269" y="747"/>
                    <a:pt x="1060" y="271"/>
                  </a:cubicBezTo>
                  <a:cubicBezTo>
                    <a:pt x="973" y="61"/>
                    <a:pt x="797" y="1"/>
                    <a:pt x="6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6207983" y="3918837"/>
              <a:ext cx="43456" cy="51232"/>
            </a:xfrm>
            <a:custGeom>
              <a:avLst/>
              <a:gdLst/>
              <a:ahLst/>
              <a:cxnLst/>
              <a:rect l="l" t="t" r="r" b="b"/>
              <a:pathLst>
                <a:path w="1358" h="1601" extrusionOk="0">
                  <a:moveTo>
                    <a:pt x="726" y="0"/>
                  </a:moveTo>
                  <a:cubicBezTo>
                    <a:pt x="483" y="0"/>
                    <a:pt x="256" y="103"/>
                    <a:pt x="238" y="112"/>
                  </a:cubicBezTo>
                  <a:cubicBezTo>
                    <a:pt x="191" y="136"/>
                    <a:pt x="179" y="196"/>
                    <a:pt x="203" y="243"/>
                  </a:cubicBezTo>
                  <a:cubicBezTo>
                    <a:pt x="211" y="278"/>
                    <a:pt x="246" y="300"/>
                    <a:pt x="282" y="300"/>
                  </a:cubicBezTo>
                  <a:cubicBezTo>
                    <a:pt x="295" y="300"/>
                    <a:pt x="309" y="297"/>
                    <a:pt x="322" y="291"/>
                  </a:cubicBezTo>
                  <a:cubicBezTo>
                    <a:pt x="331" y="282"/>
                    <a:pt x="529" y="189"/>
                    <a:pt x="723" y="189"/>
                  </a:cubicBezTo>
                  <a:cubicBezTo>
                    <a:pt x="782" y="189"/>
                    <a:pt x="841" y="197"/>
                    <a:pt x="893" y="219"/>
                  </a:cubicBezTo>
                  <a:cubicBezTo>
                    <a:pt x="989" y="243"/>
                    <a:pt x="1048" y="303"/>
                    <a:pt x="1084" y="398"/>
                  </a:cubicBezTo>
                  <a:cubicBezTo>
                    <a:pt x="1155" y="565"/>
                    <a:pt x="1108" y="767"/>
                    <a:pt x="977" y="958"/>
                  </a:cubicBezTo>
                  <a:cubicBezTo>
                    <a:pt x="781" y="1234"/>
                    <a:pt x="462" y="1411"/>
                    <a:pt x="139" y="1411"/>
                  </a:cubicBezTo>
                  <a:cubicBezTo>
                    <a:pt x="128" y="1411"/>
                    <a:pt x="118" y="1410"/>
                    <a:pt x="107" y="1410"/>
                  </a:cubicBezTo>
                  <a:cubicBezTo>
                    <a:pt x="48" y="1410"/>
                    <a:pt x="12" y="1446"/>
                    <a:pt x="0" y="1505"/>
                  </a:cubicBezTo>
                  <a:cubicBezTo>
                    <a:pt x="0" y="1553"/>
                    <a:pt x="48" y="1601"/>
                    <a:pt x="96" y="1601"/>
                  </a:cubicBezTo>
                  <a:lnTo>
                    <a:pt x="143" y="1601"/>
                  </a:lnTo>
                  <a:cubicBezTo>
                    <a:pt x="524" y="1601"/>
                    <a:pt x="905" y="1398"/>
                    <a:pt x="1143" y="1065"/>
                  </a:cubicBezTo>
                  <a:cubicBezTo>
                    <a:pt x="1310" y="815"/>
                    <a:pt x="1358" y="553"/>
                    <a:pt x="1262" y="327"/>
                  </a:cubicBezTo>
                  <a:cubicBezTo>
                    <a:pt x="1203" y="184"/>
                    <a:pt x="1096" y="88"/>
                    <a:pt x="965" y="41"/>
                  </a:cubicBezTo>
                  <a:cubicBezTo>
                    <a:pt x="888" y="11"/>
                    <a:pt x="806" y="0"/>
                    <a:pt x="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6073871" y="3831477"/>
              <a:ext cx="155840" cy="181664"/>
            </a:xfrm>
            <a:custGeom>
              <a:avLst/>
              <a:gdLst/>
              <a:ahLst/>
              <a:cxnLst/>
              <a:rect l="l" t="t" r="r" b="b"/>
              <a:pathLst>
                <a:path w="4870" h="5677" extrusionOk="0">
                  <a:moveTo>
                    <a:pt x="2699" y="0"/>
                  </a:moveTo>
                  <a:cubicBezTo>
                    <a:pt x="1735" y="0"/>
                    <a:pt x="787" y="409"/>
                    <a:pt x="679" y="1116"/>
                  </a:cubicBezTo>
                  <a:cubicBezTo>
                    <a:pt x="548" y="1949"/>
                    <a:pt x="0" y="5628"/>
                    <a:pt x="2310" y="5676"/>
                  </a:cubicBezTo>
                  <a:cubicBezTo>
                    <a:pt x="2328" y="5676"/>
                    <a:pt x="2346" y="5677"/>
                    <a:pt x="2364" y="5677"/>
                  </a:cubicBezTo>
                  <a:cubicBezTo>
                    <a:pt x="4612" y="5677"/>
                    <a:pt x="4870" y="2738"/>
                    <a:pt x="4846" y="1604"/>
                  </a:cubicBezTo>
                  <a:cubicBezTo>
                    <a:pt x="4821" y="486"/>
                    <a:pt x="3751" y="0"/>
                    <a:pt x="2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6082639" y="3828309"/>
              <a:ext cx="149760" cy="187872"/>
            </a:xfrm>
            <a:custGeom>
              <a:avLst/>
              <a:gdLst/>
              <a:ahLst/>
              <a:cxnLst/>
              <a:rect l="l" t="t" r="r" b="b"/>
              <a:pathLst>
                <a:path w="4680" h="5871" extrusionOk="0">
                  <a:moveTo>
                    <a:pt x="2429" y="191"/>
                  </a:moveTo>
                  <a:cubicBezTo>
                    <a:pt x="3917" y="191"/>
                    <a:pt x="4465" y="1012"/>
                    <a:pt x="4477" y="1715"/>
                  </a:cubicBezTo>
                  <a:cubicBezTo>
                    <a:pt x="4489" y="2096"/>
                    <a:pt x="4477" y="4096"/>
                    <a:pt x="3501" y="5108"/>
                  </a:cubicBezTo>
                  <a:cubicBezTo>
                    <a:pt x="3132" y="5489"/>
                    <a:pt x="2655" y="5680"/>
                    <a:pt x="2096" y="5680"/>
                  </a:cubicBezTo>
                  <a:lnTo>
                    <a:pt x="2036" y="5680"/>
                  </a:lnTo>
                  <a:cubicBezTo>
                    <a:pt x="1572" y="5668"/>
                    <a:pt x="1191" y="5501"/>
                    <a:pt x="917" y="5168"/>
                  </a:cubicBezTo>
                  <a:cubicBezTo>
                    <a:pt x="357" y="4489"/>
                    <a:pt x="203" y="3096"/>
                    <a:pt x="500" y="1227"/>
                  </a:cubicBezTo>
                  <a:cubicBezTo>
                    <a:pt x="607" y="548"/>
                    <a:pt x="1548" y="191"/>
                    <a:pt x="2429" y="191"/>
                  </a:cubicBezTo>
                  <a:close/>
                  <a:moveTo>
                    <a:pt x="2429" y="0"/>
                  </a:moveTo>
                  <a:cubicBezTo>
                    <a:pt x="1465" y="0"/>
                    <a:pt x="429" y="417"/>
                    <a:pt x="310" y="1203"/>
                  </a:cubicBezTo>
                  <a:cubicBezTo>
                    <a:pt x="0" y="3144"/>
                    <a:pt x="167" y="4561"/>
                    <a:pt x="774" y="5299"/>
                  </a:cubicBezTo>
                  <a:cubicBezTo>
                    <a:pt x="1084" y="5668"/>
                    <a:pt x="1512" y="5858"/>
                    <a:pt x="2036" y="5870"/>
                  </a:cubicBezTo>
                  <a:lnTo>
                    <a:pt x="2096" y="5870"/>
                  </a:lnTo>
                  <a:cubicBezTo>
                    <a:pt x="2703" y="5870"/>
                    <a:pt x="3227" y="5656"/>
                    <a:pt x="3632" y="5239"/>
                  </a:cubicBezTo>
                  <a:cubicBezTo>
                    <a:pt x="4667" y="4180"/>
                    <a:pt x="4679" y="2108"/>
                    <a:pt x="4667" y="1703"/>
                  </a:cubicBezTo>
                  <a:cubicBezTo>
                    <a:pt x="4644" y="524"/>
                    <a:pt x="3524" y="0"/>
                    <a:pt x="2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6091023" y="3930453"/>
              <a:ext cx="129184" cy="82688"/>
            </a:xfrm>
            <a:custGeom>
              <a:avLst/>
              <a:gdLst/>
              <a:ahLst/>
              <a:cxnLst/>
              <a:rect l="l" t="t" r="r" b="b"/>
              <a:pathLst>
                <a:path w="4037" h="2584" extrusionOk="0">
                  <a:moveTo>
                    <a:pt x="1288" y="0"/>
                  </a:moveTo>
                  <a:cubicBezTo>
                    <a:pt x="741" y="0"/>
                    <a:pt x="286" y="65"/>
                    <a:pt x="0" y="118"/>
                  </a:cubicBezTo>
                  <a:cubicBezTo>
                    <a:pt x="60" y="1321"/>
                    <a:pt x="441" y="2547"/>
                    <a:pt x="1774" y="2583"/>
                  </a:cubicBezTo>
                  <a:cubicBezTo>
                    <a:pt x="1790" y="2583"/>
                    <a:pt x="1807" y="2583"/>
                    <a:pt x="1823" y="2583"/>
                  </a:cubicBezTo>
                  <a:cubicBezTo>
                    <a:pt x="3088" y="2583"/>
                    <a:pt x="3719" y="1665"/>
                    <a:pt x="4036" y="654"/>
                  </a:cubicBezTo>
                  <a:cubicBezTo>
                    <a:pt x="3083" y="139"/>
                    <a:pt x="2087"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6087951" y="3927381"/>
              <a:ext cx="135680" cy="88800"/>
            </a:xfrm>
            <a:custGeom>
              <a:avLst/>
              <a:gdLst/>
              <a:ahLst/>
              <a:cxnLst/>
              <a:rect l="l" t="t" r="r" b="b"/>
              <a:pathLst>
                <a:path w="4240" h="2775" extrusionOk="0">
                  <a:moveTo>
                    <a:pt x="1394" y="191"/>
                  </a:moveTo>
                  <a:cubicBezTo>
                    <a:pt x="2370" y="191"/>
                    <a:pt x="3239" y="393"/>
                    <a:pt x="4013" y="798"/>
                  </a:cubicBezTo>
                  <a:cubicBezTo>
                    <a:pt x="3632" y="1988"/>
                    <a:pt x="2930" y="2584"/>
                    <a:pt x="1930" y="2584"/>
                  </a:cubicBezTo>
                  <a:lnTo>
                    <a:pt x="1870" y="2584"/>
                  </a:lnTo>
                  <a:cubicBezTo>
                    <a:pt x="858" y="2560"/>
                    <a:pt x="299" y="1786"/>
                    <a:pt x="203" y="298"/>
                  </a:cubicBezTo>
                  <a:cubicBezTo>
                    <a:pt x="489" y="250"/>
                    <a:pt x="906" y="191"/>
                    <a:pt x="1394" y="191"/>
                  </a:cubicBezTo>
                  <a:close/>
                  <a:moveTo>
                    <a:pt x="1394" y="0"/>
                  </a:moveTo>
                  <a:cubicBezTo>
                    <a:pt x="834" y="0"/>
                    <a:pt x="370" y="72"/>
                    <a:pt x="84" y="119"/>
                  </a:cubicBezTo>
                  <a:cubicBezTo>
                    <a:pt x="37" y="131"/>
                    <a:pt x="1" y="179"/>
                    <a:pt x="1" y="226"/>
                  </a:cubicBezTo>
                  <a:cubicBezTo>
                    <a:pt x="84" y="1869"/>
                    <a:pt x="727" y="2750"/>
                    <a:pt x="1870" y="2774"/>
                  </a:cubicBezTo>
                  <a:lnTo>
                    <a:pt x="1930" y="2774"/>
                  </a:lnTo>
                  <a:cubicBezTo>
                    <a:pt x="3025" y="2774"/>
                    <a:pt x="3823" y="2084"/>
                    <a:pt x="4228" y="786"/>
                  </a:cubicBezTo>
                  <a:cubicBezTo>
                    <a:pt x="4239" y="738"/>
                    <a:pt x="4216" y="691"/>
                    <a:pt x="4180" y="667"/>
                  </a:cubicBezTo>
                  <a:cubicBezTo>
                    <a:pt x="3358" y="226"/>
                    <a:pt x="2430" y="0"/>
                    <a:pt x="1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6076143" y="3862613"/>
              <a:ext cx="30528" cy="38880"/>
            </a:xfrm>
            <a:custGeom>
              <a:avLst/>
              <a:gdLst/>
              <a:ahLst/>
              <a:cxnLst/>
              <a:rect l="l" t="t" r="r" b="b"/>
              <a:pathLst>
                <a:path w="954" h="1215" extrusionOk="0">
                  <a:moveTo>
                    <a:pt x="1" y="0"/>
                  </a:moveTo>
                  <a:lnTo>
                    <a:pt x="1" y="1191"/>
                  </a:lnTo>
                  <a:cubicBezTo>
                    <a:pt x="76" y="1108"/>
                    <a:pt x="150" y="1080"/>
                    <a:pt x="218" y="1080"/>
                  </a:cubicBezTo>
                  <a:cubicBezTo>
                    <a:pt x="365" y="1080"/>
                    <a:pt x="477" y="1214"/>
                    <a:pt x="477" y="1214"/>
                  </a:cubicBezTo>
                  <a:cubicBezTo>
                    <a:pt x="477" y="1214"/>
                    <a:pt x="870" y="1072"/>
                    <a:pt x="953" y="321"/>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6073103" y="3859541"/>
              <a:ext cx="36608" cy="44992"/>
            </a:xfrm>
            <a:custGeom>
              <a:avLst/>
              <a:gdLst/>
              <a:ahLst/>
              <a:cxnLst/>
              <a:rect l="l" t="t" r="r" b="b"/>
              <a:pathLst>
                <a:path w="1144" h="1406" extrusionOk="0">
                  <a:moveTo>
                    <a:pt x="191" y="227"/>
                  </a:moveTo>
                  <a:lnTo>
                    <a:pt x="941" y="477"/>
                  </a:lnTo>
                  <a:cubicBezTo>
                    <a:pt x="870" y="941"/>
                    <a:pt x="679" y="1132"/>
                    <a:pt x="596" y="1191"/>
                  </a:cubicBezTo>
                  <a:cubicBezTo>
                    <a:pt x="536" y="1144"/>
                    <a:pt x="441" y="1084"/>
                    <a:pt x="310" y="1084"/>
                  </a:cubicBezTo>
                  <a:cubicBezTo>
                    <a:pt x="274" y="1084"/>
                    <a:pt x="227" y="1084"/>
                    <a:pt x="191" y="1108"/>
                  </a:cubicBezTo>
                  <a:lnTo>
                    <a:pt x="191" y="227"/>
                  </a:lnTo>
                  <a:close/>
                  <a:moveTo>
                    <a:pt x="120" y="1"/>
                  </a:moveTo>
                  <a:cubicBezTo>
                    <a:pt x="96" y="1"/>
                    <a:pt x="60" y="1"/>
                    <a:pt x="36" y="13"/>
                  </a:cubicBezTo>
                  <a:cubicBezTo>
                    <a:pt x="12" y="36"/>
                    <a:pt x="1" y="60"/>
                    <a:pt x="1" y="96"/>
                  </a:cubicBezTo>
                  <a:lnTo>
                    <a:pt x="1" y="1287"/>
                  </a:lnTo>
                  <a:cubicBezTo>
                    <a:pt x="1" y="1322"/>
                    <a:pt x="24" y="1358"/>
                    <a:pt x="60" y="1382"/>
                  </a:cubicBezTo>
                  <a:cubicBezTo>
                    <a:pt x="70" y="1385"/>
                    <a:pt x="79" y="1387"/>
                    <a:pt x="89" y="1387"/>
                  </a:cubicBezTo>
                  <a:cubicBezTo>
                    <a:pt x="115" y="1387"/>
                    <a:pt x="141" y="1376"/>
                    <a:pt x="167" y="1358"/>
                  </a:cubicBezTo>
                  <a:cubicBezTo>
                    <a:pt x="215" y="1299"/>
                    <a:pt x="262" y="1275"/>
                    <a:pt x="310" y="1275"/>
                  </a:cubicBezTo>
                  <a:cubicBezTo>
                    <a:pt x="417" y="1275"/>
                    <a:pt x="501" y="1370"/>
                    <a:pt x="501" y="1370"/>
                  </a:cubicBezTo>
                  <a:cubicBezTo>
                    <a:pt x="524" y="1394"/>
                    <a:pt x="548" y="1406"/>
                    <a:pt x="572" y="1406"/>
                  </a:cubicBezTo>
                  <a:cubicBezTo>
                    <a:pt x="584" y="1406"/>
                    <a:pt x="596" y="1406"/>
                    <a:pt x="608" y="1394"/>
                  </a:cubicBezTo>
                  <a:cubicBezTo>
                    <a:pt x="632" y="1394"/>
                    <a:pt x="1048" y="1227"/>
                    <a:pt x="1144" y="429"/>
                  </a:cubicBezTo>
                  <a:cubicBezTo>
                    <a:pt x="1144" y="382"/>
                    <a:pt x="1120" y="334"/>
                    <a:pt x="1072" y="322"/>
                  </a:cubicBez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6214831" y="3874805"/>
              <a:ext cx="38528" cy="49152"/>
            </a:xfrm>
            <a:custGeom>
              <a:avLst/>
              <a:gdLst/>
              <a:ahLst/>
              <a:cxnLst/>
              <a:rect l="l" t="t" r="r" b="b"/>
              <a:pathLst>
                <a:path w="1204" h="1536" extrusionOk="0">
                  <a:moveTo>
                    <a:pt x="1060" y="0"/>
                  </a:moveTo>
                  <a:cubicBezTo>
                    <a:pt x="679" y="179"/>
                    <a:pt x="263" y="226"/>
                    <a:pt x="263" y="226"/>
                  </a:cubicBezTo>
                  <a:cubicBezTo>
                    <a:pt x="263" y="226"/>
                    <a:pt x="1" y="1322"/>
                    <a:pt x="441" y="1476"/>
                  </a:cubicBezTo>
                  <a:cubicBezTo>
                    <a:pt x="441" y="1476"/>
                    <a:pt x="474" y="1473"/>
                    <a:pt x="521" y="1473"/>
                  </a:cubicBezTo>
                  <a:cubicBezTo>
                    <a:pt x="603" y="1473"/>
                    <a:pt x="726" y="1483"/>
                    <a:pt x="786" y="1536"/>
                  </a:cubicBezTo>
                  <a:cubicBezTo>
                    <a:pt x="786" y="1536"/>
                    <a:pt x="1203" y="1107"/>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6211407" y="3871477"/>
              <a:ext cx="45376" cy="55552"/>
            </a:xfrm>
            <a:custGeom>
              <a:avLst/>
              <a:gdLst/>
              <a:ahLst/>
              <a:cxnLst/>
              <a:rect l="l" t="t" r="r" b="b"/>
              <a:pathLst>
                <a:path w="1418" h="1736" extrusionOk="0">
                  <a:moveTo>
                    <a:pt x="1084" y="235"/>
                  </a:moveTo>
                  <a:lnTo>
                    <a:pt x="1084" y="235"/>
                  </a:lnTo>
                  <a:cubicBezTo>
                    <a:pt x="1155" y="985"/>
                    <a:pt x="965" y="1378"/>
                    <a:pt x="870" y="1521"/>
                  </a:cubicBezTo>
                  <a:cubicBezTo>
                    <a:pt x="810" y="1485"/>
                    <a:pt x="727" y="1473"/>
                    <a:pt x="620" y="1473"/>
                  </a:cubicBezTo>
                  <a:cubicBezTo>
                    <a:pt x="596" y="1473"/>
                    <a:pt x="584" y="1473"/>
                    <a:pt x="560" y="1485"/>
                  </a:cubicBezTo>
                  <a:cubicBezTo>
                    <a:pt x="310" y="1366"/>
                    <a:pt x="381" y="711"/>
                    <a:pt x="441" y="414"/>
                  </a:cubicBezTo>
                  <a:cubicBezTo>
                    <a:pt x="560" y="402"/>
                    <a:pt x="822" y="342"/>
                    <a:pt x="1084" y="235"/>
                  </a:cubicBezTo>
                  <a:close/>
                  <a:moveTo>
                    <a:pt x="1166" y="1"/>
                  </a:moveTo>
                  <a:cubicBezTo>
                    <a:pt x="1153" y="1"/>
                    <a:pt x="1141" y="4"/>
                    <a:pt x="1132" y="9"/>
                  </a:cubicBezTo>
                  <a:cubicBezTo>
                    <a:pt x="762" y="187"/>
                    <a:pt x="358" y="235"/>
                    <a:pt x="358" y="235"/>
                  </a:cubicBezTo>
                  <a:cubicBezTo>
                    <a:pt x="310" y="235"/>
                    <a:pt x="286" y="271"/>
                    <a:pt x="274" y="306"/>
                  </a:cubicBezTo>
                  <a:cubicBezTo>
                    <a:pt x="239" y="425"/>
                    <a:pt x="0" y="1497"/>
                    <a:pt x="524" y="1664"/>
                  </a:cubicBezTo>
                  <a:cubicBezTo>
                    <a:pt x="536" y="1676"/>
                    <a:pt x="548" y="1676"/>
                    <a:pt x="560" y="1676"/>
                  </a:cubicBezTo>
                  <a:lnTo>
                    <a:pt x="620" y="1676"/>
                  </a:lnTo>
                  <a:cubicBezTo>
                    <a:pt x="739" y="1676"/>
                    <a:pt x="810" y="1688"/>
                    <a:pt x="834" y="1711"/>
                  </a:cubicBezTo>
                  <a:cubicBezTo>
                    <a:pt x="846" y="1735"/>
                    <a:pt x="870" y="1735"/>
                    <a:pt x="893" y="1735"/>
                  </a:cubicBezTo>
                  <a:cubicBezTo>
                    <a:pt x="917" y="1735"/>
                    <a:pt x="953" y="1723"/>
                    <a:pt x="965" y="1711"/>
                  </a:cubicBezTo>
                  <a:cubicBezTo>
                    <a:pt x="989" y="1688"/>
                    <a:pt x="1417" y="1235"/>
                    <a:pt x="1263" y="92"/>
                  </a:cubicBezTo>
                  <a:cubicBezTo>
                    <a:pt x="1263" y="56"/>
                    <a:pt x="1239" y="33"/>
                    <a:pt x="1215" y="21"/>
                  </a:cubicBezTo>
                  <a:cubicBezTo>
                    <a:pt x="1201" y="7"/>
                    <a:pt x="1183" y="1"/>
                    <a:pt x="1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6042991" y="3799157"/>
              <a:ext cx="224384" cy="93792"/>
            </a:xfrm>
            <a:custGeom>
              <a:avLst/>
              <a:gdLst/>
              <a:ahLst/>
              <a:cxnLst/>
              <a:rect l="l" t="t" r="r" b="b"/>
              <a:pathLst>
                <a:path w="7012" h="2931" extrusionOk="0">
                  <a:moveTo>
                    <a:pt x="4394" y="0"/>
                  </a:moveTo>
                  <a:cubicBezTo>
                    <a:pt x="4272" y="0"/>
                    <a:pt x="4145" y="6"/>
                    <a:pt x="4013" y="19"/>
                  </a:cubicBezTo>
                  <a:cubicBezTo>
                    <a:pt x="1680" y="233"/>
                    <a:pt x="1" y="1566"/>
                    <a:pt x="906" y="2185"/>
                  </a:cubicBezTo>
                  <a:cubicBezTo>
                    <a:pt x="1460" y="2567"/>
                    <a:pt x="3134" y="2930"/>
                    <a:pt x="4510" y="2930"/>
                  </a:cubicBezTo>
                  <a:cubicBezTo>
                    <a:pt x="5412" y="2930"/>
                    <a:pt x="6185" y="2774"/>
                    <a:pt x="6430" y="2364"/>
                  </a:cubicBezTo>
                  <a:cubicBezTo>
                    <a:pt x="7011" y="1392"/>
                    <a:pt x="6260" y="0"/>
                    <a:pt x="4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6059375" y="3796117"/>
              <a:ext cx="200832" cy="99648"/>
            </a:xfrm>
            <a:custGeom>
              <a:avLst/>
              <a:gdLst/>
              <a:ahLst/>
              <a:cxnLst/>
              <a:rect l="l" t="t" r="r" b="b"/>
              <a:pathLst>
                <a:path w="6276" h="3114" extrusionOk="0">
                  <a:moveTo>
                    <a:pt x="3882" y="185"/>
                  </a:moveTo>
                  <a:cubicBezTo>
                    <a:pt x="4775" y="185"/>
                    <a:pt x="5513" y="542"/>
                    <a:pt x="5847" y="1126"/>
                  </a:cubicBezTo>
                  <a:cubicBezTo>
                    <a:pt x="6073" y="1530"/>
                    <a:pt x="6073" y="2007"/>
                    <a:pt x="5835" y="2399"/>
                  </a:cubicBezTo>
                  <a:cubicBezTo>
                    <a:pt x="5633" y="2745"/>
                    <a:pt x="4978" y="2923"/>
                    <a:pt x="3989" y="2923"/>
                  </a:cubicBezTo>
                  <a:cubicBezTo>
                    <a:pt x="2561" y="2923"/>
                    <a:pt x="941" y="2542"/>
                    <a:pt x="453" y="2209"/>
                  </a:cubicBezTo>
                  <a:cubicBezTo>
                    <a:pt x="275" y="2090"/>
                    <a:pt x="203" y="1947"/>
                    <a:pt x="251" y="1768"/>
                  </a:cubicBezTo>
                  <a:cubicBezTo>
                    <a:pt x="406" y="1161"/>
                    <a:pt x="1787" y="364"/>
                    <a:pt x="3513" y="209"/>
                  </a:cubicBezTo>
                  <a:cubicBezTo>
                    <a:pt x="3632" y="197"/>
                    <a:pt x="3763" y="185"/>
                    <a:pt x="3882" y="185"/>
                  </a:cubicBezTo>
                  <a:close/>
                  <a:moveTo>
                    <a:pt x="3864" y="0"/>
                  </a:moveTo>
                  <a:cubicBezTo>
                    <a:pt x="3742" y="0"/>
                    <a:pt x="3617" y="6"/>
                    <a:pt x="3489" y="18"/>
                  </a:cubicBezTo>
                  <a:cubicBezTo>
                    <a:pt x="2013" y="149"/>
                    <a:pt x="287" y="876"/>
                    <a:pt x="72" y="1721"/>
                  </a:cubicBezTo>
                  <a:cubicBezTo>
                    <a:pt x="1" y="1971"/>
                    <a:pt x="96" y="2197"/>
                    <a:pt x="346" y="2364"/>
                  </a:cubicBezTo>
                  <a:cubicBezTo>
                    <a:pt x="930" y="2769"/>
                    <a:pt x="2632" y="3114"/>
                    <a:pt x="3989" y="3114"/>
                  </a:cubicBezTo>
                  <a:cubicBezTo>
                    <a:pt x="4740" y="3114"/>
                    <a:pt x="5704" y="3007"/>
                    <a:pt x="6002" y="2507"/>
                  </a:cubicBezTo>
                  <a:cubicBezTo>
                    <a:pt x="6275" y="2054"/>
                    <a:pt x="6275" y="1495"/>
                    <a:pt x="6014" y="1030"/>
                  </a:cubicBezTo>
                  <a:cubicBezTo>
                    <a:pt x="5643" y="374"/>
                    <a:pt x="4841" y="0"/>
                    <a:pt x="3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6166447" y="3786005"/>
              <a:ext cx="21760" cy="21760"/>
            </a:xfrm>
            <a:custGeom>
              <a:avLst/>
              <a:gdLst/>
              <a:ahLst/>
              <a:cxnLst/>
              <a:rect l="l" t="t" r="r" b="b"/>
              <a:pathLst>
                <a:path w="680" h="680" extrusionOk="0">
                  <a:moveTo>
                    <a:pt x="346" y="1"/>
                  </a:moveTo>
                  <a:cubicBezTo>
                    <a:pt x="155" y="1"/>
                    <a:pt x="1" y="156"/>
                    <a:pt x="1" y="346"/>
                  </a:cubicBezTo>
                  <a:cubicBezTo>
                    <a:pt x="1" y="537"/>
                    <a:pt x="155" y="680"/>
                    <a:pt x="346" y="680"/>
                  </a:cubicBezTo>
                  <a:cubicBezTo>
                    <a:pt x="536" y="680"/>
                    <a:pt x="679" y="537"/>
                    <a:pt x="679" y="346"/>
                  </a:cubicBezTo>
                  <a:cubicBezTo>
                    <a:pt x="679" y="156"/>
                    <a:pt x="536" y="1"/>
                    <a:pt x="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6163407" y="3782965"/>
              <a:ext cx="28224" cy="28224"/>
            </a:xfrm>
            <a:custGeom>
              <a:avLst/>
              <a:gdLst/>
              <a:ahLst/>
              <a:cxnLst/>
              <a:rect l="l" t="t" r="r" b="b"/>
              <a:pathLst>
                <a:path w="882" h="882" extrusionOk="0">
                  <a:moveTo>
                    <a:pt x="441" y="191"/>
                  </a:moveTo>
                  <a:cubicBezTo>
                    <a:pt x="572" y="191"/>
                    <a:pt x="679" y="298"/>
                    <a:pt x="679" y="441"/>
                  </a:cubicBezTo>
                  <a:cubicBezTo>
                    <a:pt x="679" y="572"/>
                    <a:pt x="572" y="679"/>
                    <a:pt x="441" y="679"/>
                  </a:cubicBezTo>
                  <a:cubicBezTo>
                    <a:pt x="298" y="679"/>
                    <a:pt x="191" y="572"/>
                    <a:pt x="191" y="441"/>
                  </a:cubicBezTo>
                  <a:cubicBezTo>
                    <a:pt x="191" y="298"/>
                    <a:pt x="298" y="191"/>
                    <a:pt x="441" y="191"/>
                  </a:cubicBezTo>
                  <a:close/>
                  <a:moveTo>
                    <a:pt x="441" y="1"/>
                  </a:moveTo>
                  <a:cubicBezTo>
                    <a:pt x="191" y="1"/>
                    <a:pt x="0" y="191"/>
                    <a:pt x="0" y="441"/>
                  </a:cubicBezTo>
                  <a:cubicBezTo>
                    <a:pt x="0" y="679"/>
                    <a:pt x="191" y="882"/>
                    <a:pt x="441" y="882"/>
                  </a:cubicBezTo>
                  <a:cubicBezTo>
                    <a:pt x="679" y="882"/>
                    <a:pt x="881" y="679"/>
                    <a:pt x="881" y="441"/>
                  </a:cubicBezTo>
                  <a:cubicBezTo>
                    <a:pt x="881" y="191"/>
                    <a:pt x="679"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6270095" y="4298805"/>
              <a:ext cx="201568" cy="222912"/>
            </a:xfrm>
            <a:custGeom>
              <a:avLst/>
              <a:gdLst/>
              <a:ahLst/>
              <a:cxnLst/>
              <a:rect l="l" t="t" r="r" b="b"/>
              <a:pathLst>
                <a:path w="6299" h="6966" extrusionOk="0">
                  <a:moveTo>
                    <a:pt x="2384" y="1"/>
                  </a:moveTo>
                  <a:cubicBezTo>
                    <a:pt x="593" y="1"/>
                    <a:pt x="0" y="1585"/>
                    <a:pt x="0" y="1585"/>
                  </a:cubicBezTo>
                  <a:cubicBezTo>
                    <a:pt x="0" y="1585"/>
                    <a:pt x="884" y="6965"/>
                    <a:pt x="2706" y="6965"/>
                  </a:cubicBezTo>
                  <a:cubicBezTo>
                    <a:pt x="2752" y="6965"/>
                    <a:pt x="2798" y="6962"/>
                    <a:pt x="2846" y="6955"/>
                  </a:cubicBezTo>
                  <a:cubicBezTo>
                    <a:pt x="4513" y="6717"/>
                    <a:pt x="6298" y="3038"/>
                    <a:pt x="6298" y="3038"/>
                  </a:cubicBezTo>
                  <a:lnTo>
                    <a:pt x="4870" y="1788"/>
                  </a:lnTo>
                  <a:lnTo>
                    <a:pt x="3215" y="3478"/>
                  </a:lnTo>
                  <a:lnTo>
                    <a:pt x="2667" y="14"/>
                  </a:lnTo>
                  <a:cubicBezTo>
                    <a:pt x="2569" y="5"/>
                    <a:pt x="2475" y="1"/>
                    <a:pt x="23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6267023" y="4295413"/>
              <a:ext cx="208448" cy="229408"/>
            </a:xfrm>
            <a:custGeom>
              <a:avLst/>
              <a:gdLst/>
              <a:ahLst/>
              <a:cxnLst/>
              <a:rect l="l" t="t" r="r" b="b"/>
              <a:pathLst>
                <a:path w="6514" h="7169" extrusionOk="0">
                  <a:moveTo>
                    <a:pt x="2492" y="0"/>
                  </a:moveTo>
                  <a:cubicBezTo>
                    <a:pt x="640" y="0"/>
                    <a:pt x="12" y="1644"/>
                    <a:pt x="1" y="1655"/>
                  </a:cubicBezTo>
                  <a:cubicBezTo>
                    <a:pt x="1" y="1679"/>
                    <a:pt x="1" y="1691"/>
                    <a:pt x="1" y="1703"/>
                  </a:cubicBezTo>
                  <a:cubicBezTo>
                    <a:pt x="37" y="1941"/>
                    <a:pt x="918" y="7168"/>
                    <a:pt x="2811" y="7168"/>
                  </a:cubicBezTo>
                  <a:cubicBezTo>
                    <a:pt x="2858" y="7168"/>
                    <a:pt x="2906" y="7168"/>
                    <a:pt x="2965" y="7156"/>
                  </a:cubicBezTo>
                  <a:cubicBezTo>
                    <a:pt x="4644" y="6906"/>
                    <a:pt x="6406" y="3346"/>
                    <a:pt x="6490" y="3191"/>
                  </a:cubicBezTo>
                  <a:cubicBezTo>
                    <a:pt x="6514" y="3144"/>
                    <a:pt x="6490" y="3084"/>
                    <a:pt x="6442" y="3060"/>
                  </a:cubicBezTo>
                  <a:cubicBezTo>
                    <a:pt x="6429" y="3054"/>
                    <a:pt x="6416" y="3051"/>
                    <a:pt x="6402" y="3051"/>
                  </a:cubicBezTo>
                  <a:cubicBezTo>
                    <a:pt x="6365" y="3051"/>
                    <a:pt x="6329" y="3073"/>
                    <a:pt x="6311" y="3108"/>
                  </a:cubicBezTo>
                  <a:cubicBezTo>
                    <a:pt x="6299" y="3144"/>
                    <a:pt x="4525" y="6739"/>
                    <a:pt x="2930" y="6966"/>
                  </a:cubicBezTo>
                  <a:cubicBezTo>
                    <a:pt x="2890" y="6971"/>
                    <a:pt x="2851" y="6974"/>
                    <a:pt x="2813" y="6974"/>
                  </a:cubicBezTo>
                  <a:cubicBezTo>
                    <a:pt x="1953" y="6974"/>
                    <a:pt x="1293" y="5616"/>
                    <a:pt x="894" y="4453"/>
                  </a:cubicBezTo>
                  <a:cubicBezTo>
                    <a:pt x="465" y="3203"/>
                    <a:pt x="227" y="1905"/>
                    <a:pt x="191" y="1703"/>
                  </a:cubicBezTo>
                  <a:cubicBezTo>
                    <a:pt x="283" y="1497"/>
                    <a:pt x="883" y="197"/>
                    <a:pt x="2490" y="197"/>
                  </a:cubicBezTo>
                  <a:cubicBezTo>
                    <a:pt x="2552" y="197"/>
                    <a:pt x="2615" y="199"/>
                    <a:pt x="2680" y="203"/>
                  </a:cubicBezTo>
                  <a:lnTo>
                    <a:pt x="3215" y="3596"/>
                  </a:lnTo>
                  <a:cubicBezTo>
                    <a:pt x="3215" y="3632"/>
                    <a:pt x="3239" y="3668"/>
                    <a:pt x="3275" y="3680"/>
                  </a:cubicBezTo>
                  <a:cubicBezTo>
                    <a:pt x="3285" y="3683"/>
                    <a:pt x="3294" y="3684"/>
                    <a:pt x="3304" y="3684"/>
                  </a:cubicBezTo>
                  <a:cubicBezTo>
                    <a:pt x="3330" y="3684"/>
                    <a:pt x="3356" y="3673"/>
                    <a:pt x="3382" y="3656"/>
                  </a:cubicBezTo>
                  <a:lnTo>
                    <a:pt x="5037" y="1965"/>
                  </a:lnTo>
                  <a:cubicBezTo>
                    <a:pt x="5073" y="1929"/>
                    <a:pt x="5073" y="1870"/>
                    <a:pt x="5037" y="1834"/>
                  </a:cubicBezTo>
                  <a:cubicBezTo>
                    <a:pt x="5019" y="1816"/>
                    <a:pt x="4992" y="1807"/>
                    <a:pt x="4966" y="1807"/>
                  </a:cubicBezTo>
                  <a:cubicBezTo>
                    <a:pt x="4939" y="1807"/>
                    <a:pt x="4912" y="1816"/>
                    <a:pt x="4894" y="1834"/>
                  </a:cubicBezTo>
                  <a:lnTo>
                    <a:pt x="3370" y="3382"/>
                  </a:lnTo>
                  <a:lnTo>
                    <a:pt x="2858" y="96"/>
                  </a:lnTo>
                  <a:cubicBezTo>
                    <a:pt x="2858" y="60"/>
                    <a:pt x="2823" y="24"/>
                    <a:pt x="2775" y="12"/>
                  </a:cubicBezTo>
                  <a:cubicBezTo>
                    <a:pt x="2678" y="4"/>
                    <a:pt x="2583" y="0"/>
                    <a:pt x="2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6270095" y="4298805"/>
              <a:ext cx="132224" cy="192864"/>
            </a:xfrm>
            <a:custGeom>
              <a:avLst/>
              <a:gdLst/>
              <a:ahLst/>
              <a:cxnLst/>
              <a:rect l="l" t="t" r="r" b="b"/>
              <a:pathLst>
                <a:path w="4132" h="6027" extrusionOk="0">
                  <a:moveTo>
                    <a:pt x="2384" y="1"/>
                  </a:moveTo>
                  <a:cubicBezTo>
                    <a:pt x="593" y="1"/>
                    <a:pt x="0" y="1585"/>
                    <a:pt x="0" y="1585"/>
                  </a:cubicBezTo>
                  <a:cubicBezTo>
                    <a:pt x="0" y="1585"/>
                    <a:pt x="226" y="2978"/>
                    <a:pt x="703" y="4347"/>
                  </a:cubicBezTo>
                  <a:cubicBezTo>
                    <a:pt x="1012" y="5276"/>
                    <a:pt x="1857" y="5907"/>
                    <a:pt x="2834" y="5955"/>
                  </a:cubicBezTo>
                  <a:lnTo>
                    <a:pt x="4132" y="6026"/>
                  </a:lnTo>
                  <a:lnTo>
                    <a:pt x="3667" y="3014"/>
                  </a:lnTo>
                  <a:lnTo>
                    <a:pt x="3215" y="3478"/>
                  </a:lnTo>
                  <a:lnTo>
                    <a:pt x="2667" y="14"/>
                  </a:lnTo>
                  <a:cubicBezTo>
                    <a:pt x="2569" y="5"/>
                    <a:pt x="2475" y="1"/>
                    <a:pt x="2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6267023" y="4295413"/>
              <a:ext cx="138336" cy="199296"/>
            </a:xfrm>
            <a:custGeom>
              <a:avLst/>
              <a:gdLst/>
              <a:ahLst/>
              <a:cxnLst/>
              <a:rect l="l" t="t" r="r" b="b"/>
              <a:pathLst>
                <a:path w="4323" h="6228" extrusionOk="0">
                  <a:moveTo>
                    <a:pt x="2680" y="203"/>
                  </a:moveTo>
                  <a:lnTo>
                    <a:pt x="3215" y="3596"/>
                  </a:lnTo>
                  <a:cubicBezTo>
                    <a:pt x="3215" y="3632"/>
                    <a:pt x="3239" y="3668"/>
                    <a:pt x="3275" y="3680"/>
                  </a:cubicBezTo>
                  <a:cubicBezTo>
                    <a:pt x="3285" y="3683"/>
                    <a:pt x="3294" y="3684"/>
                    <a:pt x="3304" y="3684"/>
                  </a:cubicBezTo>
                  <a:cubicBezTo>
                    <a:pt x="3330" y="3684"/>
                    <a:pt x="3356" y="3673"/>
                    <a:pt x="3382" y="3656"/>
                  </a:cubicBezTo>
                  <a:lnTo>
                    <a:pt x="3692" y="3334"/>
                  </a:lnTo>
                  <a:lnTo>
                    <a:pt x="4108" y="6025"/>
                  </a:lnTo>
                  <a:lnTo>
                    <a:pt x="2930" y="5966"/>
                  </a:lnTo>
                  <a:cubicBezTo>
                    <a:pt x="1989" y="5918"/>
                    <a:pt x="1191" y="5311"/>
                    <a:pt x="882" y="4430"/>
                  </a:cubicBezTo>
                  <a:cubicBezTo>
                    <a:pt x="465" y="3179"/>
                    <a:pt x="227" y="1894"/>
                    <a:pt x="191" y="1703"/>
                  </a:cubicBezTo>
                  <a:cubicBezTo>
                    <a:pt x="275" y="1501"/>
                    <a:pt x="870" y="203"/>
                    <a:pt x="2489" y="203"/>
                  </a:cubicBezTo>
                  <a:close/>
                  <a:moveTo>
                    <a:pt x="2489" y="1"/>
                  </a:moveTo>
                  <a:cubicBezTo>
                    <a:pt x="644" y="1"/>
                    <a:pt x="13" y="1644"/>
                    <a:pt x="1" y="1655"/>
                  </a:cubicBezTo>
                  <a:cubicBezTo>
                    <a:pt x="1" y="1679"/>
                    <a:pt x="1" y="1691"/>
                    <a:pt x="1" y="1703"/>
                  </a:cubicBezTo>
                  <a:cubicBezTo>
                    <a:pt x="1" y="1727"/>
                    <a:pt x="239" y="3132"/>
                    <a:pt x="703" y="4489"/>
                  </a:cubicBezTo>
                  <a:cubicBezTo>
                    <a:pt x="1025" y="5454"/>
                    <a:pt x="1906" y="6108"/>
                    <a:pt x="2918" y="6156"/>
                  </a:cubicBezTo>
                  <a:lnTo>
                    <a:pt x="4216" y="6227"/>
                  </a:lnTo>
                  <a:lnTo>
                    <a:pt x="4228" y="6227"/>
                  </a:lnTo>
                  <a:cubicBezTo>
                    <a:pt x="4275" y="6227"/>
                    <a:pt x="4323" y="6180"/>
                    <a:pt x="4323" y="6132"/>
                  </a:cubicBezTo>
                  <a:cubicBezTo>
                    <a:pt x="4323" y="6120"/>
                    <a:pt x="4323" y="6108"/>
                    <a:pt x="4311" y="6096"/>
                  </a:cubicBezTo>
                  <a:lnTo>
                    <a:pt x="3858" y="3108"/>
                  </a:lnTo>
                  <a:cubicBezTo>
                    <a:pt x="3847" y="3072"/>
                    <a:pt x="3823" y="3048"/>
                    <a:pt x="3787" y="3037"/>
                  </a:cubicBezTo>
                  <a:cubicBezTo>
                    <a:pt x="3777" y="3033"/>
                    <a:pt x="3768" y="3032"/>
                    <a:pt x="3758" y="3032"/>
                  </a:cubicBezTo>
                  <a:cubicBezTo>
                    <a:pt x="3733" y="3032"/>
                    <a:pt x="3709" y="3043"/>
                    <a:pt x="3692" y="3060"/>
                  </a:cubicBezTo>
                  <a:lnTo>
                    <a:pt x="3370" y="3382"/>
                  </a:lnTo>
                  <a:lnTo>
                    <a:pt x="2858" y="96"/>
                  </a:lnTo>
                  <a:cubicBezTo>
                    <a:pt x="2858" y="60"/>
                    <a:pt x="2823" y="24"/>
                    <a:pt x="2775" y="12"/>
                  </a:cubicBezTo>
                  <a:cubicBezTo>
                    <a:pt x="2680" y="12"/>
                    <a:pt x="2584" y="1"/>
                    <a:pt x="2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6259791" y="4098421"/>
              <a:ext cx="133376" cy="248832"/>
            </a:xfrm>
            <a:custGeom>
              <a:avLst/>
              <a:gdLst/>
              <a:ahLst/>
              <a:cxnLst/>
              <a:rect l="l" t="t" r="r" b="b"/>
              <a:pathLst>
                <a:path w="4168" h="7776" extrusionOk="0">
                  <a:moveTo>
                    <a:pt x="1703" y="1"/>
                  </a:moveTo>
                  <a:cubicBezTo>
                    <a:pt x="1" y="2061"/>
                    <a:pt x="96" y="7776"/>
                    <a:pt x="96" y="7776"/>
                  </a:cubicBezTo>
                  <a:lnTo>
                    <a:pt x="4168" y="6811"/>
                  </a:lnTo>
                  <a:cubicBezTo>
                    <a:pt x="4168" y="6811"/>
                    <a:pt x="3132" y="1346"/>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6261327" y="4189077"/>
              <a:ext cx="49920" cy="158176"/>
            </a:xfrm>
            <a:custGeom>
              <a:avLst/>
              <a:gdLst/>
              <a:ahLst/>
              <a:cxnLst/>
              <a:rect l="l" t="t" r="r" b="b"/>
              <a:pathLst>
                <a:path w="1560" h="4943" extrusionOk="0">
                  <a:moveTo>
                    <a:pt x="755" y="0"/>
                  </a:moveTo>
                  <a:cubicBezTo>
                    <a:pt x="648" y="0"/>
                    <a:pt x="542" y="49"/>
                    <a:pt x="476" y="156"/>
                  </a:cubicBezTo>
                  <a:cubicBezTo>
                    <a:pt x="465" y="156"/>
                    <a:pt x="465" y="168"/>
                    <a:pt x="465" y="168"/>
                  </a:cubicBezTo>
                  <a:cubicBezTo>
                    <a:pt x="0" y="2454"/>
                    <a:pt x="48" y="4943"/>
                    <a:pt x="48" y="4943"/>
                  </a:cubicBezTo>
                  <a:lnTo>
                    <a:pt x="1560" y="4586"/>
                  </a:lnTo>
                  <a:lnTo>
                    <a:pt x="1107" y="311"/>
                  </a:lnTo>
                  <a:cubicBezTo>
                    <a:pt x="1086" y="116"/>
                    <a:pt x="919" y="0"/>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5918031" y="4031669"/>
              <a:ext cx="396288" cy="552064"/>
            </a:xfrm>
            <a:custGeom>
              <a:avLst/>
              <a:gdLst/>
              <a:ahLst/>
              <a:cxnLst/>
              <a:rect l="l" t="t" r="r" b="b"/>
              <a:pathLst>
                <a:path w="12384" h="17252" extrusionOk="0">
                  <a:moveTo>
                    <a:pt x="5312" y="0"/>
                  </a:moveTo>
                  <a:cubicBezTo>
                    <a:pt x="5296" y="0"/>
                    <a:pt x="5280" y="1"/>
                    <a:pt x="5263" y="3"/>
                  </a:cubicBezTo>
                  <a:cubicBezTo>
                    <a:pt x="4644" y="51"/>
                    <a:pt x="2203" y="301"/>
                    <a:pt x="1227" y="1123"/>
                  </a:cubicBezTo>
                  <a:cubicBezTo>
                    <a:pt x="1227" y="1123"/>
                    <a:pt x="1191" y="11648"/>
                    <a:pt x="1" y="16363"/>
                  </a:cubicBezTo>
                  <a:cubicBezTo>
                    <a:pt x="1" y="16363"/>
                    <a:pt x="2648" y="17252"/>
                    <a:pt x="6690" y="17252"/>
                  </a:cubicBezTo>
                  <a:cubicBezTo>
                    <a:pt x="8062" y="17252"/>
                    <a:pt x="9595" y="17149"/>
                    <a:pt x="11240" y="16875"/>
                  </a:cubicBezTo>
                  <a:cubicBezTo>
                    <a:pt x="11240" y="16875"/>
                    <a:pt x="10681" y="6266"/>
                    <a:pt x="12383" y="2087"/>
                  </a:cubicBezTo>
                  <a:cubicBezTo>
                    <a:pt x="12383" y="2087"/>
                    <a:pt x="10907" y="992"/>
                    <a:pt x="9157" y="361"/>
                  </a:cubicBezTo>
                  <a:cubicBezTo>
                    <a:pt x="9114" y="346"/>
                    <a:pt x="9070" y="340"/>
                    <a:pt x="9026" y="340"/>
                  </a:cubicBezTo>
                  <a:cubicBezTo>
                    <a:pt x="8957" y="340"/>
                    <a:pt x="8888" y="356"/>
                    <a:pt x="8823" y="384"/>
                  </a:cubicBezTo>
                  <a:cubicBezTo>
                    <a:pt x="8367" y="613"/>
                    <a:pt x="7919" y="698"/>
                    <a:pt x="7506" y="698"/>
                  </a:cubicBezTo>
                  <a:cubicBezTo>
                    <a:pt x="6562" y="698"/>
                    <a:pt x="5799" y="253"/>
                    <a:pt x="5525" y="63"/>
                  </a:cubicBezTo>
                  <a:cubicBezTo>
                    <a:pt x="5466" y="23"/>
                    <a:pt x="5390" y="0"/>
                    <a:pt x="53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6038063" y="4126261"/>
              <a:ext cx="433600" cy="365408"/>
            </a:xfrm>
            <a:custGeom>
              <a:avLst/>
              <a:gdLst/>
              <a:ahLst/>
              <a:cxnLst/>
              <a:rect l="l" t="t" r="r" b="b"/>
              <a:pathLst>
                <a:path w="13550" h="11419" extrusionOk="0">
                  <a:moveTo>
                    <a:pt x="5167" y="0"/>
                  </a:moveTo>
                  <a:lnTo>
                    <a:pt x="2191" y="560"/>
                  </a:lnTo>
                  <a:lnTo>
                    <a:pt x="0" y="9823"/>
                  </a:lnTo>
                  <a:lnTo>
                    <a:pt x="0" y="9823"/>
                  </a:lnTo>
                  <a:lnTo>
                    <a:pt x="2953" y="9239"/>
                  </a:lnTo>
                  <a:lnTo>
                    <a:pt x="5727" y="11144"/>
                  </a:lnTo>
                  <a:lnTo>
                    <a:pt x="8751" y="9775"/>
                  </a:lnTo>
                  <a:lnTo>
                    <a:pt x="11383" y="11418"/>
                  </a:lnTo>
                  <a:lnTo>
                    <a:pt x="13549" y="2643"/>
                  </a:lnTo>
                  <a:lnTo>
                    <a:pt x="11097" y="1024"/>
                  </a:lnTo>
                  <a:lnTo>
                    <a:pt x="7775" y="2060"/>
                  </a:lnTo>
                  <a:lnTo>
                    <a:pt x="5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4"/>
            <p:cNvSpPr/>
            <p:nvPr/>
          </p:nvSpPr>
          <p:spPr>
            <a:xfrm>
              <a:off x="6034607" y="4123189"/>
              <a:ext cx="440480" cy="371520"/>
            </a:xfrm>
            <a:custGeom>
              <a:avLst/>
              <a:gdLst/>
              <a:ahLst/>
              <a:cxnLst/>
              <a:rect l="l" t="t" r="r" b="b"/>
              <a:pathLst>
                <a:path w="13765" h="11610" extrusionOk="0">
                  <a:moveTo>
                    <a:pt x="5240" y="203"/>
                  </a:moveTo>
                  <a:lnTo>
                    <a:pt x="7823" y="2227"/>
                  </a:lnTo>
                  <a:cubicBezTo>
                    <a:pt x="7837" y="2241"/>
                    <a:pt x="7855" y="2247"/>
                    <a:pt x="7875" y="2247"/>
                  </a:cubicBezTo>
                  <a:cubicBezTo>
                    <a:pt x="7889" y="2247"/>
                    <a:pt x="7904" y="2244"/>
                    <a:pt x="7919" y="2239"/>
                  </a:cubicBezTo>
                  <a:lnTo>
                    <a:pt x="11181" y="1227"/>
                  </a:lnTo>
                  <a:lnTo>
                    <a:pt x="13550" y="2787"/>
                  </a:lnTo>
                  <a:lnTo>
                    <a:pt x="11431" y="11359"/>
                  </a:lnTo>
                  <a:lnTo>
                    <a:pt x="8919" y="9788"/>
                  </a:lnTo>
                  <a:cubicBezTo>
                    <a:pt x="8895" y="9776"/>
                    <a:pt x="8883" y="9776"/>
                    <a:pt x="8859" y="9776"/>
                  </a:cubicBezTo>
                  <a:cubicBezTo>
                    <a:pt x="8847" y="9776"/>
                    <a:pt x="8835" y="9776"/>
                    <a:pt x="8824" y="9788"/>
                  </a:cubicBezTo>
                  <a:lnTo>
                    <a:pt x="5847" y="11121"/>
                  </a:lnTo>
                  <a:lnTo>
                    <a:pt x="3120" y="9252"/>
                  </a:lnTo>
                  <a:cubicBezTo>
                    <a:pt x="3097" y="9240"/>
                    <a:pt x="3073" y="9240"/>
                    <a:pt x="3037" y="9240"/>
                  </a:cubicBezTo>
                  <a:lnTo>
                    <a:pt x="239" y="9800"/>
                  </a:lnTo>
                  <a:lnTo>
                    <a:pt x="239" y="9800"/>
                  </a:lnTo>
                  <a:lnTo>
                    <a:pt x="2382" y="739"/>
                  </a:lnTo>
                  <a:lnTo>
                    <a:pt x="5240" y="203"/>
                  </a:lnTo>
                  <a:close/>
                  <a:moveTo>
                    <a:pt x="5252" y="1"/>
                  </a:moveTo>
                  <a:lnTo>
                    <a:pt x="2287" y="560"/>
                  </a:lnTo>
                  <a:cubicBezTo>
                    <a:pt x="2251" y="560"/>
                    <a:pt x="2216" y="596"/>
                    <a:pt x="2204" y="632"/>
                  </a:cubicBezTo>
                  <a:lnTo>
                    <a:pt x="13" y="9895"/>
                  </a:lnTo>
                  <a:cubicBezTo>
                    <a:pt x="1" y="9931"/>
                    <a:pt x="13" y="9966"/>
                    <a:pt x="37" y="9990"/>
                  </a:cubicBezTo>
                  <a:cubicBezTo>
                    <a:pt x="54" y="10008"/>
                    <a:pt x="78" y="10019"/>
                    <a:pt x="103" y="10019"/>
                  </a:cubicBezTo>
                  <a:cubicBezTo>
                    <a:pt x="113" y="10019"/>
                    <a:pt x="122" y="10017"/>
                    <a:pt x="132" y="10014"/>
                  </a:cubicBezTo>
                  <a:lnTo>
                    <a:pt x="3037" y="9443"/>
                  </a:lnTo>
                  <a:lnTo>
                    <a:pt x="5787" y="11312"/>
                  </a:lnTo>
                  <a:cubicBezTo>
                    <a:pt x="5801" y="11326"/>
                    <a:pt x="5819" y="11332"/>
                    <a:pt x="5839" y="11332"/>
                  </a:cubicBezTo>
                  <a:cubicBezTo>
                    <a:pt x="5853" y="11332"/>
                    <a:pt x="5868" y="11329"/>
                    <a:pt x="5883" y="11324"/>
                  </a:cubicBezTo>
                  <a:lnTo>
                    <a:pt x="8859" y="9978"/>
                  </a:lnTo>
                  <a:lnTo>
                    <a:pt x="11431" y="11598"/>
                  </a:lnTo>
                  <a:cubicBezTo>
                    <a:pt x="11455" y="11598"/>
                    <a:pt x="11467" y="11609"/>
                    <a:pt x="11491" y="11609"/>
                  </a:cubicBezTo>
                  <a:cubicBezTo>
                    <a:pt x="11502" y="11609"/>
                    <a:pt x="11514" y="11609"/>
                    <a:pt x="11526" y="11598"/>
                  </a:cubicBezTo>
                  <a:cubicBezTo>
                    <a:pt x="11550" y="11586"/>
                    <a:pt x="11574" y="11562"/>
                    <a:pt x="11586" y="11538"/>
                  </a:cubicBezTo>
                  <a:lnTo>
                    <a:pt x="13753" y="2763"/>
                  </a:lnTo>
                  <a:cubicBezTo>
                    <a:pt x="13765" y="2727"/>
                    <a:pt x="13753" y="2680"/>
                    <a:pt x="13717" y="2656"/>
                  </a:cubicBezTo>
                  <a:lnTo>
                    <a:pt x="11252" y="1037"/>
                  </a:lnTo>
                  <a:cubicBezTo>
                    <a:pt x="11236" y="1028"/>
                    <a:pt x="11219" y="1020"/>
                    <a:pt x="11198" y="1020"/>
                  </a:cubicBezTo>
                  <a:cubicBezTo>
                    <a:pt x="11189" y="1020"/>
                    <a:pt x="11180" y="1021"/>
                    <a:pt x="11169" y="1025"/>
                  </a:cubicBezTo>
                  <a:lnTo>
                    <a:pt x="7907" y="2049"/>
                  </a:lnTo>
                  <a:lnTo>
                    <a:pt x="5335" y="25"/>
                  </a:lnTo>
                  <a:cubicBezTo>
                    <a:pt x="5311" y="1"/>
                    <a:pt x="5275" y="1"/>
                    <a:pt x="5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6129103" y="4126005"/>
              <a:ext cx="77760" cy="298976"/>
            </a:xfrm>
            <a:custGeom>
              <a:avLst/>
              <a:gdLst/>
              <a:ahLst/>
              <a:cxnLst/>
              <a:rect l="l" t="t" r="r" b="b"/>
              <a:pathLst>
                <a:path w="2430" h="9343" extrusionOk="0">
                  <a:moveTo>
                    <a:pt x="2304" y="1"/>
                  </a:moveTo>
                  <a:cubicBezTo>
                    <a:pt x="2268" y="1"/>
                    <a:pt x="2237" y="33"/>
                    <a:pt x="2227" y="80"/>
                  </a:cubicBezTo>
                  <a:lnTo>
                    <a:pt x="13" y="9224"/>
                  </a:lnTo>
                  <a:cubicBezTo>
                    <a:pt x="1" y="9271"/>
                    <a:pt x="36" y="9331"/>
                    <a:pt x="84" y="9343"/>
                  </a:cubicBezTo>
                  <a:lnTo>
                    <a:pt x="108" y="9343"/>
                  </a:lnTo>
                  <a:cubicBezTo>
                    <a:pt x="156" y="9343"/>
                    <a:pt x="191" y="9319"/>
                    <a:pt x="203" y="9271"/>
                  </a:cubicBezTo>
                  <a:lnTo>
                    <a:pt x="2406" y="115"/>
                  </a:lnTo>
                  <a:cubicBezTo>
                    <a:pt x="2430" y="68"/>
                    <a:pt x="2394" y="20"/>
                    <a:pt x="2334" y="8"/>
                  </a:cubicBezTo>
                  <a:cubicBezTo>
                    <a:pt x="2324" y="3"/>
                    <a:pt x="2314" y="1"/>
                    <a:pt x="2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6218255" y="4189045"/>
              <a:ext cx="72064" cy="296896"/>
            </a:xfrm>
            <a:custGeom>
              <a:avLst/>
              <a:gdLst/>
              <a:ahLst/>
              <a:cxnLst/>
              <a:rect l="l" t="t" r="r" b="b"/>
              <a:pathLst>
                <a:path w="2252" h="9278" extrusionOk="0">
                  <a:moveTo>
                    <a:pt x="2148" y="0"/>
                  </a:moveTo>
                  <a:cubicBezTo>
                    <a:pt x="2105" y="0"/>
                    <a:pt x="2059" y="33"/>
                    <a:pt x="2049" y="74"/>
                  </a:cubicBezTo>
                  <a:lnTo>
                    <a:pt x="13" y="9159"/>
                  </a:lnTo>
                  <a:cubicBezTo>
                    <a:pt x="1" y="9206"/>
                    <a:pt x="25" y="9254"/>
                    <a:pt x="84" y="9266"/>
                  </a:cubicBezTo>
                  <a:cubicBezTo>
                    <a:pt x="84" y="9278"/>
                    <a:pt x="96" y="9278"/>
                    <a:pt x="96" y="9278"/>
                  </a:cubicBezTo>
                  <a:cubicBezTo>
                    <a:pt x="144" y="9278"/>
                    <a:pt x="191" y="9242"/>
                    <a:pt x="191" y="9194"/>
                  </a:cubicBezTo>
                  <a:lnTo>
                    <a:pt x="2239" y="122"/>
                  </a:lnTo>
                  <a:cubicBezTo>
                    <a:pt x="2251" y="62"/>
                    <a:pt x="2215" y="15"/>
                    <a:pt x="2168" y="3"/>
                  </a:cubicBezTo>
                  <a:cubicBezTo>
                    <a:pt x="2161" y="1"/>
                    <a:pt x="2155" y="0"/>
                    <a:pt x="2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6314671" y="4155861"/>
              <a:ext cx="81920" cy="286272"/>
            </a:xfrm>
            <a:custGeom>
              <a:avLst/>
              <a:gdLst/>
              <a:ahLst/>
              <a:cxnLst/>
              <a:rect l="l" t="t" r="r" b="b"/>
              <a:pathLst>
                <a:path w="2560" h="8946" extrusionOk="0">
                  <a:moveTo>
                    <a:pt x="2448" y="1"/>
                  </a:moveTo>
                  <a:cubicBezTo>
                    <a:pt x="2402" y="1"/>
                    <a:pt x="2367" y="26"/>
                    <a:pt x="2358" y="75"/>
                  </a:cubicBezTo>
                  <a:lnTo>
                    <a:pt x="12" y="8826"/>
                  </a:lnTo>
                  <a:cubicBezTo>
                    <a:pt x="0" y="8874"/>
                    <a:pt x="36" y="8933"/>
                    <a:pt x="83" y="8945"/>
                  </a:cubicBezTo>
                  <a:lnTo>
                    <a:pt x="107" y="8945"/>
                  </a:lnTo>
                  <a:cubicBezTo>
                    <a:pt x="155" y="8945"/>
                    <a:pt x="191" y="8922"/>
                    <a:pt x="202" y="8874"/>
                  </a:cubicBezTo>
                  <a:lnTo>
                    <a:pt x="2548" y="123"/>
                  </a:lnTo>
                  <a:cubicBezTo>
                    <a:pt x="2560" y="63"/>
                    <a:pt x="2524" y="16"/>
                    <a:pt x="2477" y="4"/>
                  </a:cubicBezTo>
                  <a:cubicBezTo>
                    <a:pt x="2467" y="2"/>
                    <a:pt x="2457" y="1"/>
                    <a:pt x="2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6403823" y="4252789"/>
              <a:ext cx="83840" cy="153152"/>
            </a:xfrm>
            <a:custGeom>
              <a:avLst/>
              <a:gdLst/>
              <a:ahLst/>
              <a:cxnLst/>
              <a:rect l="l" t="t" r="r" b="b"/>
              <a:pathLst>
                <a:path w="2620" h="4786" extrusionOk="0">
                  <a:moveTo>
                    <a:pt x="796" y="0"/>
                  </a:moveTo>
                  <a:cubicBezTo>
                    <a:pt x="722" y="0"/>
                    <a:pt x="647" y="24"/>
                    <a:pt x="584" y="70"/>
                  </a:cubicBezTo>
                  <a:cubicBezTo>
                    <a:pt x="488" y="166"/>
                    <a:pt x="453" y="309"/>
                    <a:pt x="500" y="440"/>
                  </a:cubicBezTo>
                  <a:lnTo>
                    <a:pt x="929" y="1452"/>
                  </a:lnTo>
                  <a:cubicBezTo>
                    <a:pt x="929" y="1452"/>
                    <a:pt x="584" y="2249"/>
                    <a:pt x="381" y="2511"/>
                  </a:cubicBezTo>
                  <a:cubicBezTo>
                    <a:pt x="179" y="2761"/>
                    <a:pt x="0" y="3702"/>
                    <a:pt x="1179" y="4345"/>
                  </a:cubicBezTo>
                  <a:lnTo>
                    <a:pt x="1953" y="4785"/>
                  </a:lnTo>
                  <a:cubicBezTo>
                    <a:pt x="2453" y="4059"/>
                    <a:pt x="2620" y="2630"/>
                    <a:pt x="2143" y="1594"/>
                  </a:cubicBezTo>
                  <a:cubicBezTo>
                    <a:pt x="1810" y="880"/>
                    <a:pt x="1298" y="344"/>
                    <a:pt x="1012" y="82"/>
                  </a:cubicBezTo>
                  <a:cubicBezTo>
                    <a:pt x="951" y="27"/>
                    <a:pt x="874" y="0"/>
                    <a:pt x="7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6406479" y="4249653"/>
              <a:ext cx="85376" cy="159328"/>
            </a:xfrm>
            <a:custGeom>
              <a:avLst/>
              <a:gdLst/>
              <a:ahLst/>
              <a:cxnLst/>
              <a:rect l="l" t="t" r="r" b="b"/>
              <a:pathLst>
                <a:path w="2668" h="4979" extrusionOk="0">
                  <a:moveTo>
                    <a:pt x="708" y="0"/>
                  </a:moveTo>
                  <a:cubicBezTo>
                    <a:pt x="612" y="0"/>
                    <a:pt x="517" y="33"/>
                    <a:pt x="441" y="97"/>
                  </a:cubicBezTo>
                  <a:cubicBezTo>
                    <a:pt x="310" y="216"/>
                    <a:pt x="262" y="407"/>
                    <a:pt x="334" y="573"/>
                  </a:cubicBezTo>
                  <a:lnTo>
                    <a:pt x="751" y="1550"/>
                  </a:lnTo>
                  <a:cubicBezTo>
                    <a:pt x="679" y="1704"/>
                    <a:pt x="393" y="2323"/>
                    <a:pt x="227" y="2550"/>
                  </a:cubicBezTo>
                  <a:cubicBezTo>
                    <a:pt x="96" y="2693"/>
                    <a:pt x="0" y="3014"/>
                    <a:pt x="72" y="3371"/>
                  </a:cubicBezTo>
                  <a:cubicBezTo>
                    <a:pt x="143" y="3693"/>
                    <a:pt x="358" y="4145"/>
                    <a:pt x="1048" y="4526"/>
                  </a:cubicBezTo>
                  <a:cubicBezTo>
                    <a:pt x="1064" y="4534"/>
                    <a:pt x="1081" y="4538"/>
                    <a:pt x="1098" y="4538"/>
                  </a:cubicBezTo>
                  <a:cubicBezTo>
                    <a:pt x="1132" y="4538"/>
                    <a:pt x="1163" y="4522"/>
                    <a:pt x="1179" y="4490"/>
                  </a:cubicBezTo>
                  <a:cubicBezTo>
                    <a:pt x="1203" y="4443"/>
                    <a:pt x="1179" y="4383"/>
                    <a:pt x="1143" y="4359"/>
                  </a:cubicBezTo>
                  <a:cubicBezTo>
                    <a:pt x="512" y="4014"/>
                    <a:pt x="322" y="3609"/>
                    <a:pt x="262" y="3335"/>
                  </a:cubicBezTo>
                  <a:cubicBezTo>
                    <a:pt x="203" y="3014"/>
                    <a:pt x="298" y="2764"/>
                    <a:pt x="370" y="2669"/>
                  </a:cubicBezTo>
                  <a:cubicBezTo>
                    <a:pt x="584" y="2395"/>
                    <a:pt x="929" y="1621"/>
                    <a:pt x="941" y="1585"/>
                  </a:cubicBezTo>
                  <a:cubicBezTo>
                    <a:pt x="953" y="1561"/>
                    <a:pt x="953" y="1526"/>
                    <a:pt x="941" y="1502"/>
                  </a:cubicBezTo>
                  <a:lnTo>
                    <a:pt x="512" y="502"/>
                  </a:lnTo>
                  <a:cubicBezTo>
                    <a:pt x="477" y="407"/>
                    <a:pt x="501" y="311"/>
                    <a:pt x="572" y="252"/>
                  </a:cubicBezTo>
                  <a:cubicBezTo>
                    <a:pt x="612" y="212"/>
                    <a:pt x="660" y="194"/>
                    <a:pt x="709" y="194"/>
                  </a:cubicBezTo>
                  <a:cubicBezTo>
                    <a:pt x="762" y="194"/>
                    <a:pt x="814" y="215"/>
                    <a:pt x="858" y="252"/>
                  </a:cubicBezTo>
                  <a:cubicBezTo>
                    <a:pt x="1132" y="502"/>
                    <a:pt x="1644" y="1026"/>
                    <a:pt x="1977" y="1728"/>
                  </a:cubicBezTo>
                  <a:cubicBezTo>
                    <a:pt x="2441" y="2740"/>
                    <a:pt x="2263" y="4145"/>
                    <a:pt x="1786" y="4824"/>
                  </a:cubicBezTo>
                  <a:cubicBezTo>
                    <a:pt x="1763" y="4871"/>
                    <a:pt x="1775" y="4931"/>
                    <a:pt x="1810" y="4967"/>
                  </a:cubicBezTo>
                  <a:cubicBezTo>
                    <a:pt x="1834" y="4979"/>
                    <a:pt x="1846" y="4979"/>
                    <a:pt x="1870" y="4979"/>
                  </a:cubicBezTo>
                  <a:cubicBezTo>
                    <a:pt x="1894" y="4979"/>
                    <a:pt x="1929" y="4967"/>
                    <a:pt x="1953" y="4943"/>
                  </a:cubicBezTo>
                  <a:cubicBezTo>
                    <a:pt x="2441" y="4217"/>
                    <a:pt x="2667" y="2752"/>
                    <a:pt x="2144" y="1645"/>
                  </a:cubicBezTo>
                  <a:cubicBezTo>
                    <a:pt x="1798" y="919"/>
                    <a:pt x="1274" y="371"/>
                    <a:pt x="989" y="109"/>
                  </a:cubicBezTo>
                  <a:cubicBezTo>
                    <a:pt x="910" y="36"/>
                    <a:pt x="809" y="0"/>
                    <a:pt x="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4"/>
            <p:cNvSpPr/>
            <p:nvPr/>
          </p:nvSpPr>
          <p:spPr>
            <a:xfrm>
              <a:off x="6430095" y="4295989"/>
              <a:ext cx="14880" cy="19264"/>
            </a:xfrm>
            <a:custGeom>
              <a:avLst/>
              <a:gdLst/>
              <a:ahLst/>
              <a:cxnLst/>
              <a:rect l="l" t="t" r="r" b="b"/>
              <a:pathLst>
                <a:path w="465" h="602" extrusionOk="0">
                  <a:moveTo>
                    <a:pt x="112" y="1"/>
                  </a:moveTo>
                  <a:cubicBezTo>
                    <a:pt x="95" y="1"/>
                    <a:pt x="77" y="6"/>
                    <a:pt x="60" y="18"/>
                  </a:cubicBezTo>
                  <a:cubicBezTo>
                    <a:pt x="13" y="42"/>
                    <a:pt x="1" y="102"/>
                    <a:pt x="24" y="149"/>
                  </a:cubicBezTo>
                  <a:lnTo>
                    <a:pt x="275" y="554"/>
                  </a:lnTo>
                  <a:cubicBezTo>
                    <a:pt x="286" y="578"/>
                    <a:pt x="322" y="602"/>
                    <a:pt x="358" y="602"/>
                  </a:cubicBezTo>
                  <a:cubicBezTo>
                    <a:pt x="370" y="602"/>
                    <a:pt x="382" y="590"/>
                    <a:pt x="405" y="578"/>
                  </a:cubicBezTo>
                  <a:cubicBezTo>
                    <a:pt x="453" y="554"/>
                    <a:pt x="465" y="494"/>
                    <a:pt x="441" y="447"/>
                  </a:cubicBezTo>
                  <a:lnTo>
                    <a:pt x="191" y="42"/>
                  </a:lnTo>
                  <a:cubicBezTo>
                    <a:pt x="176" y="19"/>
                    <a:pt x="145" y="1"/>
                    <a:pt x="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5841839" y="4067573"/>
              <a:ext cx="206912" cy="248832"/>
            </a:xfrm>
            <a:custGeom>
              <a:avLst/>
              <a:gdLst/>
              <a:ahLst/>
              <a:cxnLst/>
              <a:rect l="l" t="t" r="r" b="b"/>
              <a:pathLst>
                <a:path w="6466" h="7776" extrusionOk="0">
                  <a:moveTo>
                    <a:pt x="3608" y="1"/>
                  </a:moveTo>
                  <a:cubicBezTo>
                    <a:pt x="1846" y="1632"/>
                    <a:pt x="0" y="6537"/>
                    <a:pt x="0" y="6537"/>
                  </a:cubicBezTo>
                  <a:lnTo>
                    <a:pt x="4227" y="7775"/>
                  </a:lnTo>
                  <a:lnTo>
                    <a:pt x="5751" y="3430"/>
                  </a:lnTo>
                  <a:cubicBezTo>
                    <a:pt x="5751" y="3430"/>
                    <a:pt x="6466" y="596"/>
                    <a:pt x="3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5838415" y="4174005"/>
              <a:ext cx="190912" cy="145440"/>
            </a:xfrm>
            <a:custGeom>
              <a:avLst/>
              <a:gdLst/>
              <a:ahLst/>
              <a:cxnLst/>
              <a:rect l="l" t="t" r="r" b="b"/>
              <a:pathLst>
                <a:path w="5966" h="4545" extrusionOk="0">
                  <a:moveTo>
                    <a:pt x="5861" y="1"/>
                  </a:moveTo>
                  <a:cubicBezTo>
                    <a:pt x="5822" y="1"/>
                    <a:pt x="5781" y="31"/>
                    <a:pt x="5763" y="68"/>
                  </a:cubicBezTo>
                  <a:lnTo>
                    <a:pt x="4275" y="4330"/>
                  </a:lnTo>
                  <a:lnTo>
                    <a:pt x="131" y="3116"/>
                  </a:lnTo>
                  <a:cubicBezTo>
                    <a:pt x="123" y="3114"/>
                    <a:pt x="115" y="3113"/>
                    <a:pt x="107" y="3113"/>
                  </a:cubicBezTo>
                  <a:cubicBezTo>
                    <a:pt x="68" y="3113"/>
                    <a:pt x="32" y="3136"/>
                    <a:pt x="12" y="3175"/>
                  </a:cubicBezTo>
                  <a:cubicBezTo>
                    <a:pt x="0" y="3235"/>
                    <a:pt x="36" y="3283"/>
                    <a:pt x="84" y="3294"/>
                  </a:cubicBezTo>
                  <a:lnTo>
                    <a:pt x="4298" y="4545"/>
                  </a:lnTo>
                  <a:lnTo>
                    <a:pt x="4334" y="4545"/>
                  </a:lnTo>
                  <a:cubicBezTo>
                    <a:pt x="4370" y="4545"/>
                    <a:pt x="4406" y="4521"/>
                    <a:pt x="4417" y="4485"/>
                  </a:cubicBezTo>
                  <a:lnTo>
                    <a:pt x="5953" y="127"/>
                  </a:lnTo>
                  <a:cubicBezTo>
                    <a:pt x="5965" y="80"/>
                    <a:pt x="5941" y="20"/>
                    <a:pt x="5894" y="8"/>
                  </a:cubicBezTo>
                  <a:cubicBezTo>
                    <a:pt x="5883" y="3"/>
                    <a:pt x="5872" y="1"/>
                    <a:pt x="5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5969839" y="4069013"/>
              <a:ext cx="62144" cy="88896"/>
            </a:xfrm>
            <a:custGeom>
              <a:avLst/>
              <a:gdLst/>
              <a:ahLst/>
              <a:cxnLst/>
              <a:rect l="l" t="t" r="r" b="b"/>
              <a:pathLst>
                <a:path w="1942" h="2778" extrusionOk="0">
                  <a:moveTo>
                    <a:pt x="107" y="0"/>
                  </a:moveTo>
                  <a:cubicBezTo>
                    <a:pt x="69" y="0"/>
                    <a:pt x="33" y="23"/>
                    <a:pt x="13" y="63"/>
                  </a:cubicBezTo>
                  <a:cubicBezTo>
                    <a:pt x="1" y="110"/>
                    <a:pt x="25" y="170"/>
                    <a:pt x="72" y="194"/>
                  </a:cubicBezTo>
                  <a:cubicBezTo>
                    <a:pt x="1477" y="682"/>
                    <a:pt x="1751" y="1813"/>
                    <a:pt x="1739" y="2682"/>
                  </a:cubicBezTo>
                  <a:cubicBezTo>
                    <a:pt x="1739" y="2730"/>
                    <a:pt x="1775" y="2777"/>
                    <a:pt x="1834" y="2777"/>
                  </a:cubicBezTo>
                  <a:cubicBezTo>
                    <a:pt x="1882" y="2777"/>
                    <a:pt x="1930" y="2742"/>
                    <a:pt x="1930" y="2682"/>
                  </a:cubicBezTo>
                  <a:cubicBezTo>
                    <a:pt x="1942" y="1920"/>
                    <a:pt x="1727" y="563"/>
                    <a:pt x="132" y="3"/>
                  </a:cubicBezTo>
                  <a:cubicBezTo>
                    <a:pt x="124" y="1"/>
                    <a:pt x="116"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5827375" y="4223733"/>
              <a:ext cx="331104" cy="186496"/>
            </a:xfrm>
            <a:custGeom>
              <a:avLst/>
              <a:gdLst/>
              <a:ahLst/>
              <a:cxnLst/>
              <a:rect l="l" t="t" r="r" b="b"/>
              <a:pathLst>
                <a:path w="10347" h="5828" extrusionOk="0">
                  <a:moveTo>
                    <a:pt x="9233" y="1"/>
                  </a:moveTo>
                  <a:cubicBezTo>
                    <a:pt x="8929" y="1"/>
                    <a:pt x="8600" y="16"/>
                    <a:pt x="8299" y="62"/>
                  </a:cubicBezTo>
                  <a:cubicBezTo>
                    <a:pt x="7382" y="205"/>
                    <a:pt x="6286" y="1407"/>
                    <a:pt x="6286" y="1407"/>
                  </a:cubicBezTo>
                  <a:lnTo>
                    <a:pt x="2834" y="2360"/>
                  </a:lnTo>
                  <a:lnTo>
                    <a:pt x="1167" y="1860"/>
                  </a:lnTo>
                  <a:lnTo>
                    <a:pt x="1167" y="1860"/>
                  </a:lnTo>
                  <a:cubicBezTo>
                    <a:pt x="1167" y="1860"/>
                    <a:pt x="0" y="4777"/>
                    <a:pt x="1226" y="5681"/>
                  </a:cubicBezTo>
                  <a:cubicBezTo>
                    <a:pt x="1365" y="5783"/>
                    <a:pt x="1546" y="5828"/>
                    <a:pt x="1756" y="5828"/>
                  </a:cubicBezTo>
                  <a:cubicBezTo>
                    <a:pt x="3401" y="5828"/>
                    <a:pt x="6882" y="3086"/>
                    <a:pt x="6882" y="3086"/>
                  </a:cubicBezTo>
                  <a:cubicBezTo>
                    <a:pt x="6882" y="3086"/>
                    <a:pt x="7234" y="3212"/>
                    <a:pt x="7657" y="3212"/>
                  </a:cubicBezTo>
                  <a:cubicBezTo>
                    <a:pt x="7934" y="3212"/>
                    <a:pt x="8242" y="3158"/>
                    <a:pt x="8501" y="2979"/>
                  </a:cubicBezTo>
                  <a:cubicBezTo>
                    <a:pt x="9156" y="2538"/>
                    <a:pt x="9108" y="931"/>
                    <a:pt x="9108" y="931"/>
                  </a:cubicBezTo>
                  <a:lnTo>
                    <a:pt x="10132" y="633"/>
                  </a:lnTo>
                  <a:cubicBezTo>
                    <a:pt x="10263" y="586"/>
                    <a:pt x="10347" y="478"/>
                    <a:pt x="10347" y="336"/>
                  </a:cubicBezTo>
                  <a:cubicBezTo>
                    <a:pt x="10347" y="181"/>
                    <a:pt x="10227" y="50"/>
                    <a:pt x="10073" y="38"/>
                  </a:cubicBezTo>
                  <a:cubicBezTo>
                    <a:pt x="9867" y="19"/>
                    <a:pt x="9565" y="1"/>
                    <a:pt x="9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5824303" y="4220725"/>
              <a:ext cx="337216" cy="192448"/>
            </a:xfrm>
            <a:custGeom>
              <a:avLst/>
              <a:gdLst/>
              <a:ahLst/>
              <a:cxnLst/>
              <a:rect l="l" t="t" r="r" b="b"/>
              <a:pathLst>
                <a:path w="10538" h="6014" extrusionOk="0">
                  <a:moveTo>
                    <a:pt x="9323" y="191"/>
                  </a:moveTo>
                  <a:cubicBezTo>
                    <a:pt x="9657" y="191"/>
                    <a:pt x="9966" y="215"/>
                    <a:pt x="10157" y="227"/>
                  </a:cubicBezTo>
                  <a:cubicBezTo>
                    <a:pt x="10264" y="239"/>
                    <a:pt x="10347" y="322"/>
                    <a:pt x="10347" y="430"/>
                  </a:cubicBezTo>
                  <a:cubicBezTo>
                    <a:pt x="10347" y="525"/>
                    <a:pt x="10288" y="608"/>
                    <a:pt x="10204" y="632"/>
                  </a:cubicBezTo>
                  <a:lnTo>
                    <a:pt x="9169" y="930"/>
                  </a:lnTo>
                  <a:cubicBezTo>
                    <a:pt x="9133" y="941"/>
                    <a:pt x="9097" y="977"/>
                    <a:pt x="9109" y="1025"/>
                  </a:cubicBezTo>
                  <a:cubicBezTo>
                    <a:pt x="9109" y="1037"/>
                    <a:pt x="9145" y="2585"/>
                    <a:pt x="8538" y="3001"/>
                  </a:cubicBezTo>
                  <a:cubicBezTo>
                    <a:pt x="8335" y="3132"/>
                    <a:pt x="8073" y="3216"/>
                    <a:pt x="7752" y="3216"/>
                  </a:cubicBezTo>
                  <a:cubicBezTo>
                    <a:pt x="7347" y="3216"/>
                    <a:pt x="7014" y="3085"/>
                    <a:pt x="7002" y="3085"/>
                  </a:cubicBezTo>
                  <a:cubicBezTo>
                    <a:pt x="6995" y="3081"/>
                    <a:pt x="6988" y="3080"/>
                    <a:pt x="6980" y="3080"/>
                  </a:cubicBezTo>
                  <a:cubicBezTo>
                    <a:pt x="6960" y="3080"/>
                    <a:pt x="6936" y="3091"/>
                    <a:pt x="6918" y="3108"/>
                  </a:cubicBezTo>
                  <a:cubicBezTo>
                    <a:pt x="6883" y="3132"/>
                    <a:pt x="3454" y="5823"/>
                    <a:pt x="1858" y="5823"/>
                  </a:cubicBezTo>
                  <a:cubicBezTo>
                    <a:pt x="1656" y="5823"/>
                    <a:pt x="1501" y="5775"/>
                    <a:pt x="1382" y="5692"/>
                  </a:cubicBezTo>
                  <a:cubicBezTo>
                    <a:pt x="346" y="4930"/>
                    <a:pt x="1144" y="2549"/>
                    <a:pt x="1322" y="2073"/>
                  </a:cubicBezTo>
                  <a:lnTo>
                    <a:pt x="1322" y="2073"/>
                  </a:lnTo>
                  <a:lnTo>
                    <a:pt x="2906" y="2537"/>
                  </a:lnTo>
                  <a:cubicBezTo>
                    <a:pt x="2912" y="2543"/>
                    <a:pt x="2921" y="2546"/>
                    <a:pt x="2930" y="2546"/>
                  </a:cubicBezTo>
                  <a:cubicBezTo>
                    <a:pt x="2939" y="2546"/>
                    <a:pt x="2948" y="2543"/>
                    <a:pt x="2953" y="2537"/>
                  </a:cubicBezTo>
                  <a:lnTo>
                    <a:pt x="6406" y="1596"/>
                  </a:lnTo>
                  <a:cubicBezTo>
                    <a:pt x="6418" y="1596"/>
                    <a:pt x="6442" y="1584"/>
                    <a:pt x="6454" y="1573"/>
                  </a:cubicBezTo>
                  <a:cubicBezTo>
                    <a:pt x="6466" y="1561"/>
                    <a:pt x="7537" y="382"/>
                    <a:pt x="8407" y="251"/>
                  </a:cubicBezTo>
                  <a:cubicBezTo>
                    <a:pt x="8668" y="215"/>
                    <a:pt x="8978" y="191"/>
                    <a:pt x="9323" y="191"/>
                  </a:cubicBezTo>
                  <a:close/>
                  <a:moveTo>
                    <a:pt x="9323" y="1"/>
                  </a:moveTo>
                  <a:cubicBezTo>
                    <a:pt x="8966" y="1"/>
                    <a:pt x="8645" y="25"/>
                    <a:pt x="8371" y="60"/>
                  </a:cubicBezTo>
                  <a:cubicBezTo>
                    <a:pt x="7490" y="191"/>
                    <a:pt x="6490" y="1251"/>
                    <a:pt x="6323" y="1418"/>
                  </a:cubicBezTo>
                  <a:lnTo>
                    <a:pt x="2930" y="2346"/>
                  </a:lnTo>
                  <a:lnTo>
                    <a:pt x="1287" y="1858"/>
                  </a:lnTo>
                  <a:cubicBezTo>
                    <a:pt x="1278" y="1856"/>
                    <a:pt x="1270" y="1855"/>
                    <a:pt x="1262" y="1855"/>
                  </a:cubicBezTo>
                  <a:cubicBezTo>
                    <a:pt x="1223" y="1855"/>
                    <a:pt x="1187" y="1878"/>
                    <a:pt x="1168" y="1918"/>
                  </a:cubicBezTo>
                  <a:cubicBezTo>
                    <a:pt x="1120" y="2037"/>
                    <a:pt x="1" y="4918"/>
                    <a:pt x="1275" y="5847"/>
                  </a:cubicBezTo>
                  <a:cubicBezTo>
                    <a:pt x="1418" y="5954"/>
                    <a:pt x="1620" y="6014"/>
                    <a:pt x="1858" y="6014"/>
                  </a:cubicBezTo>
                  <a:cubicBezTo>
                    <a:pt x="3442" y="6014"/>
                    <a:pt x="6573" y="3608"/>
                    <a:pt x="6990" y="3287"/>
                  </a:cubicBezTo>
                  <a:cubicBezTo>
                    <a:pt x="7109" y="3323"/>
                    <a:pt x="7406" y="3406"/>
                    <a:pt x="7752" y="3406"/>
                  </a:cubicBezTo>
                  <a:cubicBezTo>
                    <a:pt x="8109" y="3406"/>
                    <a:pt x="8407" y="3323"/>
                    <a:pt x="8657" y="3156"/>
                  </a:cubicBezTo>
                  <a:cubicBezTo>
                    <a:pt x="9264" y="2739"/>
                    <a:pt x="9300" y="1430"/>
                    <a:pt x="9300" y="1096"/>
                  </a:cubicBezTo>
                  <a:lnTo>
                    <a:pt x="10252" y="811"/>
                  </a:lnTo>
                  <a:cubicBezTo>
                    <a:pt x="10419" y="763"/>
                    <a:pt x="10538" y="608"/>
                    <a:pt x="10538" y="430"/>
                  </a:cubicBezTo>
                  <a:cubicBezTo>
                    <a:pt x="10538" y="227"/>
                    <a:pt x="10383" y="49"/>
                    <a:pt x="10169" y="37"/>
                  </a:cubicBezTo>
                  <a:cubicBezTo>
                    <a:pt x="9978" y="25"/>
                    <a:pt x="9669" y="1"/>
                    <a:pt x="9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5881839" y="4296085"/>
              <a:ext cx="39648" cy="23360"/>
            </a:xfrm>
            <a:custGeom>
              <a:avLst/>
              <a:gdLst/>
              <a:ahLst/>
              <a:cxnLst/>
              <a:rect l="l" t="t" r="r" b="b"/>
              <a:pathLst>
                <a:path w="1239" h="730" extrusionOk="0">
                  <a:moveTo>
                    <a:pt x="1133" y="0"/>
                  </a:moveTo>
                  <a:cubicBezTo>
                    <a:pt x="1125" y="0"/>
                    <a:pt x="1116" y="1"/>
                    <a:pt x="1108" y="3"/>
                  </a:cubicBezTo>
                  <a:cubicBezTo>
                    <a:pt x="227" y="253"/>
                    <a:pt x="48" y="551"/>
                    <a:pt x="36" y="587"/>
                  </a:cubicBezTo>
                  <a:cubicBezTo>
                    <a:pt x="1" y="634"/>
                    <a:pt x="24" y="694"/>
                    <a:pt x="72" y="718"/>
                  </a:cubicBezTo>
                  <a:cubicBezTo>
                    <a:pt x="84" y="730"/>
                    <a:pt x="96" y="730"/>
                    <a:pt x="120" y="730"/>
                  </a:cubicBezTo>
                  <a:cubicBezTo>
                    <a:pt x="155" y="730"/>
                    <a:pt x="179" y="718"/>
                    <a:pt x="203" y="682"/>
                  </a:cubicBezTo>
                  <a:cubicBezTo>
                    <a:pt x="203" y="682"/>
                    <a:pt x="370" y="420"/>
                    <a:pt x="1167" y="182"/>
                  </a:cubicBezTo>
                  <a:cubicBezTo>
                    <a:pt x="1215" y="170"/>
                    <a:pt x="1239" y="122"/>
                    <a:pt x="1227" y="63"/>
                  </a:cubicBezTo>
                  <a:cubicBezTo>
                    <a:pt x="1217" y="23"/>
                    <a:pt x="1175"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54"/>
          <p:cNvGrpSpPr/>
          <p:nvPr/>
        </p:nvGrpSpPr>
        <p:grpSpPr>
          <a:xfrm>
            <a:off x="3173524" y="581886"/>
            <a:ext cx="2142527" cy="2375485"/>
            <a:chOff x="3173524" y="581886"/>
            <a:chExt cx="2142527" cy="2375485"/>
          </a:xfrm>
        </p:grpSpPr>
        <p:grpSp>
          <p:nvGrpSpPr>
            <p:cNvPr id="1309" name="Google Shape;1309;p54"/>
            <p:cNvGrpSpPr/>
            <p:nvPr/>
          </p:nvGrpSpPr>
          <p:grpSpPr>
            <a:xfrm>
              <a:off x="3173524" y="581886"/>
              <a:ext cx="670189" cy="665956"/>
              <a:chOff x="7098372" y="986300"/>
              <a:chExt cx="461054" cy="458142"/>
            </a:xfrm>
          </p:grpSpPr>
          <p:sp>
            <p:nvSpPr>
              <p:cNvPr id="1310" name="Google Shape;1310;p54"/>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4"/>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4"/>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4"/>
            <p:cNvGrpSpPr/>
            <p:nvPr/>
          </p:nvGrpSpPr>
          <p:grpSpPr>
            <a:xfrm>
              <a:off x="4883536" y="2527588"/>
              <a:ext cx="432515" cy="429783"/>
              <a:chOff x="7098372" y="986300"/>
              <a:chExt cx="461054" cy="458142"/>
            </a:xfrm>
          </p:grpSpPr>
          <p:sp>
            <p:nvSpPr>
              <p:cNvPr id="1324" name="Google Shape;1324;p54"/>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0"/>
        <p:cNvGrpSpPr/>
        <p:nvPr/>
      </p:nvGrpSpPr>
      <p:grpSpPr>
        <a:xfrm>
          <a:off x="0" y="0"/>
          <a:ext cx="0" cy="0"/>
          <a:chOff x="0" y="0"/>
          <a:chExt cx="0" cy="0"/>
        </a:xfrm>
      </p:grpSpPr>
      <p:sp>
        <p:nvSpPr>
          <p:cNvPr id="1341" name="Google Shape;1341;p55">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1342" name="Google Shape;1342;p55">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6"/>
        <p:cNvGrpSpPr/>
        <p:nvPr/>
      </p:nvGrpSpPr>
      <p:grpSpPr>
        <a:xfrm>
          <a:off x="0" y="0"/>
          <a:ext cx="0" cy="0"/>
          <a:chOff x="0" y="0"/>
          <a:chExt cx="0" cy="0"/>
        </a:xfrm>
      </p:grpSpPr>
      <p:sp>
        <p:nvSpPr>
          <p:cNvPr id="1347" name="Google Shape;1347;p56">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1348" name="Google Shape;1348;p56">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2"/>
        <p:cNvGrpSpPr/>
        <p:nvPr/>
      </p:nvGrpSpPr>
      <p:grpSpPr>
        <a:xfrm>
          <a:off x="0" y="0"/>
          <a:ext cx="0" cy="0"/>
          <a:chOff x="0" y="0"/>
          <a:chExt cx="0" cy="0"/>
        </a:xfrm>
      </p:grpSpPr>
      <p:sp>
        <p:nvSpPr>
          <p:cNvPr id="1353" name="Google Shape;1353;p57">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1354" name="Google Shape;1354;p57">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58"/>
          <p:cNvSpPr txBox="1">
            <a:spLocks noGrp="1"/>
          </p:cNvSpPr>
          <p:nvPr>
            <p:ph type="title"/>
          </p:nvPr>
        </p:nvSpPr>
        <p:spPr>
          <a:xfrm>
            <a:off x="733600" y="377725"/>
            <a:ext cx="815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DIGITAL PASS</a:t>
            </a:r>
            <a:endParaRPr/>
          </a:p>
        </p:txBody>
      </p:sp>
      <p:grpSp>
        <p:nvGrpSpPr>
          <p:cNvPr id="1360" name="Google Shape;1360;p58"/>
          <p:cNvGrpSpPr/>
          <p:nvPr/>
        </p:nvGrpSpPr>
        <p:grpSpPr>
          <a:xfrm>
            <a:off x="5181314" y="1919031"/>
            <a:ext cx="2362689" cy="3223998"/>
            <a:chOff x="3979903" y="434523"/>
            <a:chExt cx="3445158" cy="4702447"/>
          </a:xfrm>
        </p:grpSpPr>
        <p:sp>
          <p:nvSpPr>
            <p:cNvPr id="1361" name="Google Shape;1361;p58"/>
            <p:cNvSpPr/>
            <p:nvPr/>
          </p:nvSpPr>
          <p:spPr>
            <a:xfrm>
              <a:off x="4497661" y="1468945"/>
              <a:ext cx="1965300" cy="3313274"/>
            </a:xfrm>
            <a:custGeom>
              <a:avLst/>
              <a:gdLst/>
              <a:ahLst/>
              <a:cxnLst/>
              <a:rect l="l" t="t" r="r" b="b"/>
              <a:pathLst>
                <a:path w="59294" h="99963" extrusionOk="0">
                  <a:moveTo>
                    <a:pt x="13674" y="0"/>
                  </a:moveTo>
                  <a:cubicBezTo>
                    <a:pt x="12525" y="0"/>
                    <a:pt x="11353" y="518"/>
                    <a:pt x="10526" y="1557"/>
                  </a:cubicBezTo>
                  <a:cubicBezTo>
                    <a:pt x="9585" y="2736"/>
                    <a:pt x="9335" y="4343"/>
                    <a:pt x="9871" y="5712"/>
                  </a:cubicBezTo>
                  <a:lnTo>
                    <a:pt x="19062" y="29394"/>
                  </a:lnTo>
                  <a:cubicBezTo>
                    <a:pt x="19062" y="29394"/>
                    <a:pt x="0" y="55171"/>
                    <a:pt x="4108" y="67803"/>
                  </a:cubicBezTo>
                  <a:cubicBezTo>
                    <a:pt x="8216" y="80424"/>
                    <a:pt x="29040" y="93926"/>
                    <a:pt x="29040" y="93926"/>
                  </a:cubicBezTo>
                  <a:lnTo>
                    <a:pt x="30064" y="99962"/>
                  </a:lnTo>
                  <a:lnTo>
                    <a:pt x="59294" y="81900"/>
                  </a:lnTo>
                  <a:lnTo>
                    <a:pt x="44518" y="42931"/>
                  </a:lnTo>
                  <a:lnTo>
                    <a:pt x="16741" y="1640"/>
                  </a:lnTo>
                  <a:cubicBezTo>
                    <a:pt x="16010" y="548"/>
                    <a:pt x="14854" y="0"/>
                    <a:pt x="13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8"/>
            <p:cNvSpPr/>
            <p:nvPr/>
          </p:nvSpPr>
          <p:spPr>
            <a:xfrm>
              <a:off x="4525669" y="1445048"/>
              <a:ext cx="1964537" cy="3361234"/>
            </a:xfrm>
            <a:custGeom>
              <a:avLst/>
              <a:gdLst/>
              <a:ahLst/>
              <a:cxnLst/>
              <a:rect l="l" t="t" r="r" b="b"/>
              <a:pathLst>
                <a:path w="59271" h="101410" extrusionOk="0">
                  <a:moveTo>
                    <a:pt x="12818" y="0"/>
                  </a:moveTo>
                  <a:cubicBezTo>
                    <a:pt x="11387" y="0"/>
                    <a:pt x="10057" y="661"/>
                    <a:pt x="9121" y="1826"/>
                  </a:cubicBezTo>
                  <a:cubicBezTo>
                    <a:pt x="8026" y="3219"/>
                    <a:pt x="7728" y="5076"/>
                    <a:pt x="8347" y="6695"/>
                  </a:cubicBezTo>
                  <a:lnTo>
                    <a:pt x="17408" y="30008"/>
                  </a:lnTo>
                  <a:cubicBezTo>
                    <a:pt x="16396" y="31413"/>
                    <a:pt x="12264" y="37271"/>
                    <a:pt x="8561" y="44248"/>
                  </a:cubicBezTo>
                  <a:cubicBezTo>
                    <a:pt x="2823" y="55070"/>
                    <a:pt x="810" y="63309"/>
                    <a:pt x="2573" y="68739"/>
                  </a:cubicBezTo>
                  <a:cubicBezTo>
                    <a:pt x="4323" y="74108"/>
                    <a:pt x="9109" y="80204"/>
                    <a:pt x="16789" y="86860"/>
                  </a:cubicBezTo>
                  <a:cubicBezTo>
                    <a:pt x="21753" y="91158"/>
                    <a:pt x="26397" y="94313"/>
                    <a:pt x="27528" y="95075"/>
                  </a:cubicBezTo>
                  <a:lnTo>
                    <a:pt x="28504" y="100802"/>
                  </a:lnTo>
                  <a:cubicBezTo>
                    <a:pt x="28540" y="101040"/>
                    <a:pt x="28695" y="101243"/>
                    <a:pt x="28921" y="101338"/>
                  </a:cubicBezTo>
                  <a:cubicBezTo>
                    <a:pt x="29016" y="101386"/>
                    <a:pt x="29112" y="101409"/>
                    <a:pt x="29219" y="101409"/>
                  </a:cubicBezTo>
                  <a:cubicBezTo>
                    <a:pt x="29350" y="101409"/>
                    <a:pt x="29481" y="101374"/>
                    <a:pt x="29588" y="101302"/>
                  </a:cubicBezTo>
                  <a:lnTo>
                    <a:pt x="58830" y="83240"/>
                  </a:lnTo>
                  <a:cubicBezTo>
                    <a:pt x="59175" y="83026"/>
                    <a:pt x="59270" y="82586"/>
                    <a:pt x="59068" y="82252"/>
                  </a:cubicBezTo>
                  <a:cubicBezTo>
                    <a:pt x="58928" y="82028"/>
                    <a:pt x="58693" y="81904"/>
                    <a:pt x="58454" y="81904"/>
                  </a:cubicBezTo>
                  <a:cubicBezTo>
                    <a:pt x="58325" y="81904"/>
                    <a:pt x="58196" y="81939"/>
                    <a:pt x="58079" y="82014"/>
                  </a:cubicBezTo>
                  <a:lnTo>
                    <a:pt x="29743" y="99516"/>
                  </a:lnTo>
                  <a:lnTo>
                    <a:pt x="28897" y="94528"/>
                  </a:lnTo>
                  <a:cubicBezTo>
                    <a:pt x="28862" y="94325"/>
                    <a:pt x="28754" y="94158"/>
                    <a:pt x="28576" y="94039"/>
                  </a:cubicBezTo>
                  <a:cubicBezTo>
                    <a:pt x="28373" y="93908"/>
                    <a:pt x="7918" y="80538"/>
                    <a:pt x="3942" y="68298"/>
                  </a:cubicBezTo>
                  <a:cubicBezTo>
                    <a:pt x="1" y="56166"/>
                    <a:pt x="18610" y="30794"/>
                    <a:pt x="18801" y="30543"/>
                  </a:cubicBezTo>
                  <a:cubicBezTo>
                    <a:pt x="18944" y="30341"/>
                    <a:pt x="18979" y="30079"/>
                    <a:pt x="18884" y="29853"/>
                  </a:cubicBezTo>
                  <a:lnTo>
                    <a:pt x="9692" y="6171"/>
                  </a:lnTo>
                  <a:cubicBezTo>
                    <a:pt x="9252" y="5028"/>
                    <a:pt x="9466" y="3707"/>
                    <a:pt x="10252" y="2719"/>
                  </a:cubicBezTo>
                  <a:cubicBezTo>
                    <a:pt x="10899" y="1901"/>
                    <a:pt x="11827" y="1441"/>
                    <a:pt x="12799" y="1441"/>
                  </a:cubicBezTo>
                  <a:cubicBezTo>
                    <a:pt x="12847" y="1441"/>
                    <a:pt x="12895" y="1442"/>
                    <a:pt x="12943" y="1445"/>
                  </a:cubicBezTo>
                  <a:cubicBezTo>
                    <a:pt x="13907" y="1480"/>
                    <a:pt x="14765" y="1957"/>
                    <a:pt x="15300" y="2766"/>
                  </a:cubicBezTo>
                  <a:lnTo>
                    <a:pt x="43078" y="44057"/>
                  </a:lnTo>
                  <a:cubicBezTo>
                    <a:pt x="43211" y="44264"/>
                    <a:pt x="43435" y="44375"/>
                    <a:pt x="43664" y="44375"/>
                  </a:cubicBezTo>
                  <a:cubicBezTo>
                    <a:pt x="43803" y="44375"/>
                    <a:pt x="43944" y="44333"/>
                    <a:pt x="44066" y="44248"/>
                  </a:cubicBezTo>
                  <a:cubicBezTo>
                    <a:pt x="44399" y="44033"/>
                    <a:pt x="44483" y="43581"/>
                    <a:pt x="44268" y="43259"/>
                  </a:cubicBezTo>
                  <a:lnTo>
                    <a:pt x="16491" y="1969"/>
                  </a:lnTo>
                  <a:cubicBezTo>
                    <a:pt x="15693" y="778"/>
                    <a:pt x="14419" y="64"/>
                    <a:pt x="13002" y="4"/>
                  </a:cubicBezTo>
                  <a:cubicBezTo>
                    <a:pt x="12941" y="2"/>
                    <a:pt x="12879" y="0"/>
                    <a:pt x="12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8"/>
            <p:cNvSpPr/>
            <p:nvPr/>
          </p:nvSpPr>
          <p:spPr>
            <a:xfrm>
              <a:off x="4577773" y="2705618"/>
              <a:ext cx="734825" cy="1575017"/>
            </a:xfrm>
            <a:custGeom>
              <a:avLst/>
              <a:gdLst/>
              <a:ahLst/>
              <a:cxnLst/>
              <a:rect l="l" t="t" r="r" b="b"/>
              <a:pathLst>
                <a:path w="22170" h="47519" extrusionOk="0">
                  <a:moveTo>
                    <a:pt x="12859" y="1"/>
                  </a:moveTo>
                  <a:lnTo>
                    <a:pt x="5477" y="10907"/>
                  </a:lnTo>
                  <a:cubicBezTo>
                    <a:pt x="2263" y="17848"/>
                    <a:pt x="0" y="25277"/>
                    <a:pt x="1691" y="30480"/>
                  </a:cubicBezTo>
                  <a:cubicBezTo>
                    <a:pt x="3644" y="36481"/>
                    <a:pt x="9359" y="42661"/>
                    <a:pt x="14824" y="47518"/>
                  </a:cubicBezTo>
                  <a:cubicBezTo>
                    <a:pt x="12038" y="34302"/>
                    <a:pt x="15740" y="22837"/>
                    <a:pt x="22170" y="12776"/>
                  </a:cubicBezTo>
                  <a:lnTo>
                    <a:pt x="128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8"/>
            <p:cNvSpPr/>
            <p:nvPr/>
          </p:nvSpPr>
          <p:spPr>
            <a:xfrm>
              <a:off x="4561200" y="2681953"/>
              <a:ext cx="776654" cy="1622348"/>
            </a:xfrm>
            <a:custGeom>
              <a:avLst/>
              <a:gdLst/>
              <a:ahLst/>
              <a:cxnLst/>
              <a:rect l="l" t="t" r="r" b="b"/>
              <a:pathLst>
                <a:path w="23432" h="48947" extrusionOk="0">
                  <a:moveTo>
                    <a:pt x="13383" y="1965"/>
                  </a:moveTo>
                  <a:lnTo>
                    <a:pt x="21801" y="13514"/>
                  </a:lnTo>
                  <a:cubicBezTo>
                    <a:pt x="14907" y="24467"/>
                    <a:pt x="12430" y="35207"/>
                    <a:pt x="14228" y="46256"/>
                  </a:cubicBezTo>
                  <a:cubicBezTo>
                    <a:pt x="8156" y="40624"/>
                    <a:pt x="4334" y="35481"/>
                    <a:pt x="2870" y="30980"/>
                  </a:cubicBezTo>
                  <a:cubicBezTo>
                    <a:pt x="1489" y="26718"/>
                    <a:pt x="2751" y="20324"/>
                    <a:pt x="6608" y="11978"/>
                  </a:cubicBezTo>
                  <a:lnTo>
                    <a:pt x="13383" y="1965"/>
                  </a:lnTo>
                  <a:close/>
                  <a:moveTo>
                    <a:pt x="13347" y="0"/>
                  </a:moveTo>
                  <a:cubicBezTo>
                    <a:pt x="13121" y="0"/>
                    <a:pt x="12895" y="119"/>
                    <a:pt x="12764" y="322"/>
                  </a:cubicBezTo>
                  <a:lnTo>
                    <a:pt x="5382" y="11216"/>
                  </a:lnTo>
                  <a:cubicBezTo>
                    <a:pt x="5358" y="11252"/>
                    <a:pt x="5346" y="11275"/>
                    <a:pt x="5322" y="11311"/>
                  </a:cubicBezTo>
                  <a:cubicBezTo>
                    <a:pt x="1286" y="20026"/>
                    <a:pt x="0" y="26789"/>
                    <a:pt x="1501" y="31421"/>
                  </a:cubicBezTo>
                  <a:cubicBezTo>
                    <a:pt x="3167" y="36552"/>
                    <a:pt x="7656" y="42386"/>
                    <a:pt x="14847" y="48768"/>
                  </a:cubicBezTo>
                  <a:cubicBezTo>
                    <a:pt x="14978" y="48887"/>
                    <a:pt x="15157" y="48947"/>
                    <a:pt x="15324" y="48947"/>
                  </a:cubicBezTo>
                  <a:cubicBezTo>
                    <a:pt x="15455" y="48947"/>
                    <a:pt x="15574" y="48911"/>
                    <a:pt x="15693" y="48851"/>
                  </a:cubicBezTo>
                  <a:cubicBezTo>
                    <a:pt x="15955" y="48697"/>
                    <a:pt x="16098" y="48387"/>
                    <a:pt x="16026" y="48077"/>
                  </a:cubicBezTo>
                  <a:cubicBezTo>
                    <a:pt x="13585" y="36528"/>
                    <a:pt x="15955" y="25337"/>
                    <a:pt x="23265" y="13871"/>
                  </a:cubicBezTo>
                  <a:cubicBezTo>
                    <a:pt x="23432" y="13633"/>
                    <a:pt x="23420" y="13299"/>
                    <a:pt x="23241" y="13061"/>
                  </a:cubicBezTo>
                  <a:lnTo>
                    <a:pt x="13943" y="298"/>
                  </a:lnTo>
                  <a:cubicBezTo>
                    <a:pt x="13812" y="107"/>
                    <a:pt x="13585" y="0"/>
                    <a:pt x="13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8"/>
            <p:cNvSpPr/>
            <p:nvPr/>
          </p:nvSpPr>
          <p:spPr>
            <a:xfrm>
              <a:off x="3985836" y="458089"/>
              <a:ext cx="2524091" cy="3605579"/>
            </a:xfrm>
            <a:custGeom>
              <a:avLst/>
              <a:gdLst/>
              <a:ahLst/>
              <a:cxnLst/>
              <a:rect l="l" t="t" r="r" b="b"/>
              <a:pathLst>
                <a:path w="76153" h="108782" extrusionOk="0">
                  <a:moveTo>
                    <a:pt x="32265" y="1"/>
                  </a:moveTo>
                  <a:cubicBezTo>
                    <a:pt x="29097" y="1"/>
                    <a:pt x="26179" y="2084"/>
                    <a:pt x="25265" y="5278"/>
                  </a:cubicBezTo>
                  <a:lnTo>
                    <a:pt x="1107" y="89169"/>
                  </a:lnTo>
                  <a:cubicBezTo>
                    <a:pt x="0" y="93039"/>
                    <a:pt x="2226" y="97087"/>
                    <a:pt x="6108" y="98206"/>
                  </a:cubicBezTo>
                  <a:lnTo>
                    <a:pt x="41850" y="108493"/>
                  </a:lnTo>
                  <a:cubicBezTo>
                    <a:pt x="42528" y="108688"/>
                    <a:pt x="43210" y="108781"/>
                    <a:pt x="43880" y="108781"/>
                  </a:cubicBezTo>
                  <a:cubicBezTo>
                    <a:pt x="47052" y="108781"/>
                    <a:pt x="49963" y="106699"/>
                    <a:pt x="50887" y="103504"/>
                  </a:cubicBezTo>
                  <a:lnTo>
                    <a:pt x="75033" y="19613"/>
                  </a:lnTo>
                  <a:cubicBezTo>
                    <a:pt x="76152" y="15744"/>
                    <a:pt x="73914" y="11695"/>
                    <a:pt x="70044" y="10588"/>
                  </a:cubicBezTo>
                  <a:lnTo>
                    <a:pt x="34290" y="289"/>
                  </a:lnTo>
                  <a:cubicBezTo>
                    <a:pt x="33615" y="94"/>
                    <a:pt x="32934" y="1"/>
                    <a:pt x="32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8"/>
            <p:cNvSpPr/>
            <p:nvPr/>
          </p:nvSpPr>
          <p:spPr>
            <a:xfrm>
              <a:off x="3979903" y="434523"/>
              <a:ext cx="2535559" cy="3653142"/>
            </a:xfrm>
            <a:custGeom>
              <a:avLst/>
              <a:gdLst/>
              <a:ahLst/>
              <a:cxnLst/>
              <a:rect l="l" t="t" r="r" b="b"/>
              <a:pathLst>
                <a:path w="76499" h="110217" extrusionOk="0">
                  <a:moveTo>
                    <a:pt x="32445" y="1429"/>
                  </a:moveTo>
                  <a:cubicBezTo>
                    <a:pt x="33064" y="1429"/>
                    <a:pt x="33671" y="1524"/>
                    <a:pt x="34267" y="1691"/>
                  </a:cubicBezTo>
                  <a:lnTo>
                    <a:pt x="70021" y="11990"/>
                  </a:lnTo>
                  <a:cubicBezTo>
                    <a:pt x="71712" y="12466"/>
                    <a:pt x="73117" y="13585"/>
                    <a:pt x="73962" y="15121"/>
                  </a:cubicBezTo>
                  <a:cubicBezTo>
                    <a:pt x="74807" y="16657"/>
                    <a:pt x="75010" y="18431"/>
                    <a:pt x="74522" y="20122"/>
                  </a:cubicBezTo>
                  <a:lnTo>
                    <a:pt x="50376" y="104013"/>
                  </a:lnTo>
                  <a:cubicBezTo>
                    <a:pt x="49566" y="106811"/>
                    <a:pt x="46971" y="108775"/>
                    <a:pt x="44054" y="108775"/>
                  </a:cubicBezTo>
                  <a:cubicBezTo>
                    <a:pt x="43446" y="108775"/>
                    <a:pt x="42827" y="108692"/>
                    <a:pt x="42232" y="108514"/>
                  </a:cubicBezTo>
                  <a:lnTo>
                    <a:pt x="6477" y="98227"/>
                  </a:lnTo>
                  <a:cubicBezTo>
                    <a:pt x="4787" y="97738"/>
                    <a:pt x="3394" y="96619"/>
                    <a:pt x="2548" y="95083"/>
                  </a:cubicBezTo>
                  <a:cubicBezTo>
                    <a:pt x="1691" y="93547"/>
                    <a:pt x="1489" y="91773"/>
                    <a:pt x="1977" y="90083"/>
                  </a:cubicBezTo>
                  <a:lnTo>
                    <a:pt x="26135" y="6191"/>
                  </a:lnTo>
                  <a:cubicBezTo>
                    <a:pt x="26944" y="3393"/>
                    <a:pt x="29540" y="1429"/>
                    <a:pt x="32445" y="1429"/>
                  </a:cubicBezTo>
                  <a:close/>
                  <a:moveTo>
                    <a:pt x="32445" y="0"/>
                  </a:moveTo>
                  <a:cubicBezTo>
                    <a:pt x="28897" y="0"/>
                    <a:pt x="25730" y="2381"/>
                    <a:pt x="24754" y="5799"/>
                  </a:cubicBezTo>
                  <a:lnTo>
                    <a:pt x="596" y="89690"/>
                  </a:lnTo>
                  <a:cubicBezTo>
                    <a:pt x="0" y="91738"/>
                    <a:pt x="250" y="93905"/>
                    <a:pt x="1286" y="95774"/>
                  </a:cubicBezTo>
                  <a:cubicBezTo>
                    <a:pt x="2322" y="97655"/>
                    <a:pt x="4025" y="99012"/>
                    <a:pt x="6085" y="99608"/>
                  </a:cubicBezTo>
                  <a:lnTo>
                    <a:pt x="41839" y="109895"/>
                  </a:lnTo>
                  <a:cubicBezTo>
                    <a:pt x="42565" y="110109"/>
                    <a:pt x="43303" y="110216"/>
                    <a:pt x="44054" y="110216"/>
                  </a:cubicBezTo>
                  <a:cubicBezTo>
                    <a:pt x="47602" y="110216"/>
                    <a:pt x="50769" y="107823"/>
                    <a:pt x="51757" y="104418"/>
                  </a:cubicBezTo>
                  <a:lnTo>
                    <a:pt x="75903" y="20527"/>
                  </a:lnTo>
                  <a:cubicBezTo>
                    <a:pt x="76498" y="18467"/>
                    <a:pt x="76260" y="16300"/>
                    <a:pt x="75224" y="14431"/>
                  </a:cubicBezTo>
                  <a:cubicBezTo>
                    <a:pt x="74188" y="12549"/>
                    <a:pt x="72486" y="11192"/>
                    <a:pt x="70426" y="10609"/>
                  </a:cubicBezTo>
                  <a:lnTo>
                    <a:pt x="34671" y="310"/>
                  </a:lnTo>
                  <a:cubicBezTo>
                    <a:pt x="33945" y="95"/>
                    <a:pt x="33195" y="0"/>
                    <a:pt x="32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8"/>
            <p:cNvSpPr/>
            <p:nvPr/>
          </p:nvSpPr>
          <p:spPr>
            <a:xfrm>
              <a:off x="4138933" y="731104"/>
              <a:ext cx="2202088" cy="3113774"/>
            </a:xfrm>
            <a:custGeom>
              <a:avLst/>
              <a:gdLst/>
              <a:ahLst/>
              <a:cxnLst/>
              <a:rect l="l" t="t" r="r" b="b"/>
              <a:pathLst>
                <a:path w="66438" h="93944" extrusionOk="0">
                  <a:moveTo>
                    <a:pt x="27868" y="0"/>
                  </a:moveTo>
                  <a:cubicBezTo>
                    <a:pt x="25105" y="0"/>
                    <a:pt x="22571" y="1777"/>
                    <a:pt x="21777" y="4530"/>
                  </a:cubicBezTo>
                  <a:lnTo>
                    <a:pt x="965" y="76837"/>
                  </a:lnTo>
                  <a:cubicBezTo>
                    <a:pt x="1" y="80170"/>
                    <a:pt x="1977" y="83671"/>
                    <a:pt x="5370" y="84647"/>
                  </a:cubicBezTo>
                  <a:lnTo>
                    <a:pt x="36767" y="93684"/>
                  </a:lnTo>
                  <a:cubicBezTo>
                    <a:pt x="37372" y="93860"/>
                    <a:pt x="37981" y="93944"/>
                    <a:pt x="38580" y="93944"/>
                  </a:cubicBezTo>
                  <a:cubicBezTo>
                    <a:pt x="41339" y="93944"/>
                    <a:pt x="43868" y="92161"/>
                    <a:pt x="44661" y="89421"/>
                  </a:cubicBezTo>
                  <a:lnTo>
                    <a:pt x="65473" y="17103"/>
                  </a:lnTo>
                  <a:cubicBezTo>
                    <a:pt x="66438" y="13769"/>
                    <a:pt x="64461" y="10269"/>
                    <a:pt x="61068" y="9293"/>
                  </a:cubicBezTo>
                  <a:lnTo>
                    <a:pt x="29671" y="256"/>
                  </a:lnTo>
                  <a:cubicBezTo>
                    <a:pt x="29069" y="83"/>
                    <a:pt x="28463" y="0"/>
                    <a:pt x="27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8"/>
            <p:cNvSpPr/>
            <p:nvPr/>
          </p:nvSpPr>
          <p:spPr>
            <a:xfrm>
              <a:off x="5299538" y="2000425"/>
              <a:ext cx="1180393" cy="1981077"/>
            </a:xfrm>
            <a:custGeom>
              <a:avLst/>
              <a:gdLst/>
              <a:ahLst/>
              <a:cxnLst/>
              <a:rect l="l" t="t" r="r" b="b"/>
              <a:pathLst>
                <a:path w="35613" h="59770" extrusionOk="0">
                  <a:moveTo>
                    <a:pt x="28320" y="0"/>
                  </a:moveTo>
                  <a:cubicBezTo>
                    <a:pt x="25706" y="0"/>
                    <a:pt x="21792" y="4876"/>
                    <a:pt x="20658" y="10228"/>
                  </a:cubicBezTo>
                  <a:cubicBezTo>
                    <a:pt x="19075" y="17705"/>
                    <a:pt x="20754" y="25753"/>
                    <a:pt x="20754" y="25753"/>
                  </a:cubicBezTo>
                  <a:cubicBezTo>
                    <a:pt x="20754" y="25753"/>
                    <a:pt x="1" y="47208"/>
                    <a:pt x="11764" y="59769"/>
                  </a:cubicBezTo>
                  <a:lnTo>
                    <a:pt x="35613" y="59079"/>
                  </a:lnTo>
                  <a:lnTo>
                    <a:pt x="32029" y="46161"/>
                  </a:lnTo>
                  <a:cubicBezTo>
                    <a:pt x="32029" y="46161"/>
                    <a:pt x="31862" y="8965"/>
                    <a:pt x="30564" y="2584"/>
                  </a:cubicBezTo>
                  <a:cubicBezTo>
                    <a:pt x="30192" y="770"/>
                    <a:pt x="29359" y="0"/>
                    <a:pt x="283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8"/>
            <p:cNvSpPr/>
            <p:nvPr/>
          </p:nvSpPr>
          <p:spPr>
            <a:xfrm>
              <a:off x="5536326" y="1976727"/>
              <a:ext cx="970055" cy="2028839"/>
            </a:xfrm>
            <a:custGeom>
              <a:avLst/>
              <a:gdLst/>
              <a:ahLst/>
              <a:cxnLst/>
              <a:rect l="l" t="t" r="r" b="b"/>
              <a:pathLst>
                <a:path w="29267" h="61211" extrusionOk="0">
                  <a:moveTo>
                    <a:pt x="21170" y="1"/>
                  </a:moveTo>
                  <a:cubicBezTo>
                    <a:pt x="18051" y="1"/>
                    <a:pt x="13991" y="5239"/>
                    <a:pt x="12812" y="10788"/>
                  </a:cubicBezTo>
                  <a:cubicBezTo>
                    <a:pt x="11383" y="17503"/>
                    <a:pt x="12514" y="24551"/>
                    <a:pt x="12836" y="26242"/>
                  </a:cubicBezTo>
                  <a:cubicBezTo>
                    <a:pt x="11728" y="27433"/>
                    <a:pt x="7359" y="32290"/>
                    <a:pt x="4073" y="38422"/>
                  </a:cubicBezTo>
                  <a:cubicBezTo>
                    <a:pt x="1858" y="42542"/>
                    <a:pt x="608" y="46375"/>
                    <a:pt x="346" y="49816"/>
                  </a:cubicBezTo>
                  <a:cubicBezTo>
                    <a:pt x="1" y="54210"/>
                    <a:pt x="1263" y="57960"/>
                    <a:pt x="4096" y="60984"/>
                  </a:cubicBezTo>
                  <a:cubicBezTo>
                    <a:pt x="4239" y="61127"/>
                    <a:pt x="4430" y="61211"/>
                    <a:pt x="4620" y="61211"/>
                  </a:cubicBezTo>
                  <a:cubicBezTo>
                    <a:pt x="4799" y="61211"/>
                    <a:pt x="4966" y="61139"/>
                    <a:pt x="5108" y="61020"/>
                  </a:cubicBezTo>
                  <a:cubicBezTo>
                    <a:pt x="5394" y="60746"/>
                    <a:pt x="5418" y="60294"/>
                    <a:pt x="5144" y="59996"/>
                  </a:cubicBezTo>
                  <a:cubicBezTo>
                    <a:pt x="2608" y="57293"/>
                    <a:pt x="1477" y="53900"/>
                    <a:pt x="1775" y="49935"/>
                  </a:cubicBezTo>
                  <a:cubicBezTo>
                    <a:pt x="2025" y="46697"/>
                    <a:pt x="3215" y="43066"/>
                    <a:pt x="5323" y="39136"/>
                  </a:cubicBezTo>
                  <a:cubicBezTo>
                    <a:pt x="8954" y="32362"/>
                    <a:pt x="14074" y="27028"/>
                    <a:pt x="14121" y="26968"/>
                  </a:cubicBezTo>
                  <a:cubicBezTo>
                    <a:pt x="14288" y="26802"/>
                    <a:pt x="14360" y="26552"/>
                    <a:pt x="14312" y="26325"/>
                  </a:cubicBezTo>
                  <a:cubicBezTo>
                    <a:pt x="14300" y="26242"/>
                    <a:pt x="12681" y="18324"/>
                    <a:pt x="14217" y="11085"/>
                  </a:cubicBezTo>
                  <a:cubicBezTo>
                    <a:pt x="15384" y="5573"/>
                    <a:pt x="19241" y="1429"/>
                    <a:pt x="21170" y="1429"/>
                  </a:cubicBezTo>
                  <a:lnTo>
                    <a:pt x="21182" y="1429"/>
                  </a:lnTo>
                  <a:cubicBezTo>
                    <a:pt x="21920" y="1441"/>
                    <a:pt x="22444" y="2108"/>
                    <a:pt x="22718" y="3442"/>
                  </a:cubicBezTo>
                  <a:cubicBezTo>
                    <a:pt x="23992" y="9680"/>
                    <a:pt x="24158" y="46506"/>
                    <a:pt x="24170" y="46876"/>
                  </a:cubicBezTo>
                  <a:cubicBezTo>
                    <a:pt x="24170" y="46947"/>
                    <a:pt x="24170" y="47006"/>
                    <a:pt x="24194" y="47066"/>
                  </a:cubicBezTo>
                  <a:lnTo>
                    <a:pt x="27778" y="59984"/>
                  </a:lnTo>
                  <a:cubicBezTo>
                    <a:pt x="27867" y="60309"/>
                    <a:pt x="28150" y="60512"/>
                    <a:pt x="28461" y="60512"/>
                  </a:cubicBezTo>
                  <a:cubicBezTo>
                    <a:pt x="28527" y="60512"/>
                    <a:pt x="28593" y="60503"/>
                    <a:pt x="28659" y="60484"/>
                  </a:cubicBezTo>
                  <a:cubicBezTo>
                    <a:pt x="29040" y="60389"/>
                    <a:pt x="29266" y="59984"/>
                    <a:pt x="29159" y="59603"/>
                  </a:cubicBezTo>
                  <a:lnTo>
                    <a:pt x="25599" y="46780"/>
                  </a:lnTo>
                  <a:cubicBezTo>
                    <a:pt x="25587" y="44244"/>
                    <a:pt x="25397" y="9442"/>
                    <a:pt x="24123" y="3156"/>
                  </a:cubicBezTo>
                  <a:cubicBezTo>
                    <a:pt x="23563" y="417"/>
                    <a:pt x="22039" y="1"/>
                    <a:pt x="21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8"/>
            <p:cNvSpPr/>
            <p:nvPr/>
          </p:nvSpPr>
          <p:spPr>
            <a:xfrm>
              <a:off x="5256549" y="3627480"/>
              <a:ext cx="2168512" cy="1509490"/>
            </a:xfrm>
            <a:custGeom>
              <a:avLst/>
              <a:gdLst/>
              <a:ahLst/>
              <a:cxnLst/>
              <a:rect l="l" t="t" r="r" b="b"/>
              <a:pathLst>
                <a:path w="65425" h="45542" extrusionOk="0">
                  <a:moveTo>
                    <a:pt x="35826" y="0"/>
                  </a:moveTo>
                  <a:lnTo>
                    <a:pt x="0" y="26730"/>
                  </a:lnTo>
                  <a:cubicBezTo>
                    <a:pt x="0" y="26730"/>
                    <a:pt x="3143" y="37517"/>
                    <a:pt x="5310" y="45363"/>
                  </a:cubicBezTo>
                  <a:lnTo>
                    <a:pt x="5953" y="45542"/>
                  </a:lnTo>
                  <a:lnTo>
                    <a:pt x="65425" y="45542"/>
                  </a:lnTo>
                  <a:cubicBezTo>
                    <a:pt x="51649" y="24349"/>
                    <a:pt x="35826" y="0"/>
                    <a:pt x="35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8"/>
            <p:cNvSpPr/>
            <p:nvPr/>
          </p:nvSpPr>
          <p:spPr>
            <a:xfrm>
              <a:off x="5566720" y="4288624"/>
              <a:ext cx="1161832" cy="788752"/>
            </a:xfrm>
            <a:custGeom>
              <a:avLst/>
              <a:gdLst/>
              <a:ahLst/>
              <a:cxnLst/>
              <a:rect l="l" t="t" r="r" b="b"/>
              <a:pathLst>
                <a:path w="35053" h="23797" extrusionOk="0">
                  <a:moveTo>
                    <a:pt x="33921" y="1"/>
                  </a:moveTo>
                  <a:cubicBezTo>
                    <a:pt x="33694" y="1"/>
                    <a:pt x="33467" y="77"/>
                    <a:pt x="33278" y="235"/>
                  </a:cubicBezTo>
                  <a:cubicBezTo>
                    <a:pt x="33100" y="377"/>
                    <a:pt x="15741" y="14820"/>
                    <a:pt x="727" y="21880"/>
                  </a:cubicBezTo>
                  <a:cubicBezTo>
                    <a:pt x="215" y="22118"/>
                    <a:pt x="0" y="22713"/>
                    <a:pt x="239" y="23214"/>
                  </a:cubicBezTo>
                  <a:cubicBezTo>
                    <a:pt x="405" y="23583"/>
                    <a:pt x="774" y="23797"/>
                    <a:pt x="1155" y="23797"/>
                  </a:cubicBezTo>
                  <a:cubicBezTo>
                    <a:pt x="1298" y="23797"/>
                    <a:pt x="1441" y="23761"/>
                    <a:pt x="1572" y="23702"/>
                  </a:cubicBezTo>
                  <a:cubicBezTo>
                    <a:pt x="16824" y="16522"/>
                    <a:pt x="34386" y="1925"/>
                    <a:pt x="34564" y="1782"/>
                  </a:cubicBezTo>
                  <a:cubicBezTo>
                    <a:pt x="34993" y="1425"/>
                    <a:pt x="35052" y="794"/>
                    <a:pt x="34695" y="365"/>
                  </a:cubicBezTo>
                  <a:cubicBezTo>
                    <a:pt x="34495" y="125"/>
                    <a:pt x="34209" y="1"/>
                    <a:pt x="33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8"/>
            <p:cNvSpPr/>
            <p:nvPr/>
          </p:nvSpPr>
          <p:spPr>
            <a:xfrm>
              <a:off x="5308222" y="635812"/>
              <a:ext cx="108948" cy="97413"/>
            </a:xfrm>
            <a:custGeom>
              <a:avLst/>
              <a:gdLst/>
              <a:ahLst/>
              <a:cxnLst/>
              <a:rect l="l" t="t" r="r" b="b"/>
              <a:pathLst>
                <a:path w="3287" h="2939" extrusionOk="0">
                  <a:moveTo>
                    <a:pt x="1642" y="1"/>
                  </a:moveTo>
                  <a:cubicBezTo>
                    <a:pt x="1006" y="1"/>
                    <a:pt x="414" y="420"/>
                    <a:pt x="227" y="1059"/>
                  </a:cubicBezTo>
                  <a:cubicBezTo>
                    <a:pt x="1" y="1845"/>
                    <a:pt x="453" y="2654"/>
                    <a:pt x="1239" y="2881"/>
                  </a:cubicBezTo>
                  <a:cubicBezTo>
                    <a:pt x="1374" y="2920"/>
                    <a:pt x="1511" y="2939"/>
                    <a:pt x="1646" y="2939"/>
                  </a:cubicBezTo>
                  <a:cubicBezTo>
                    <a:pt x="2282" y="2939"/>
                    <a:pt x="2874" y="2519"/>
                    <a:pt x="3061" y="1881"/>
                  </a:cubicBezTo>
                  <a:cubicBezTo>
                    <a:pt x="3287" y="1095"/>
                    <a:pt x="2835" y="285"/>
                    <a:pt x="2049" y="59"/>
                  </a:cubicBezTo>
                  <a:cubicBezTo>
                    <a:pt x="1914" y="19"/>
                    <a:pt x="1777" y="1"/>
                    <a:pt x="1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8"/>
            <p:cNvSpPr/>
            <p:nvPr/>
          </p:nvSpPr>
          <p:spPr>
            <a:xfrm>
              <a:off x="5941623" y="818143"/>
              <a:ext cx="108550" cy="97413"/>
            </a:xfrm>
            <a:custGeom>
              <a:avLst/>
              <a:gdLst/>
              <a:ahLst/>
              <a:cxnLst/>
              <a:rect l="l" t="t" r="r" b="b"/>
              <a:pathLst>
                <a:path w="3275" h="2939" extrusionOk="0">
                  <a:moveTo>
                    <a:pt x="1637" y="0"/>
                  </a:moveTo>
                  <a:cubicBezTo>
                    <a:pt x="997" y="0"/>
                    <a:pt x="413" y="420"/>
                    <a:pt x="227" y="1059"/>
                  </a:cubicBezTo>
                  <a:cubicBezTo>
                    <a:pt x="0" y="1845"/>
                    <a:pt x="453" y="2654"/>
                    <a:pt x="1227" y="2880"/>
                  </a:cubicBezTo>
                  <a:cubicBezTo>
                    <a:pt x="1364" y="2920"/>
                    <a:pt x="1502" y="2939"/>
                    <a:pt x="1638" y="2939"/>
                  </a:cubicBezTo>
                  <a:cubicBezTo>
                    <a:pt x="2278" y="2939"/>
                    <a:pt x="2862" y="2519"/>
                    <a:pt x="3048" y="1880"/>
                  </a:cubicBezTo>
                  <a:cubicBezTo>
                    <a:pt x="3275" y="1094"/>
                    <a:pt x="2822" y="285"/>
                    <a:pt x="2048" y="59"/>
                  </a:cubicBezTo>
                  <a:cubicBezTo>
                    <a:pt x="1911" y="19"/>
                    <a:pt x="1773" y="0"/>
                    <a:pt x="1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8"/>
            <p:cNvSpPr/>
            <p:nvPr/>
          </p:nvSpPr>
          <p:spPr>
            <a:xfrm>
              <a:off x="5475572" y="700777"/>
              <a:ext cx="407286" cy="149716"/>
            </a:xfrm>
            <a:custGeom>
              <a:avLst/>
              <a:gdLst/>
              <a:ahLst/>
              <a:cxnLst/>
              <a:rect l="l" t="t" r="r" b="b"/>
              <a:pathLst>
                <a:path w="12288" h="4517" extrusionOk="0">
                  <a:moveTo>
                    <a:pt x="801" y="0"/>
                  </a:moveTo>
                  <a:cubicBezTo>
                    <a:pt x="487" y="0"/>
                    <a:pt x="196" y="201"/>
                    <a:pt x="107" y="516"/>
                  </a:cubicBezTo>
                  <a:cubicBezTo>
                    <a:pt x="0" y="897"/>
                    <a:pt x="214" y="1302"/>
                    <a:pt x="607" y="1409"/>
                  </a:cubicBezTo>
                  <a:lnTo>
                    <a:pt x="11287" y="4493"/>
                  </a:lnTo>
                  <a:cubicBezTo>
                    <a:pt x="11359" y="4504"/>
                    <a:pt x="11430" y="4516"/>
                    <a:pt x="11490" y="4516"/>
                  </a:cubicBezTo>
                  <a:cubicBezTo>
                    <a:pt x="11799" y="4516"/>
                    <a:pt x="12097" y="4314"/>
                    <a:pt x="12180" y="3992"/>
                  </a:cubicBezTo>
                  <a:cubicBezTo>
                    <a:pt x="12287" y="3611"/>
                    <a:pt x="12073" y="3219"/>
                    <a:pt x="11692" y="3111"/>
                  </a:cubicBezTo>
                  <a:lnTo>
                    <a:pt x="1000" y="28"/>
                  </a:lnTo>
                  <a:cubicBezTo>
                    <a:pt x="934" y="9"/>
                    <a:pt x="867" y="0"/>
                    <a:pt x="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8"/>
            <p:cNvSpPr/>
            <p:nvPr/>
          </p:nvSpPr>
          <p:spPr>
            <a:xfrm>
              <a:off x="4751817" y="1514254"/>
              <a:ext cx="629457" cy="622331"/>
            </a:xfrm>
            <a:custGeom>
              <a:avLst/>
              <a:gdLst/>
              <a:ahLst/>
              <a:cxnLst/>
              <a:rect l="l" t="t" r="r" b="b"/>
              <a:pathLst>
                <a:path w="18991" h="18776" extrusionOk="0">
                  <a:moveTo>
                    <a:pt x="5429" y="2178"/>
                  </a:moveTo>
                  <a:lnTo>
                    <a:pt x="16705" y="5322"/>
                  </a:lnTo>
                  <a:lnTo>
                    <a:pt x="13573" y="16597"/>
                  </a:lnTo>
                  <a:lnTo>
                    <a:pt x="2286" y="13466"/>
                  </a:lnTo>
                  <a:lnTo>
                    <a:pt x="5429" y="2178"/>
                  </a:lnTo>
                  <a:close/>
                  <a:moveTo>
                    <a:pt x="4753" y="0"/>
                  </a:moveTo>
                  <a:cubicBezTo>
                    <a:pt x="4322" y="0"/>
                    <a:pt x="3929" y="287"/>
                    <a:pt x="3810" y="714"/>
                  </a:cubicBezTo>
                  <a:lnTo>
                    <a:pt x="155" y="13882"/>
                  </a:lnTo>
                  <a:cubicBezTo>
                    <a:pt x="0" y="14394"/>
                    <a:pt x="310" y="14930"/>
                    <a:pt x="833" y="15085"/>
                  </a:cubicBezTo>
                  <a:lnTo>
                    <a:pt x="13990" y="18740"/>
                  </a:lnTo>
                  <a:cubicBezTo>
                    <a:pt x="14078" y="18764"/>
                    <a:pt x="14167" y="18776"/>
                    <a:pt x="14255" y="18776"/>
                  </a:cubicBezTo>
                  <a:cubicBezTo>
                    <a:pt x="14684" y="18776"/>
                    <a:pt x="15074" y="18497"/>
                    <a:pt x="15192" y="18061"/>
                  </a:cubicBezTo>
                  <a:lnTo>
                    <a:pt x="18848" y="4905"/>
                  </a:lnTo>
                  <a:cubicBezTo>
                    <a:pt x="18991" y="4381"/>
                    <a:pt x="18693" y="3845"/>
                    <a:pt x="18169" y="3702"/>
                  </a:cubicBezTo>
                  <a:lnTo>
                    <a:pt x="5013" y="35"/>
                  </a:lnTo>
                  <a:cubicBezTo>
                    <a:pt x="4926" y="12"/>
                    <a:pt x="4839" y="0"/>
                    <a:pt x="4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8"/>
            <p:cNvSpPr/>
            <p:nvPr/>
          </p:nvSpPr>
          <p:spPr>
            <a:xfrm>
              <a:off x="5316906" y="1671527"/>
              <a:ext cx="629490" cy="622132"/>
            </a:xfrm>
            <a:custGeom>
              <a:avLst/>
              <a:gdLst/>
              <a:ahLst/>
              <a:cxnLst/>
              <a:rect l="l" t="t" r="r" b="b"/>
              <a:pathLst>
                <a:path w="18992" h="18770" extrusionOk="0">
                  <a:moveTo>
                    <a:pt x="5430" y="2172"/>
                  </a:moveTo>
                  <a:lnTo>
                    <a:pt x="16705" y="5315"/>
                  </a:lnTo>
                  <a:lnTo>
                    <a:pt x="13562" y="16591"/>
                  </a:lnTo>
                  <a:lnTo>
                    <a:pt x="2287" y="13459"/>
                  </a:lnTo>
                  <a:lnTo>
                    <a:pt x="5430" y="2172"/>
                  </a:lnTo>
                  <a:close/>
                  <a:moveTo>
                    <a:pt x="4740" y="1"/>
                  </a:moveTo>
                  <a:cubicBezTo>
                    <a:pt x="4314" y="1"/>
                    <a:pt x="3929" y="287"/>
                    <a:pt x="3811" y="720"/>
                  </a:cubicBezTo>
                  <a:lnTo>
                    <a:pt x="144" y="13876"/>
                  </a:lnTo>
                  <a:cubicBezTo>
                    <a:pt x="1" y="14388"/>
                    <a:pt x="310" y="14936"/>
                    <a:pt x="822" y="15078"/>
                  </a:cubicBezTo>
                  <a:lnTo>
                    <a:pt x="13979" y="18734"/>
                  </a:lnTo>
                  <a:cubicBezTo>
                    <a:pt x="14067" y="18758"/>
                    <a:pt x="14156" y="18769"/>
                    <a:pt x="14244" y="18769"/>
                  </a:cubicBezTo>
                  <a:cubicBezTo>
                    <a:pt x="14673" y="18769"/>
                    <a:pt x="15063" y="18490"/>
                    <a:pt x="15181" y="18055"/>
                  </a:cubicBezTo>
                  <a:lnTo>
                    <a:pt x="18848" y="4899"/>
                  </a:lnTo>
                  <a:cubicBezTo>
                    <a:pt x="18991" y="4375"/>
                    <a:pt x="18682" y="3839"/>
                    <a:pt x="18170" y="3696"/>
                  </a:cubicBezTo>
                  <a:lnTo>
                    <a:pt x="5013" y="41"/>
                  </a:lnTo>
                  <a:cubicBezTo>
                    <a:pt x="4922" y="14"/>
                    <a:pt x="4830" y="1"/>
                    <a:pt x="4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8"/>
            <p:cNvSpPr/>
            <p:nvPr/>
          </p:nvSpPr>
          <p:spPr>
            <a:xfrm>
              <a:off x="5476334" y="1830756"/>
              <a:ext cx="310635" cy="303840"/>
            </a:xfrm>
            <a:custGeom>
              <a:avLst/>
              <a:gdLst/>
              <a:ahLst/>
              <a:cxnLst/>
              <a:rect l="l" t="t" r="r" b="b"/>
              <a:pathLst>
                <a:path w="9372" h="9167" extrusionOk="0">
                  <a:moveTo>
                    <a:pt x="2652" y="0"/>
                  </a:moveTo>
                  <a:cubicBezTo>
                    <a:pt x="2228" y="0"/>
                    <a:pt x="1835" y="287"/>
                    <a:pt x="1715" y="714"/>
                  </a:cubicBezTo>
                  <a:lnTo>
                    <a:pt x="144" y="6357"/>
                  </a:lnTo>
                  <a:cubicBezTo>
                    <a:pt x="1" y="6881"/>
                    <a:pt x="299" y="7417"/>
                    <a:pt x="822" y="7560"/>
                  </a:cubicBezTo>
                  <a:lnTo>
                    <a:pt x="6466" y="9131"/>
                  </a:lnTo>
                  <a:cubicBezTo>
                    <a:pt x="6551" y="9155"/>
                    <a:pt x="6636" y="9166"/>
                    <a:pt x="6720" y="9166"/>
                  </a:cubicBezTo>
                  <a:cubicBezTo>
                    <a:pt x="7145" y="9166"/>
                    <a:pt x="7537" y="8880"/>
                    <a:pt x="7657" y="8453"/>
                  </a:cubicBezTo>
                  <a:lnTo>
                    <a:pt x="9228" y="2809"/>
                  </a:lnTo>
                  <a:cubicBezTo>
                    <a:pt x="9371" y="2285"/>
                    <a:pt x="9073" y="1750"/>
                    <a:pt x="8550" y="1607"/>
                  </a:cubicBezTo>
                  <a:lnTo>
                    <a:pt x="2906" y="35"/>
                  </a:lnTo>
                  <a:cubicBezTo>
                    <a:pt x="2821" y="11"/>
                    <a:pt x="2736" y="0"/>
                    <a:pt x="2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8"/>
            <p:cNvSpPr/>
            <p:nvPr/>
          </p:nvSpPr>
          <p:spPr>
            <a:xfrm>
              <a:off x="4911245" y="1673649"/>
              <a:ext cx="311000" cy="303641"/>
            </a:xfrm>
            <a:custGeom>
              <a:avLst/>
              <a:gdLst/>
              <a:ahLst/>
              <a:cxnLst/>
              <a:rect l="l" t="t" r="r" b="b"/>
              <a:pathLst>
                <a:path w="9383" h="9161" extrusionOk="0">
                  <a:moveTo>
                    <a:pt x="2652" y="1"/>
                  </a:moveTo>
                  <a:cubicBezTo>
                    <a:pt x="2223" y="1"/>
                    <a:pt x="1833" y="280"/>
                    <a:pt x="1715" y="715"/>
                  </a:cubicBezTo>
                  <a:lnTo>
                    <a:pt x="143" y="6359"/>
                  </a:lnTo>
                  <a:cubicBezTo>
                    <a:pt x="0" y="6871"/>
                    <a:pt x="310" y="7406"/>
                    <a:pt x="822" y="7561"/>
                  </a:cubicBezTo>
                  <a:lnTo>
                    <a:pt x="6465" y="9121"/>
                  </a:lnTo>
                  <a:cubicBezTo>
                    <a:pt x="6557" y="9148"/>
                    <a:pt x="6649" y="9161"/>
                    <a:pt x="6739" y="9161"/>
                  </a:cubicBezTo>
                  <a:cubicBezTo>
                    <a:pt x="7165" y="9161"/>
                    <a:pt x="7550" y="8874"/>
                    <a:pt x="7668" y="8442"/>
                  </a:cubicBezTo>
                  <a:lnTo>
                    <a:pt x="9239" y="2811"/>
                  </a:lnTo>
                  <a:cubicBezTo>
                    <a:pt x="9382" y="2287"/>
                    <a:pt x="9073" y="1751"/>
                    <a:pt x="8561" y="1608"/>
                  </a:cubicBezTo>
                  <a:lnTo>
                    <a:pt x="2917" y="36"/>
                  </a:lnTo>
                  <a:cubicBezTo>
                    <a:pt x="2829" y="12"/>
                    <a:pt x="2740" y="1"/>
                    <a:pt x="2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8"/>
            <p:cNvSpPr/>
            <p:nvPr/>
          </p:nvSpPr>
          <p:spPr>
            <a:xfrm>
              <a:off x="4754171" y="2238638"/>
              <a:ext cx="311000" cy="303641"/>
            </a:xfrm>
            <a:custGeom>
              <a:avLst/>
              <a:gdLst/>
              <a:ahLst/>
              <a:cxnLst/>
              <a:rect l="l" t="t" r="r" b="b"/>
              <a:pathLst>
                <a:path w="9383" h="9161" extrusionOk="0">
                  <a:moveTo>
                    <a:pt x="2644" y="0"/>
                  </a:moveTo>
                  <a:cubicBezTo>
                    <a:pt x="2218" y="0"/>
                    <a:pt x="1833" y="287"/>
                    <a:pt x="1715" y="719"/>
                  </a:cubicBezTo>
                  <a:lnTo>
                    <a:pt x="143" y="6350"/>
                  </a:lnTo>
                  <a:cubicBezTo>
                    <a:pt x="0" y="6874"/>
                    <a:pt x="298" y="7410"/>
                    <a:pt x="822" y="7553"/>
                  </a:cubicBezTo>
                  <a:lnTo>
                    <a:pt x="6466" y="9125"/>
                  </a:lnTo>
                  <a:cubicBezTo>
                    <a:pt x="6552" y="9149"/>
                    <a:pt x="6639" y="9160"/>
                    <a:pt x="6725" y="9160"/>
                  </a:cubicBezTo>
                  <a:cubicBezTo>
                    <a:pt x="7148" y="9160"/>
                    <a:pt x="7539" y="8881"/>
                    <a:pt x="7668" y="8446"/>
                  </a:cubicBezTo>
                  <a:lnTo>
                    <a:pt x="9228" y="2802"/>
                  </a:lnTo>
                  <a:cubicBezTo>
                    <a:pt x="9383" y="2290"/>
                    <a:pt x="9073" y="1743"/>
                    <a:pt x="8549" y="1600"/>
                  </a:cubicBezTo>
                  <a:lnTo>
                    <a:pt x="2918" y="40"/>
                  </a:lnTo>
                  <a:cubicBezTo>
                    <a:pt x="2826" y="13"/>
                    <a:pt x="2734" y="0"/>
                    <a:pt x="2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8"/>
            <p:cNvSpPr/>
            <p:nvPr/>
          </p:nvSpPr>
          <p:spPr>
            <a:xfrm>
              <a:off x="4594743" y="2079344"/>
              <a:ext cx="629457" cy="622331"/>
            </a:xfrm>
            <a:custGeom>
              <a:avLst/>
              <a:gdLst/>
              <a:ahLst/>
              <a:cxnLst/>
              <a:rect l="l" t="t" r="r" b="b"/>
              <a:pathLst>
                <a:path w="18991" h="18776" extrusionOk="0">
                  <a:moveTo>
                    <a:pt x="5430" y="2179"/>
                  </a:moveTo>
                  <a:lnTo>
                    <a:pt x="16705" y="5311"/>
                  </a:lnTo>
                  <a:lnTo>
                    <a:pt x="13573" y="16598"/>
                  </a:lnTo>
                  <a:lnTo>
                    <a:pt x="2286" y="13454"/>
                  </a:lnTo>
                  <a:lnTo>
                    <a:pt x="5430" y="2179"/>
                  </a:lnTo>
                  <a:close/>
                  <a:moveTo>
                    <a:pt x="4748" y="0"/>
                  </a:moveTo>
                  <a:cubicBezTo>
                    <a:pt x="4319" y="0"/>
                    <a:pt x="3929" y="279"/>
                    <a:pt x="3810" y="715"/>
                  </a:cubicBezTo>
                  <a:lnTo>
                    <a:pt x="143" y="13871"/>
                  </a:lnTo>
                  <a:cubicBezTo>
                    <a:pt x="0" y="14395"/>
                    <a:pt x="310" y="14931"/>
                    <a:pt x="822" y="15074"/>
                  </a:cubicBezTo>
                  <a:lnTo>
                    <a:pt x="13990" y="18741"/>
                  </a:lnTo>
                  <a:cubicBezTo>
                    <a:pt x="14075" y="18764"/>
                    <a:pt x="14160" y="18776"/>
                    <a:pt x="14244" y="18776"/>
                  </a:cubicBezTo>
                  <a:cubicBezTo>
                    <a:pt x="14669" y="18776"/>
                    <a:pt x="15064" y="18489"/>
                    <a:pt x="15193" y="18062"/>
                  </a:cubicBezTo>
                  <a:lnTo>
                    <a:pt x="18848" y="4894"/>
                  </a:lnTo>
                  <a:cubicBezTo>
                    <a:pt x="18991" y="4382"/>
                    <a:pt x="18693" y="3846"/>
                    <a:pt x="18169" y="3691"/>
                  </a:cubicBezTo>
                  <a:lnTo>
                    <a:pt x="5013" y="36"/>
                  </a:lnTo>
                  <a:cubicBezTo>
                    <a:pt x="4924" y="12"/>
                    <a:pt x="4835" y="0"/>
                    <a:pt x="4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8"/>
            <p:cNvSpPr/>
            <p:nvPr/>
          </p:nvSpPr>
          <p:spPr>
            <a:xfrm>
              <a:off x="5159865" y="2544633"/>
              <a:ext cx="577353" cy="262044"/>
            </a:xfrm>
            <a:custGeom>
              <a:avLst/>
              <a:gdLst/>
              <a:ahLst/>
              <a:cxnLst/>
              <a:rect l="l" t="t" r="r" b="b"/>
              <a:pathLst>
                <a:path w="17419" h="7906" extrusionOk="0">
                  <a:moveTo>
                    <a:pt x="16338" y="1"/>
                  </a:moveTo>
                  <a:cubicBezTo>
                    <a:pt x="15907" y="1"/>
                    <a:pt x="15514" y="287"/>
                    <a:pt x="15395" y="714"/>
                  </a:cubicBezTo>
                  <a:lnTo>
                    <a:pt x="14609" y="3536"/>
                  </a:lnTo>
                  <a:lnTo>
                    <a:pt x="9906" y="2226"/>
                  </a:lnTo>
                  <a:cubicBezTo>
                    <a:pt x="9821" y="2203"/>
                    <a:pt x="9736" y="2191"/>
                    <a:pt x="9652" y="2191"/>
                  </a:cubicBezTo>
                  <a:cubicBezTo>
                    <a:pt x="9227" y="2191"/>
                    <a:pt x="8833" y="2478"/>
                    <a:pt x="8704" y="2905"/>
                  </a:cubicBezTo>
                  <a:lnTo>
                    <a:pt x="7930" y="5727"/>
                  </a:lnTo>
                  <a:lnTo>
                    <a:pt x="2286" y="4155"/>
                  </a:lnTo>
                  <a:lnTo>
                    <a:pt x="3072" y="1345"/>
                  </a:lnTo>
                  <a:cubicBezTo>
                    <a:pt x="3215" y="821"/>
                    <a:pt x="2905" y="286"/>
                    <a:pt x="2393" y="143"/>
                  </a:cubicBezTo>
                  <a:cubicBezTo>
                    <a:pt x="2305" y="118"/>
                    <a:pt x="2216" y="107"/>
                    <a:pt x="2128" y="107"/>
                  </a:cubicBezTo>
                  <a:cubicBezTo>
                    <a:pt x="1699" y="107"/>
                    <a:pt x="1309" y="386"/>
                    <a:pt x="1191" y="821"/>
                  </a:cubicBezTo>
                  <a:lnTo>
                    <a:pt x="143" y="4572"/>
                  </a:lnTo>
                  <a:cubicBezTo>
                    <a:pt x="0" y="5096"/>
                    <a:pt x="298" y="5631"/>
                    <a:pt x="822" y="5774"/>
                  </a:cubicBezTo>
                  <a:lnTo>
                    <a:pt x="8346" y="7870"/>
                  </a:lnTo>
                  <a:cubicBezTo>
                    <a:pt x="8433" y="7894"/>
                    <a:pt x="8520" y="7906"/>
                    <a:pt x="8606" y="7906"/>
                  </a:cubicBezTo>
                  <a:cubicBezTo>
                    <a:pt x="9028" y="7906"/>
                    <a:pt x="9418" y="7626"/>
                    <a:pt x="9537" y="7191"/>
                  </a:cubicBezTo>
                  <a:lnTo>
                    <a:pt x="10323" y="4369"/>
                  </a:lnTo>
                  <a:lnTo>
                    <a:pt x="15026" y="5679"/>
                  </a:lnTo>
                  <a:cubicBezTo>
                    <a:pt x="15114" y="5703"/>
                    <a:pt x="15203" y="5715"/>
                    <a:pt x="15291" y="5715"/>
                  </a:cubicBezTo>
                  <a:cubicBezTo>
                    <a:pt x="15720" y="5715"/>
                    <a:pt x="16110" y="5436"/>
                    <a:pt x="16228" y="5000"/>
                  </a:cubicBezTo>
                  <a:lnTo>
                    <a:pt x="17276" y="1238"/>
                  </a:lnTo>
                  <a:cubicBezTo>
                    <a:pt x="17419" y="726"/>
                    <a:pt x="17109" y="178"/>
                    <a:pt x="16597" y="35"/>
                  </a:cubicBezTo>
                  <a:cubicBezTo>
                    <a:pt x="16511" y="12"/>
                    <a:pt x="16424" y="1"/>
                    <a:pt x="16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8"/>
            <p:cNvSpPr/>
            <p:nvPr/>
          </p:nvSpPr>
          <p:spPr>
            <a:xfrm>
              <a:off x="5229304" y="2236418"/>
              <a:ext cx="310602" cy="251769"/>
            </a:xfrm>
            <a:custGeom>
              <a:avLst/>
              <a:gdLst/>
              <a:ahLst/>
              <a:cxnLst/>
              <a:rect l="l" t="t" r="r" b="b"/>
              <a:pathLst>
                <a:path w="9371" h="7596" extrusionOk="0">
                  <a:moveTo>
                    <a:pt x="2651" y="1"/>
                  </a:moveTo>
                  <a:cubicBezTo>
                    <a:pt x="2227" y="1"/>
                    <a:pt x="1832" y="287"/>
                    <a:pt x="1703" y="714"/>
                  </a:cubicBezTo>
                  <a:lnTo>
                    <a:pt x="143" y="6358"/>
                  </a:lnTo>
                  <a:cubicBezTo>
                    <a:pt x="1" y="6870"/>
                    <a:pt x="298" y="7418"/>
                    <a:pt x="822" y="7560"/>
                  </a:cubicBezTo>
                  <a:cubicBezTo>
                    <a:pt x="907" y="7584"/>
                    <a:pt x="992" y="7595"/>
                    <a:pt x="1076" y="7595"/>
                  </a:cubicBezTo>
                  <a:cubicBezTo>
                    <a:pt x="1501" y="7595"/>
                    <a:pt x="1895" y="7309"/>
                    <a:pt x="2025" y="6882"/>
                  </a:cubicBezTo>
                  <a:lnTo>
                    <a:pt x="3322" y="2179"/>
                  </a:lnTo>
                  <a:lnTo>
                    <a:pt x="7085" y="3227"/>
                  </a:lnTo>
                  <a:lnTo>
                    <a:pt x="6823" y="4167"/>
                  </a:lnTo>
                  <a:cubicBezTo>
                    <a:pt x="6680" y="4679"/>
                    <a:pt x="6990" y="5227"/>
                    <a:pt x="7502" y="5370"/>
                  </a:cubicBezTo>
                  <a:cubicBezTo>
                    <a:pt x="7588" y="5393"/>
                    <a:pt x="7675" y="5405"/>
                    <a:pt x="7761" y="5405"/>
                  </a:cubicBezTo>
                  <a:cubicBezTo>
                    <a:pt x="8192" y="5405"/>
                    <a:pt x="8585" y="5118"/>
                    <a:pt x="8704" y="4691"/>
                  </a:cubicBezTo>
                  <a:lnTo>
                    <a:pt x="9228" y="2810"/>
                  </a:lnTo>
                  <a:cubicBezTo>
                    <a:pt x="9371" y="2286"/>
                    <a:pt x="9073" y="1750"/>
                    <a:pt x="8549" y="1607"/>
                  </a:cubicBezTo>
                  <a:lnTo>
                    <a:pt x="2906" y="36"/>
                  </a:lnTo>
                  <a:cubicBezTo>
                    <a:pt x="2821" y="12"/>
                    <a:pt x="2736" y="1"/>
                    <a:pt x="2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8"/>
            <p:cNvSpPr/>
            <p:nvPr/>
          </p:nvSpPr>
          <p:spPr>
            <a:xfrm>
              <a:off x="5318895" y="2323224"/>
              <a:ext cx="470427" cy="324158"/>
            </a:xfrm>
            <a:custGeom>
              <a:avLst/>
              <a:gdLst/>
              <a:ahLst/>
              <a:cxnLst/>
              <a:rect l="l" t="t" r="r" b="b"/>
              <a:pathLst>
                <a:path w="14193" h="9780" extrusionOk="0">
                  <a:moveTo>
                    <a:pt x="9344" y="0"/>
                  </a:moveTo>
                  <a:cubicBezTo>
                    <a:pt x="8915" y="0"/>
                    <a:pt x="8525" y="279"/>
                    <a:pt x="8406" y="715"/>
                  </a:cubicBezTo>
                  <a:lnTo>
                    <a:pt x="7096" y="5406"/>
                  </a:lnTo>
                  <a:lnTo>
                    <a:pt x="2393" y="4108"/>
                  </a:lnTo>
                  <a:cubicBezTo>
                    <a:pt x="2307" y="4084"/>
                    <a:pt x="2220" y="4072"/>
                    <a:pt x="2134" y="4072"/>
                  </a:cubicBezTo>
                  <a:cubicBezTo>
                    <a:pt x="1711" y="4072"/>
                    <a:pt x="1320" y="4351"/>
                    <a:pt x="1191" y="4787"/>
                  </a:cubicBezTo>
                  <a:lnTo>
                    <a:pt x="155" y="8537"/>
                  </a:lnTo>
                  <a:cubicBezTo>
                    <a:pt x="0" y="9061"/>
                    <a:pt x="310" y="9597"/>
                    <a:pt x="834" y="9740"/>
                  </a:cubicBezTo>
                  <a:cubicBezTo>
                    <a:pt x="923" y="9767"/>
                    <a:pt x="1014" y="9780"/>
                    <a:pt x="1102" y="9780"/>
                  </a:cubicBezTo>
                  <a:cubicBezTo>
                    <a:pt x="1521" y="9780"/>
                    <a:pt x="1909" y="9493"/>
                    <a:pt x="2036" y="9061"/>
                  </a:cubicBezTo>
                  <a:lnTo>
                    <a:pt x="2810" y="6251"/>
                  </a:lnTo>
                  <a:lnTo>
                    <a:pt x="7513" y="7549"/>
                  </a:lnTo>
                  <a:cubicBezTo>
                    <a:pt x="7602" y="7573"/>
                    <a:pt x="7691" y="7585"/>
                    <a:pt x="7778" y="7585"/>
                  </a:cubicBezTo>
                  <a:cubicBezTo>
                    <a:pt x="8207" y="7585"/>
                    <a:pt x="8597" y="7306"/>
                    <a:pt x="8716" y="6870"/>
                  </a:cubicBezTo>
                  <a:lnTo>
                    <a:pt x="10025" y="2179"/>
                  </a:lnTo>
                  <a:lnTo>
                    <a:pt x="12847" y="2965"/>
                  </a:lnTo>
                  <a:cubicBezTo>
                    <a:pt x="12932" y="2989"/>
                    <a:pt x="13017" y="3000"/>
                    <a:pt x="13101" y="3000"/>
                  </a:cubicBezTo>
                  <a:cubicBezTo>
                    <a:pt x="13526" y="3000"/>
                    <a:pt x="13921" y="2714"/>
                    <a:pt x="14050" y="2286"/>
                  </a:cubicBezTo>
                  <a:cubicBezTo>
                    <a:pt x="14193" y="1763"/>
                    <a:pt x="13883" y="1227"/>
                    <a:pt x="13371" y="1084"/>
                  </a:cubicBezTo>
                  <a:lnTo>
                    <a:pt x="9609" y="36"/>
                  </a:lnTo>
                  <a:cubicBezTo>
                    <a:pt x="9520" y="12"/>
                    <a:pt x="9431" y="0"/>
                    <a:pt x="9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8"/>
            <p:cNvSpPr/>
            <p:nvPr/>
          </p:nvSpPr>
          <p:spPr>
            <a:xfrm>
              <a:off x="5533575" y="2776648"/>
              <a:ext cx="134204" cy="82100"/>
            </a:xfrm>
            <a:custGeom>
              <a:avLst/>
              <a:gdLst/>
              <a:ahLst/>
              <a:cxnLst/>
              <a:rect l="l" t="t" r="r" b="b"/>
              <a:pathLst>
                <a:path w="4049" h="2477" extrusionOk="0">
                  <a:moveTo>
                    <a:pt x="1085" y="1"/>
                  </a:moveTo>
                  <a:cubicBezTo>
                    <a:pt x="660" y="1"/>
                    <a:pt x="262" y="280"/>
                    <a:pt x="143" y="715"/>
                  </a:cubicBezTo>
                  <a:cubicBezTo>
                    <a:pt x="0" y="1239"/>
                    <a:pt x="310" y="1775"/>
                    <a:pt x="822" y="1918"/>
                  </a:cubicBezTo>
                  <a:lnTo>
                    <a:pt x="2703" y="2441"/>
                  </a:lnTo>
                  <a:cubicBezTo>
                    <a:pt x="2790" y="2465"/>
                    <a:pt x="2877" y="2476"/>
                    <a:pt x="2962" y="2476"/>
                  </a:cubicBezTo>
                  <a:cubicBezTo>
                    <a:pt x="3393" y="2476"/>
                    <a:pt x="3786" y="2190"/>
                    <a:pt x="3906" y="1763"/>
                  </a:cubicBezTo>
                  <a:cubicBezTo>
                    <a:pt x="4048" y="1239"/>
                    <a:pt x="3751" y="703"/>
                    <a:pt x="3227" y="560"/>
                  </a:cubicBezTo>
                  <a:lnTo>
                    <a:pt x="1346" y="36"/>
                  </a:lnTo>
                  <a:cubicBezTo>
                    <a:pt x="1259" y="12"/>
                    <a:pt x="1172" y="1"/>
                    <a:pt x="1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5" name="Google Shape;1385;p58"/>
          <p:cNvSpPr txBox="1">
            <a:spLocks noGrp="1"/>
          </p:cNvSpPr>
          <p:nvPr>
            <p:ph type="body" idx="1"/>
          </p:nvPr>
        </p:nvSpPr>
        <p:spPr>
          <a:xfrm>
            <a:off x="733600" y="1211025"/>
            <a:ext cx="3628500" cy="21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grpSp>
        <p:nvGrpSpPr>
          <p:cNvPr id="1386" name="Google Shape;1386;p58"/>
          <p:cNvGrpSpPr/>
          <p:nvPr/>
        </p:nvGrpSpPr>
        <p:grpSpPr>
          <a:xfrm>
            <a:off x="461437" y="3772784"/>
            <a:ext cx="961806" cy="955777"/>
            <a:chOff x="7098372" y="986300"/>
            <a:chExt cx="461054" cy="458142"/>
          </a:xfrm>
        </p:grpSpPr>
        <p:sp>
          <p:nvSpPr>
            <p:cNvPr id="1387" name="Google Shape;1387;p58"/>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8"/>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8"/>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8"/>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8"/>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8"/>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8"/>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8"/>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8"/>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8"/>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9"/>
          <p:cNvSpPr txBox="1">
            <a:spLocks noGrp="1"/>
          </p:cNvSpPr>
          <p:nvPr>
            <p:ph type="title"/>
          </p:nvPr>
        </p:nvSpPr>
        <p:spPr>
          <a:xfrm>
            <a:off x="737325" y="377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287" name="Google Shape;287;p39"/>
          <p:cNvSpPr txBox="1">
            <a:spLocks noGrp="1"/>
          </p:cNvSpPr>
          <p:nvPr>
            <p:ph type="body" idx="1"/>
          </p:nvPr>
        </p:nvSpPr>
        <p:spPr>
          <a:xfrm>
            <a:off x="737325" y="1230875"/>
            <a:ext cx="67944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t>Here’s what you’ll find in this </a:t>
            </a:r>
            <a:r>
              <a:rPr lang="en" sz="1200">
                <a:solidFill>
                  <a:schemeClr val="dk2"/>
                </a:solidFill>
                <a:uFill>
                  <a:noFill/>
                </a:uFill>
                <a:latin typeface="Signika SemiBold"/>
                <a:ea typeface="Signika SemiBold"/>
                <a:cs typeface="Signika SemiBold"/>
                <a:sym typeface="Signika SemiBold"/>
                <a:hlinkClick r:id="rId3">
                  <a:extLst>
                    <a:ext uri="{A12FA001-AC4F-418D-AE19-62706E023703}">
                      <ahyp:hlinkClr xmlns:ahyp="http://schemas.microsoft.com/office/drawing/2018/hyperlinkcolor" val="tx"/>
                    </a:ext>
                  </a:extLst>
                </a:hlinkClick>
              </a:rPr>
              <a:t>Slidesgo</a:t>
            </a:r>
            <a:r>
              <a:rPr lang="en" sz="1200">
                <a:solidFill>
                  <a:schemeClr val="dk2"/>
                </a:solidFill>
              </a:rPr>
              <a:t> </a:t>
            </a:r>
            <a:r>
              <a:rPr lang="en" sz="1200"/>
              <a:t>template: </a:t>
            </a:r>
            <a:endParaRPr sz="1200"/>
          </a:p>
          <a:p>
            <a:pPr marL="457200" lvl="0" indent="-304800" algn="l" rtl="0">
              <a:lnSpc>
                <a:spcPct val="100000"/>
              </a:lnSpc>
              <a:spcBef>
                <a:spcPts val="0"/>
              </a:spcBef>
              <a:spcAft>
                <a:spcPts val="0"/>
              </a:spcAft>
              <a:buSzPts val="1200"/>
              <a:buAutoNum type="arabicPeriod"/>
            </a:pPr>
            <a:r>
              <a:rPr lang="en" sz="1200"/>
              <a:t>A slide structure based on a multi-purpose presentation, which you can easily adapt to your needs. For more info on how to edit the template, please visit </a:t>
            </a:r>
            <a:r>
              <a:rPr lang="en" sz="1200">
                <a:solidFill>
                  <a:schemeClr val="dk2"/>
                </a:solidFill>
                <a:uFill>
                  <a:noFill/>
                </a:uFill>
                <a:latin typeface="Signika SemiBold"/>
                <a:ea typeface="Signika SemiBold"/>
                <a:cs typeface="Signika SemiBold"/>
                <a:sym typeface="Signika SemiBold"/>
                <a:hlinkClick r:id="rId4">
                  <a:extLst>
                    <a:ext uri="{A12FA001-AC4F-418D-AE19-62706E023703}">
                      <ahyp:hlinkClr xmlns:ahyp="http://schemas.microsoft.com/office/drawing/2018/hyperlinkcolor" val="tx"/>
                    </a:ext>
                  </a:extLst>
                </a:hlinkClick>
              </a:rPr>
              <a:t>Slidesgo School</a:t>
            </a:r>
            <a:r>
              <a:rPr lang="en" sz="1200"/>
              <a:t> or read our </a:t>
            </a:r>
            <a:r>
              <a:rPr lang="en" sz="1200">
                <a:solidFill>
                  <a:schemeClr val="dk2"/>
                </a:solidFill>
                <a:uFill>
                  <a:noFill/>
                </a:uFill>
                <a:latin typeface="Signika SemiBold"/>
                <a:ea typeface="Signika SemiBold"/>
                <a:cs typeface="Signika SemiBold"/>
                <a:sym typeface="Signika SemiBold"/>
                <a:hlinkClick r:id="rId5">
                  <a:extLst>
                    <a:ext uri="{A12FA001-AC4F-418D-AE19-62706E023703}">
                      <ahyp:hlinkClr xmlns:ahyp="http://schemas.microsoft.com/office/drawing/2018/hyperlinkcolor" val="tx"/>
                    </a:ext>
                  </a:extLst>
                </a:hlinkClick>
              </a:rPr>
              <a:t>FAQs</a:t>
            </a:r>
            <a:r>
              <a:rPr lang="en" sz="1200">
                <a:solidFill>
                  <a:schemeClr val="dk2"/>
                </a:solidFill>
                <a:latin typeface="Signika SemiBold"/>
                <a:ea typeface="Signika SemiBold"/>
                <a:cs typeface="Signika SemiBold"/>
                <a:sym typeface="Signika SemiBold"/>
              </a:rPr>
              <a:t>.</a:t>
            </a:r>
            <a:endParaRPr sz="1200">
              <a:solidFill>
                <a:schemeClr val="dk2"/>
              </a:solidFill>
              <a:latin typeface="Signika SemiBold"/>
              <a:ea typeface="Signika SemiBold"/>
              <a:cs typeface="Signika SemiBold"/>
              <a:sym typeface="Signika SemiBold"/>
            </a:endParaRPr>
          </a:p>
          <a:p>
            <a:pPr marL="457200" lvl="0" indent="-304800" algn="l" rtl="0">
              <a:lnSpc>
                <a:spcPct val="100000"/>
              </a:lnSpc>
              <a:spcBef>
                <a:spcPts val="0"/>
              </a:spcBef>
              <a:spcAft>
                <a:spcPts val="0"/>
              </a:spcAft>
              <a:buSzPts val="1200"/>
              <a:buAutoNum type="arabicPeriod"/>
            </a:pPr>
            <a:r>
              <a:rPr lang="en" sz="1200"/>
              <a:t>An assortment of graphic resources that are suitable for use in the presentation can be found in the </a:t>
            </a:r>
            <a:r>
              <a:rPr lang="en" sz="1200">
                <a:solidFill>
                  <a:schemeClr val="dk2"/>
                </a:solidFill>
                <a:uFill>
                  <a:noFill/>
                </a:uFill>
                <a:latin typeface="Signika SemiBold"/>
                <a:ea typeface="Signika SemiBold"/>
                <a:cs typeface="Signika SemiBold"/>
                <a:sym typeface="Signika SemiBold"/>
                <a:hlinkClick r:id="rId6" action="ppaction://hlinksldjump">
                  <a:extLst>
                    <a:ext uri="{A12FA001-AC4F-418D-AE19-62706E023703}">
                      <ahyp:hlinkClr xmlns:ahyp="http://schemas.microsoft.com/office/drawing/2018/hyperlinkcolor" val="tx"/>
                    </a:ext>
                  </a:extLst>
                </a:hlinkClick>
              </a:rPr>
              <a:t>alternative resources</a:t>
            </a:r>
            <a:r>
              <a:rPr lang="en" sz="1200"/>
              <a:t> slide.</a:t>
            </a:r>
            <a:endParaRPr sz="1200"/>
          </a:p>
          <a:p>
            <a:pPr marL="457200" lvl="0" indent="-304800" algn="l" rtl="0">
              <a:lnSpc>
                <a:spcPct val="100000"/>
              </a:lnSpc>
              <a:spcBef>
                <a:spcPts val="0"/>
              </a:spcBef>
              <a:spcAft>
                <a:spcPts val="0"/>
              </a:spcAft>
              <a:buSzPts val="1200"/>
              <a:buAutoNum type="arabicPeriod"/>
            </a:pPr>
            <a:r>
              <a:rPr lang="en" sz="1200"/>
              <a:t>A </a:t>
            </a:r>
            <a:r>
              <a:rPr lang="en" sz="1200">
                <a:solidFill>
                  <a:schemeClr val="dk2"/>
                </a:solidFill>
                <a:uFill>
                  <a:noFill/>
                </a:uFill>
                <a:latin typeface="Signika SemiBold"/>
                <a:ea typeface="Signika SemiBold"/>
                <a:cs typeface="Signika SemiBold"/>
                <a:sym typeface="Signika SemiBold"/>
                <a:hlinkClick r:id="rId7" action="ppaction://hlinksldjump">
                  <a:extLst>
                    <a:ext uri="{A12FA001-AC4F-418D-AE19-62706E023703}">
                      <ahyp:hlinkClr xmlns:ahyp="http://schemas.microsoft.com/office/drawing/2018/hyperlinkcolor" val="tx"/>
                    </a:ext>
                  </a:extLst>
                </a:hlinkClick>
              </a:rPr>
              <a:t>thanks</a:t>
            </a:r>
            <a:r>
              <a:rPr lang="en" sz="1200">
                <a:uFill>
                  <a:noFill/>
                </a:uFill>
                <a:hlinkClick r:id="rId7" action="ppaction://hlinksldjump"/>
              </a:rPr>
              <a:t> </a:t>
            </a:r>
            <a:r>
              <a:rPr lang="en" sz="1200"/>
              <a:t>slide, which you must keep so that proper credits for our design are given.</a:t>
            </a:r>
            <a:endParaRPr sz="1200"/>
          </a:p>
          <a:p>
            <a:pPr marL="457200" lvl="0" indent="-304800" algn="l" rtl="0">
              <a:lnSpc>
                <a:spcPct val="100000"/>
              </a:lnSpc>
              <a:spcBef>
                <a:spcPts val="0"/>
              </a:spcBef>
              <a:spcAft>
                <a:spcPts val="0"/>
              </a:spcAft>
              <a:buSzPts val="1200"/>
              <a:buAutoNum type="arabicPeriod"/>
            </a:pPr>
            <a:r>
              <a:rPr lang="en" sz="1200"/>
              <a:t>A </a:t>
            </a:r>
            <a:r>
              <a:rPr lang="en" sz="1200">
                <a:solidFill>
                  <a:schemeClr val="dk2"/>
                </a:solidFill>
                <a:uFill>
                  <a:noFill/>
                </a:uFill>
                <a:latin typeface="Signika SemiBold"/>
                <a:ea typeface="Signika SemiBold"/>
                <a:cs typeface="Signika SemiBold"/>
                <a:sym typeface="Signika SemiBold"/>
                <a:hlinkClick r:id="rId8" action="ppaction://hlinksldjump">
                  <a:extLst>
                    <a:ext uri="{A12FA001-AC4F-418D-AE19-62706E023703}">
                      <ahyp:hlinkClr xmlns:ahyp="http://schemas.microsoft.com/office/drawing/2018/hyperlinkcolor" val="tx"/>
                    </a:ext>
                  </a:extLst>
                </a:hlinkClick>
              </a:rPr>
              <a:t>resources</a:t>
            </a:r>
            <a:r>
              <a:rPr lang="en" sz="1200">
                <a:uFill>
                  <a:noFill/>
                </a:uFill>
                <a:hlinkClick r:id="rId8" action="ppaction://hlinksldjump"/>
              </a:rPr>
              <a:t> </a:t>
            </a:r>
            <a:r>
              <a:rPr lang="en" sz="1200"/>
              <a:t>slide, where you’ll find links to all the elements used in the template.</a:t>
            </a:r>
            <a:endParaRPr sz="1200"/>
          </a:p>
          <a:p>
            <a:pPr marL="457200" lvl="0" indent="-304800" algn="l" rtl="0">
              <a:lnSpc>
                <a:spcPct val="100000"/>
              </a:lnSpc>
              <a:spcBef>
                <a:spcPts val="0"/>
              </a:spcBef>
              <a:spcAft>
                <a:spcPts val="0"/>
              </a:spcAft>
              <a:buSzPts val="1200"/>
              <a:buAutoNum type="arabicPeriod"/>
            </a:pPr>
            <a:r>
              <a:rPr lang="en" sz="1200">
                <a:solidFill>
                  <a:schemeClr val="dk2"/>
                </a:solidFill>
                <a:uFill>
                  <a:noFill/>
                </a:uFill>
                <a:latin typeface="Signika SemiBold"/>
                <a:ea typeface="Signika SemiBold"/>
                <a:cs typeface="Signika SemiBold"/>
                <a:sym typeface="Signika SemiBold"/>
                <a:hlinkClick r:id="" action="ppaction://noaction">
                  <a:extLst>
                    <a:ext uri="{A12FA001-AC4F-418D-AE19-62706E023703}">
                      <ahyp:hlinkClr xmlns:ahyp="http://schemas.microsoft.com/office/drawing/2018/hyperlinkcolor" val="tx"/>
                    </a:ext>
                  </a:extLst>
                </a:hlinkClick>
              </a:rPr>
              <a:t>Instructions for use.</a:t>
            </a:r>
            <a:endParaRPr sz="1200">
              <a:solidFill>
                <a:schemeClr val="dk2"/>
              </a:solidFill>
              <a:latin typeface="Signika SemiBold"/>
              <a:ea typeface="Signika SemiBold"/>
              <a:cs typeface="Signika SemiBold"/>
              <a:sym typeface="Signika SemiBold"/>
            </a:endParaRPr>
          </a:p>
          <a:p>
            <a:pPr marL="457200" lvl="0" indent="-304800" algn="l" rtl="0">
              <a:lnSpc>
                <a:spcPct val="100000"/>
              </a:lnSpc>
              <a:spcBef>
                <a:spcPts val="0"/>
              </a:spcBef>
              <a:spcAft>
                <a:spcPts val="0"/>
              </a:spcAft>
              <a:buSzPts val="1200"/>
              <a:buAutoNum type="arabicPeriod"/>
            </a:pPr>
            <a:r>
              <a:rPr lang="en" sz="1200"/>
              <a:t>Final slides with: </a:t>
            </a:r>
            <a:endParaRPr sz="1200"/>
          </a:p>
          <a:p>
            <a:pPr marL="914400" lvl="0" indent="-304800" algn="l" rtl="0">
              <a:lnSpc>
                <a:spcPct val="100000"/>
              </a:lnSpc>
              <a:spcBef>
                <a:spcPts val="0"/>
              </a:spcBef>
              <a:spcAft>
                <a:spcPts val="0"/>
              </a:spcAft>
              <a:buClr>
                <a:schemeClr val="dk1"/>
              </a:buClr>
              <a:buSzPts val="1200"/>
              <a:buFont typeface="Signika"/>
              <a:buChar char="●"/>
            </a:pPr>
            <a:r>
              <a:rPr lang="en" sz="1200"/>
              <a:t>The</a:t>
            </a:r>
            <a:r>
              <a:rPr lang="en" sz="1200">
                <a:uFill>
                  <a:noFill/>
                </a:uFill>
                <a:hlinkClick r:id="rId9" action="ppaction://hlinksldjump"/>
              </a:rPr>
              <a:t> </a:t>
            </a:r>
            <a:r>
              <a:rPr lang="en" sz="1200">
                <a:solidFill>
                  <a:schemeClr val="dk2"/>
                </a:solidFill>
                <a:uFill>
                  <a:noFill/>
                </a:uFill>
                <a:latin typeface="Signika SemiBold"/>
                <a:ea typeface="Signika SemiBold"/>
                <a:cs typeface="Signika SemiBold"/>
                <a:sym typeface="Signika SemiBold"/>
                <a:hlinkClick r:id="rId9" action="ppaction://hlinksldjump">
                  <a:extLst>
                    <a:ext uri="{A12FA001-AC4F-418D-AE19-62706E023703}">
                      <ahyp:hlinkClr xmlns:ahyp="http://schemas.microsoft.com/office/drawing/2018/hyperlinkcolor" val="tx"/>
                    </a:ext>
                  </a:extLst>
                </a:hlinkClick>
              </a:rPr>
              <a:t>fonts and colors</a:t>
            </a:r>
            <a:r>
              <a:rPr lang="en" sz="1200"/>
              <a:t> used in the template.</a:t>
            </a:r>
            <a:endParaRPr sz="1200"/>
          </a:p>
          <a:p>
            <a:pPr marL="914400" lvl="0" indent="-304800" algn="l" rtl="0">
              <a:lnSpc>
                <a:spcPct val="100000"/>
              </a:lnSpc>
              <a:spcBef>
                <a:spcPts val="0"/>
              </a:spcBef>
              <a:spcAft>
                <a:spcPts val="0"/>
              </a:spcAft>
              <a:buClr>
                <a:schemeClr val="dk1"/>
              </a:buClr>
              <a:buSzPts val="1200"/>
              <a:buFont typeface="Signika"/>
              <a:buChar char="●"/>
            </a:pPr>
            <a:r>
              <a:rPr lang="en" sz="1200"/>
              <a:t>A selection of </a:t>
            </a:r>
            <a:r>
              <a:rPr lang="en" sz="1200">
                <a:solidFill>
                  <a:schemeClr val="dk2"/>
                </a:solidFill>
                <a:uFill>
                  <a:noFill/>
                </a:uFill>
                <a:latin typeface="Signika SemiBold"/>
                <a:ea typeface="Signika SemiBold"/>
                <a:cs typeface="Signika SemiBold"/>
                <a:sym typeface="Signika SemiBold"/>
                <a:hlinkClick r:id="rId10" action="ppaction://hlinksldjump">
                  <a:extLst>
                    <a:ext uri="{A12FA001-AC4F-418D-AE19-62706E023703}">
                      <ahyp:hlinkClr xmlns:ahyp="http://schemas.microsoft.com/office/drawing/2018/hyperlinkcolor" val="tx"/>
                    </a:ext>
                  </a:extLst>
                </a:hlinkClick>
              </a:rPr>
              <a:t>illustrations.</a:t>
            </a:r>
            <a:r>
              <a:rPr lang="en" sz="1200"/>
              <a:t> You can also customize and animate them as you wish with the online editor. Visit </a:t>
            </a:r>
            <a:r>
              <a:rPr lang="en" sz="1200">
                <a:solidFill>
                  <a:schemeClr val="dk2"/>
                </a:solidFill>
                <a:uFill>
                  <a:noFill/>
                </a:uFill>
                <a:latin typeface="Signika SemiBold"/>
                <a:ea typeface="Signika SemiBold"/>
                <a:cs typeface="Signika SemiBold"/>
                <a:sym typeface="Signika SemiBold"/>
                <a:hlinkClick r:id="rId11">
                  <a:extLst>
                    <a:ext uri="{A12FA001-AC4F-418D-AE19-62706E023703}">
                      <ahyp:hlinkClr xmlns:ahyp="http://schemas.microsoft.com/office/drawing/2018/hyperlinkcolor" val="tx"/>
                    </a:ext>
                  </a:extLst>
                </a:hlinkClick>
              </a:rPr>
              <a:t>Storyset</a:t>
            </a:r>
            <a:r>
              <a:rPr lang="en" sz="1200"/>
              <a:t> to find more. </a:t>
            </a:r>
            <a:endParaRPr sz="1200"/>
          </a:p>
          <a:p>
            <a:pPr marL="914400" lvl="0" indent="-304800" algn="l" rtl="0">
              <a:lnSpc>
                <a:spcPct val="100000"/>
              </a:lnSpc>
              <a:spcBef>
                <a:spcPts val="0"/>
              </a:spcBef>
              <a:spcAft>
                <a:spcPts val="0"/>
              </a:spcAft>
              <a:buClr>
                <a:schemeClr val="dk1"/>
              </a:buClr>
              <a:buSzPts val="1200"/>
              <a:buFont typeface="Signika"/>
              <a:buChar char="●"/>
            </a:pPr>
            <a:r>
              <a:rPr lang="en" sz="1200"/>
              <a:t>More </a:t>
            </a:r>
            <a:r>
              <a:rPr lang="en" sz="1200">
                <a:solidFill>
                  <a:schemeClr val="dk2"/>
                </a:solidFill>
                <a:uFill>
                  <a:noFill/>
                </a:uFill>
                <a:latin typeface="Signika SemiBold"/>
                <a:ea typeface="Signika SemiBold"/>
                <a:cs typeface="Signika SemiBold"/>
                <a:sym typeface="Signika SemiBold"/>
                <a:hlinkClick r:id="" action="ppaction://noaction">
                  <a:extLst>
                    <a:ext uri="{A12FA001-AC4F-418D-AE19-62706E023703}">
                      <ahyp:hlinkClr xmlns:ahyp="http://schemas.microsoft.com/office/drawing/2018/hyperlinkcolor" val="tx"/>
                    </a:ext>
                  </a:extLst>
                </a:hlinkClick>
              </a:rPr>
              <a:t>infographic resources</a:t>
            </a:r>
            <a:r>
              <a:rPr lang="en" sz="1200">
                <a:uFill>
                  <a:noFill/>
                </a:uFill>
                <a:hlinkClick r:id="" action="ppaction://noaction"/>
              </a:rPr>
              <a:t>,</a:t>
            </a:r>
            <a:r>
              <a:rPr lang="en" sz="1200"/>
              <a:t> whose size and color can be edited. </a:t>
            </a:r>
            <a:endParaRPr sz="1200"/>
          </a:p>
          <a:p>
            <a:pPr marL="914400" lvl="0" indent="-304800" algn="l" rtl="0">
              <a:lnSpc>
                <a:spcPct val="100000"/>
              </a:lnSpc>
              <a:spcBef>
                <a:spcPts val="0"/>
              </a:spcBef>
              <a:spcAft>
                <a:spcPts val="0"/>
              </a:spcAft>
              <a:buClr>
                <a:schemeClr val="dk1"/>
              </a:buClr>
              <a:buSzPts val="1200"/>
              <a:buFont typeface="Signika"/>
              <a:buChar char="●"/>
            </a:pPr>
            <a:r>
              <a:rPr lang="en" sz="1200">
                <a:solidFill>
                  <a:schemeClr val="dk2"/>
                </a:solidFill>
                <a:latin typeface="Signika SemiBold"/>
                <a:ea typeface="Signika SemiBold"/>
                <a:cs typeface="Signika SemiBold"/>
                <a:sym typeface="Signika SemiBold"/>
              </a:rPr>
              <a:t>Sets of </a:t>
            </a:r>
            <a:r>
              <a:rPr lang="en" sz="1200">
                <a:solidFill>
                  <a:schemeClr val="dk2"/>
                </a:solidFill>
                <a:uFill>
                  <a:noFill/>
                </a:uFill>
                <a:latin typeface="Signika SemiBold"/>
                <a:ea typeface="Signika SemiBold"/>
                <a:cs typeface="Signika SemiBold"/>
                <a:sym typeface="Signika SemiBold"/>
                <a:hlinkClick r:id="" action="ppaction://noaction">
                  <a:extLst>
                    <a:ext uri="{A12FA001-AC4F-418D-AE19-62706E023703}">
                      <ahyp:hlinkClr xmlns:ahyp="http://schemas.microsoft.com/office/drawing/2018/hyperlinkcolor" val="tx"/>
                    </a:ext>
                  </a:extLst>
                </a:hlinkClick>
              </a:rPr>
              <a:t>customizable icons</a:t>
            </a:r>
            <a:r>
              <a:rPr lang="en" sz="1200"/>
              <a:t> of the following themes: general, business, avatar, creative process, education, help &amp; support, medical, nature, performing arts, SEO &amp; marketing, and teamwork.</a:t>
            </a:r>
            <a:endParaRPr sz="1200"/>
          </a:p>
        </p:txBody>
      </p:sp>
      <p:sp>
        <p:nvSpPr>
          <p:cNvPr id="288" name="Google Shape;288;p39"/>
          <p:cNvSpPr txBox="1"/>
          <p:nvPr/>
        </p:nvSpPr>
        <p:spPr>
          <a:xfrm>
            <a:off x="767325" y="4314300"/>
            <a:ext cx="6734400" cy="29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dk1"/>
                </a:solidFill>
                <a:latin typeface="Signika SemiBold"/>
                <a:ea typeface="Signika SemiBold"/>
                <a:cs typeface="Signika SemiBold"/>
                <a:sym typeface="Signika SemiBold"/>
              </a:rPr>
              <a:t>You can delete this slide when you’re done editing the presentation.</a:t>
            </a:r>
            <a:endParaRPr sz="1200">
              <a:solidFill>
                <a:schemeClr val="dk1"/>
              </a:solidFill>
              <a:latin typeface="Signika SemiBold"/>
              <a:ea typeface="Signika SemiBold"/>
              <a:cs typeface="Signika SemiBold"/>
              <a:sym typeface="Signika SemiBold"/>
            </a:endParaRPr>
          </a:p>
        </p:txBody>
      </p:sp>
      <p:grpSp>
        <p:nvGrpSpPr>
          <p:cNvPr id="289" name="Google Shape;289;p39"/>
          <p:cNvGrpSpPr/>
          <p:nvPr/>
        </p:nvGrpSpPr>
        <p:grpSpPr>
          <a:xfrm>
            <a:off x="8264207" y="2370975"/>
            <a:ext cx="555939" cy="552428"/>
            <a:chOff x="7098372" y="986300"/>
            <a:chExt cx="461054" cy="458142"/>
          </a:xfrm>
        </p:grpSpPr>
        <p:sp>
          <p:nvSpPr>
            <p:cNvPr id="290" name="Google Shape;290;p39"/>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9"/>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9"/>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9"/>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9"/>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9"/>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9"/>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9"/>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9"/>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9"/>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9"/>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9"/>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9"/>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3"/>
        <p:cNvGrpSpPr/>
        <p:nvPr/>
      </p:nvGrpSpPr>
      <p:grpSpPr>
        <a:xfrm>
          <a:off x="0" y="0"/>
          <a:ext cx="0" cy="0"/>
          <a:chOff x="0" y="0"/>
          <a:chExt cx="0" cy="0"/>
        </a:xfrm>
      </p:grpSpPr>
      <p:sp>
        <p:nvSpPr>
          <p:cNvPr id="1404" name="Google Shape;1404;p59">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1405" name="Google Shape;1405;p59">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60"/>
          <p:cNvSpPr txBox="1">
            <a:spLocks noGrp="1"/>
          </p:cNvSpPr>
          <p:nvPr>
            <p:ph type="title"/>
          </p:nvPr>
        </p:nvSpPr>
        <p:spPr>
          <a:xfrm>
            <a:off x="733600" y="377725"/>
            <a:ext cx="61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WASH YOUR HANDS</a:t>
            </a:r>
            <a:endParaRPr/>
          </a:p>
          <a:p>
            <a:pPr marL="0" lvl="0" indent="0" algn="l" rtl="0">
              <a:spcBef>
                <a:spcPts val="0"/>
              </a:spcBef>
              <a:spcAft>
                <a:spcPts val="0"/>
              </a:spcAft>
              <a:buNone/>
            </a:pPr>
            <a:endParaRPr/>
          </a:p>
        </p:txBody>
      </p:sp>
      <p:sp>
        <p:nvSpPr>
          <p:cNvPr id="1411" name="Google Shape;1411;p60"/>
          <p:cNvSpPr txBox="1">
            <a:spLocks noGrp="1"/>
          </p:cNvSpPr>
          <p:nvPr>
            <p:ph type="subTitle" idx="4294967295"/>
          </p:nvPr>
        </p:nvSpPr>
        <p:spPr>
          <a:xfrm>
            <a:off x="733600" y="959300"/>
            <a:ext cx="4783500" cy="474300"/>
          </a:xfrm>
          <a:prstGeom prst="rect">
            <a:avLst/>
          </a:prstGeom>
        </p:spPr>
        <p:txBody>
          <a:bodyPr spcFirstLastPara="1" wrap="square" lIns="91425" tIns="0" rIns="91425" bIns="91425" anchor="t" anchorCtr="0">
            <a:noAutofit/>
          </a:bodyPr>
          <a:lstStyle/>
          <a:p>
            <a:pPr marL="0" lvl="0" indent="0" algn="l" rtl="0">
              <a:spcBef>
                <a:spcPts val="0"/>
              </a:spcBef>
              <a:spcAft>
                <a:spcPts val="1600"/>
              </a:spcAft>
              <a:buNone/>
            </a:pPr>
            <a:r>
              <a:rPr lang="en" sz="1800"/>
              <a:t>5 Key Moments for Public Transport</a:t>
            </a:r>
            <a:endParaRPr/>
          </a:p>
        </p:txBody>
      </p:sp>
      <p:sp>
        <p:nvSpPr>
          <p:cNvPr id="1412" name="Google Shape;1412;p60"/>
          <p:cNvSpPr txBox="1"/>
          <p:nvPr/>
        </p:nvSpPr>
        <p:spPr>
          <a:xfrm>
            <a:off x="782250" y="3798625"/>
            <a:ext cx="2212800" cy="6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Signika"/>
                <a:ea typeface="Signika"/>
                <a:cs typeface="Signika"/>
                <a:sym typeface="Signika"/>
              </a:rPr>
              <a:t>Mercury is the closest planet to the Sun</a:t>
            </a:r>
            <a:endParaRPr>
              <a:solidFill>
                <a:schemeClr val="dk1"/>
              </a:solidFill>
              <a:latin typeface="Signika"/>
              <a:ea typeface="Signika"/>
              <a:cs typeface="Signika"/>
              <a:sym typeface="Signika"/>
            </a:endParaRPr>
          </a:p>
        </p:txBody>
      </p:sp>
      <p:sp>
        <p:nvSpPr>
          <p:cNvPr id="1413" name="Google Shape;1413;p60"/>
          <p:cNvSpPr txBox="1"/>
          <p:nvPr/>
        </p:nvSpPr>
        <p:spPr>
          <a:xfrm>
            <a:off x="2125398" y="1741225"/>
            <a:ext cx="2212800" cy="62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Signika"/>
                <a:ea typeface="Signika"/>
                <a:cs typeface="Signika"/>
                <a:sym typeface="Signika"/>
              </a:rPr>
              <a:t>Jupiter is the biggest planet in the Solar System</a:t>
            </a:r>
            <a:endParaRPr>
              <a:solidFill>
                <a:schemeClr val="dk1"/>
              </a:solidFill>
              <a:latin typeface="Signika"/>
              <a:ea typeface="Signika"/>
              <a:cs typeface="Signika"/>
              <a:sym typeface="Signika"/>
            </a:endParaRPr>
          </a:p>
        </p:txBody>
      </p:sp>
      <p:sp>
        <p:nvSpPr>
          <p:cNvPr id="1414" name="Google Shape;1414;p60"/>
          <p:cNvSpPr txBox="1"/>
          <p:nvPr/>
        </p:nvSpPr>
        <p:spPr>
          <a:xfrm>
            <a:off x="3469425" y="3798625"/>
            <a:ext cx="2212800" cy="6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Signika"/>
                <a:ea typeface="Signika"/>
                <a:cs typeface="Signika"/>
                <a:sym typeface="Signika"/>
              </a:rPr>
              <a:t>Despite being red, Mars is a cold place</a:t>
            </a:r>
            <a:endParaRPr>
              <a:solidFill>
                <a:schemeClr val="dk1"/>
              </a:solidFill>
              <a:latin typeface="Signika"/>
              <a:ea typeface="Signika"/>
              <a:cs typeface="Signika"/>
              <a:sym typeface="Signika"/>
            </a:endParaRPr>
          </a:p>
        </p:txBody>
      </p:sp>
      <p:sp>
        <p:nvSpPr>
          <p:cNvPr id="1415" name="Google Shape;1415;p60"/>
          <p:cNvSpPr txBox="1"/>
          <p:nvPr/>
        </p:nvSpPr>
        <p:spPr>
          <a:xfrm>
            <a:off x="4813573" y="1741225"/>
            <a:ext cx="2211000" cy="62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Signika"/>
                <a:ea typeface="Signika"/>
                <a:cs typeface="Signika"/>
                <a:sym typeface="Signika"/>
              </a:rPr>
              <a:t>Venus is the second planet from the Sun</a:t>
            </a:r>
            <a:endParaRPr>
              <a:solidFill>
                <a:schemeClr val="dk1"/>
              </a:solidFill>
              <a:latin typeface="Signika"/>
              <a:ea typeface="Signika"/>
              <a:cs typeface="Signika"/>
              <a:sym typeface="Signika"/>
            </a:endParaRPr>
          </a:p>
        </p:txBody>
      </p:sp>
      <p:sp>
        <p:nvSpPr>
          <p:cNvPr id="1416" name="Google Shape;1416;p60"/>
          <p:cNvSpPr txBox="1"/>
          <p:nvPr/>
        </p:nvSpPr>
        <p:spPr>
          <a:xfrm>
            <a:off x="6156600" y="3798625"/>
            <a:ext cx="2211000" cy="6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Signika"/>
                <a:ea typeface="Signika"/>
                <a:cs typeface="Signika"/>
                <a:sym typeface="Signika"/>
              </a:rPr>
              <a:t>Neptune is the farthest planet from the Sun</a:t>
            </a:r>
            <a:endParaRPr>
              <a:solidFill>
                <a:schemeClr val="dk1"/>
              </a:solidFill>
              <a:latin typeface="Signika"/>
              <a:ea typeface="Signika"/>
              <a:cs typeface="Signika"/>
              <a:sym typeface="Signika"/>
            </a:endParaRPr>
          </a:p>
        </p:txBody>
      </p:sp>
      <p:grpSp>
        <p:nvGrpSpPr>
          <p:cNvPr id="1417" name="Google Shape;1417;p60"/>
          <p:cNvGrpSpPr/>
          <p:nvPr/>
        </p:nvGrpSpPr>
        <p:grpSpPr>
          <a:xfrm>
            <a:off x="1158072" y="2365549"/>
            <a:ext cx="6827851" cy="1474311"/>
            <a:chOff x="1158072" y="2380350"/>
            <a:chExt cx="6827851" cy="1474311"/>
          </a:xfrm>
        </p:grpSpPr>
        <p:cxnSp>
          <p:nvCxnSpPr>
            <p:cNvPr id="1418" name="Google Shape;1418;p60"/>
            <p:cNvCxnSpPr/>
            <p:nvPr/>
          </p:nvCxnSpPr>
          <p:spPr>
            <a:xfrm>
              <a:off x="1882900" y="3426625"/>
              <a:ext cx="3300" cy="381000"/>
            </a:xfrm>
            <a:prstGeom prst="straightConnector1">
              <a:avLst/>
            </a:prstGeom>
            <a:noFill/>
            <a:ln w="19050" cap="flat" cmpd="sng">
              <a:solidFill>
                <a:schemeClr val="dk1"/>
              </a:solidFill>
              <a:prstDash val="solid"/>
              <a:round/>
              <a:headEnd type="none" w="med" len="med"/>
              <a:tailEnd type="oval" w="med" len="med"/>
            </a:ln>
          </p:spPr>
        </p:cxnSp>
        <p:cxnSp>
          <p:nvCxnSpPr>
            <p:cNvPr id="1419" name="Google Shape;1419;p60"/>
            <p:cNvCxnSpPr/>
            <p:nvPr/>
          </p:nvCxnSpPr>
          <p:spPr>
            <a:xfrm>
              <a:off x="7265441" y="3426624"/>
              <a:ext cx="3300" cy="381000"/>
            </a:xfrm>
            <a:prstGeom prst="straightConnector1">
              <a:avLst/>
            </a:prstGeom>
            <a:noFill/>
            <a:ln w="19050" cap="flat" cmpd="sng">
              <a:solidFill>
                <a:schemeClr val="dk1"/>
              </a:solidFill>
              <a:prstDash val="solid"/>
              <a:round/>
              <a:headEnd type="none" w="med" len="med"/>
              <a:tailEnd type="oval" w="med" len="med"/>
            </a:ln>
          </p:spPr>
        </p:cxnSp>
        <p:cxnSp>
          <p:nvCxnSpPr>
            <p:cNvPr id="1420" name="Google Shape;1420;p60"/>
            <p:cNvCxnSpPr/>
            <p:nvPr/>
          </p:nvCxnSpPr>
          <p:spPr>
            <a:xfrm rot="10800000" flipH="1">
              <a:off x="5915262" y="2380350"/>
              <a:ext cx="3300" cy="381000"/>
            </a:xfrm>
            <a:prstGeom prst="straightConnector1">
              <a:avLst/>
            </a:prstGeom>
            <a:noFill/>
            <a:ln w="19050" cap="flat" cmpd="sng">
              <a:solidFill>
                <a:schemeClr val="dk1"/>
              </a:solidFill>
              <a:prstDash val="solid"/>
              <a:round/>
              <a:headEnd type="none" w="med" len="med"/>
              <a:tailEnd type="oval" w="med" len="med"/>
            </a:ln>
          </p:spPr>
        </p:cxnSp>
        <p:cxnSp>
          <p:nvCxnSpPr>
            <p:cNvPr id="1421" name="Google Shape;1421;p60"/>
            <p:cNvCxnSpPr/>
            <p:nvPr/>
          </p:nvCxnSpPr>
          <p:spPr>
            <a:xfrm>
              <a:off x="4573267" y="3426624"/>
              <a:ext cx="3300" cy="381000"/>
            </a:xfrm>
            <a:prstGeom prst="straightConnector1">
              <a:avLst/>
            </a:prstGeom>
            <a:noFill/>
            <a:ln w="19050" cap="flat" cmpd="sng">
              <a:solidFill>
                <a:schemeClr val="dk1"/>
              </a:solidFill>
              <a:prstDash val="solid"/>
              <a:round/>
              <a:headEnd type="none" w="med" len="med"/>
              <a:tailEnd type="oval" w="med" len="med"/>
            </a:ln>
          </p:spPr>
        </p:cxnSp>
        <p:cxnSp>
          <p:nvCxnSpPr>
            <p:cNvPr id="1422" name="Google Shape;1422;p60"/>
            <p:cNvCxnSpPr/>
            <p:nvPr/>
          </p:nvCxnSpPr>
          <p:spPr>
            <a:xfrm rot="10800000" flipH="1">
              <a:off x="3230163" y="2380350"/>
              <a:ext cx="3300" cy="381000"/>
            </a:xfrm>
            <a:prstGeom prst="straightConnector1">
              <a:avLst/>
            </a:prstGeom>
            <a:noFill/>
            <a:ln w="19050" cap="flat" cmpd="sng">
              <a:solidFill>
                <a:schemeClr val="dk1"/>
              </a:solidFill>
              <a:prstDash val="solid"/>
              <a:round/>
              <a:headEnd type="none" w="med" len="med"/>
              <a:tailEnd type="oval" w="med" len="med"/>
            </a:ln>
          </p:spPr>
        </p:cxnSp>
        <p:sp>
          <p:nvSpPr>
            <p:cNvPr id="1423" name="Google Shape;1423;p60"/>
            <p:cNvSpPr/>
            <p:nvPr/>
          </p:nvSpPr>
          <p:spPr>
            <a:xfrm>
              <a:off x="1557403" y="2858984"/>
              <a:ext cx="654300" cy="654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assion One"/>
                  <a:ea typeface="Passion One"/>
                  <a:cs typeface="Passion One"/>
                  <a:sym typeface="Passion One"/>
                </a:rPr>
                <a:t>01</a:t>
              </a:r>
              <a:endParaRPr sz="2000">
                <a:solidFill>
                  <a:schemeClr val="dk1"/>
                </a:solidFill>
              </a:endParaRPr>
            </a:p>
          </p:txBody>
        </p:sp>
        <p:sp>
          <p:nvSpPr>
            <p:cNvPr id="1424" name="Google Shape;1424;p60"/>
            <p:cNvSpPr/>
            <p:nvPr/>
          </p:nvSpPr>
          <p:spPr>
            <a:xfrm>
              <a:off x="1693989" y="2677981"/>
              <a:ext cx="128872" cy="143599"/>
            </a:xfrm>
            <a:custGeom>
              <a:avLst/>
              <a:gdLst/>
              <a:ahLst/>
              <a:cxnLst/>
              <a:rect l="l" t="t" r="r" b="b"/>
              <a:pathLst>
                <a:path w="3358" h="3742" extrusionOk="0">
                  <a:moveTo>
                    <a:pt x="2499" y="1"/>
                  </a:moveTo>
                  <a:cubicBezTo>
                    <a:pt x="2433" y="1"/>
                    <a:pt x="2365" y="9"/>
                    <a:pt x="2298" y="27"/>
                  </a:cubicBezTo>
                  <a:lnTo>
                    <a:pt x="667" y="467"/>
                  </a:lnTo>
                  <a:cubicBezTo>
                    <a:pt x="250" y="574"/>
                    <a:pt x="0" y="1003"/>
                    <a:pt x="119" y="1420"/>
                  </a:cubicBezTo>
                  <a:cubicBezTo>
                    <a:pt x="210" y="1753"/>
                    <a:pt x="515" y="1991"/>
                    <a:pt x="873" y="1991"/>
                  </a:cubicBezTo>
                  <a:cubicBezTo>
                    <a:pt x="938" y="1991"/>
                    <a:pt x="1005" y="1984"/>
                    <a:pt x="1072" y="1967"/>
                  </a:cubicBezTo>
                  <a:lnTo>
                    <a:pt x="1131" y="1943"/>
                  </a:lnTo>
                  <a:lnTo>
                    <a:pt x="1619" y="3741"/>
                  </a:lnTo>
                  <a:cubicBezTo>
                    <a:pt x="2096" y="3575"/>
                    <a:pt x="2596" y="3432"/>
                    <a:pt x="3108" y="3337"/>
                  </a:cubicBezTo>
                  <a:lnTo>
                    <a:pt x="2632" y="1539"/>
                  </a:lnTo>
                  <a:lnTo>
                    <a:pt x="2703" y="1527"/>
                  </a:lnTo>
                  <a:cubicBezTo>
                    <a:pt x="3108" y="1420"/>
                    <a:pt x="3358" y="991"/>
                    <a:pt x="3251" y="574"/>
                  </a:cubicBezTo>
                  <a:cubicBezTo>
                    <a:pt x="3151" y="225"/>
                    <a:pt x="2842" y="1"/>
                    <a:pt x="2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0"/>
            <p:cNvSpPr/>
            <p:nvPr/>
          </p:nvSpPr>
          <p:spPr>
            <a:xfrm>
              <a:off x="1484716" y="2789305"/>
              <a:ext cx="148521" cy="145595"/>
            </a:xfrm>
            <a:custGeom>
              <a:avLst/>
              <a:gdLst/>
              <a:ahLst/>
              <a:cxnLst/>
              <a:rect l="l" t="t" r="r" b="b"/>
              <a:pathLst>
                <a:path w="3870" h="3794" extrusionOk="0">
                  <a:moveTo>
                    <a:pt x="2048" y="1"/>
                  </a:moveTo>
                  <a:cubicBezTo>
                    <a:pt x="1849" y="1"/>
                    <a:pt x="1649" y="78"/>
                    <a:pt x="1500" y="233"/>
                  </a:cubicBezTo>
                  <a:lnTo>
                    <a:pt x="310" y="1424"/>
                  </a:lnTo>
                  <a:cubicBezTo>
                    <a:pt x="0" y="1733"/>
                    <a:pt x="0" y="2221"/>
                    <a:pt x="310" y="2519"/>
                  </a:cubicBezTo>
                  <a:cubicBezTo>
                    <a:pt x="459" y="2674"/>
                    <a:pt x="655" y="2751"/>
                    <a:pt x="853" y="2751"/>
                  </a:cubicBezTo>
                  <a:cubicBezTo>
                    <a:pt x="1051" y="2751"/>
                    <a:pt x="1250" y="2674"/>
                    <a:pt x="1405" y="2519"/>
                  </a:cubicBezTo>
                  <a:lnTo>
                    <a:pt x="1453" y="2471"/>
                  </a:lnTo>
                  <a:lnTo>
                    <a:pt x="2774" y="3793"/>
                  </a:lnTo>
                  <a:cubicBezTo>
                    <a:pt x="3108" y="3400"/>
                    <a:pt x="3477" y="3031"/>
                    <a:pt x="3870" y="2698"/>
                  </a:cubicBezTo>
                  <a:lnTo>
                    <a:pt x="2548" y="1376"/>
                  </a:lnTo>
                  <a:lnTo>
                    <a:pt x="2596" y="1328"/>
                  </a:lnTo>
                  <a:cubicBezTo>
                    <a:pt x="2905" y="1019"/>
                    <a:pt x="2905" y="531"/>
                    <a:pt x="2596" y="233"/>
                  </a:cubicBezTo>
                  <a:cubicBezTo>
                    <a:pt x="2447" y="78"/>
                    <a:pt x="2247" y="1"/>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0"/>
            <p:cNvSpPr/>
            <p:nvPr/>
          </p:nvSpPr>
          <p:spPr>
            <a:xfrm>
              <a:off x="1373229" y="2999213"/>
              <a:ext cx="146679" cy="122186"/>
            </a:xfrm>
            <a:custGeom>
              <a:avLst/>
              <a:gdLst/>
              <a:ahLst/>
              <a:cxnLst/>
              <a:rect l="l" t="t" r="r" b="b"/>
              <a:pathLst>
                <a:path w="3822" h="3184" extrusionOk="0">
                  <a:moveTo>
                    <a:pt x="1292" y="0"/>
                  </a:moveTo>
                  <a:cubicBezTo>
                    <a:pt x="953" y="0"/>
                    <a:pt x="638" y="224"/>
                    <a:pt x="548" y="573"/>
                  </a:cubicBezTo>
                  <a:lnTo>
                    <a:pt x="107" y="2205"/>
                  </a:lnTo>
                  <a:cubicBezTo>
                    <a:pt x="0" y="2621"/>
                    <a:pt x="238" y="3050"/>
                    <a:pt x="655" y="3157"/>
                  </a:cubicBezTo>
                  <a:cubicBezTo>
                    <a:pt x="720" y="3175"/>
                    <a:pt x="787" y="3183"/>
                    <a:pt x="853" y="3183"/>
                  </a:cubicBezTo>
                  <a:cubicBezTo>
                    <a:pt x="1185" y="3183"/>
                    <a:pt x="1508" y="2967"/>
                    <a:pt x="1607" y="2609"/>
                  </a:cubicBezTo>
                  <a:lnTo>
                    <a:pt x="1619" y="2538"/>
                  </a:lnTo>
                  <a:lnTo>
                    <a:pt x="3417" y="3026"/>
                  </a:lnTo>
                  <a:cubicBezTo>
                    <a:pt x="3512" y="2502"/>
                    <a:pt x="3643" y="2002"/>
                    <a:pt x="3822" y="1526"/>
                  </a:cubicBezTo>
                  <a:lnTo>
                    <a:pt x="2024" y="1038"/>
                  </a:lnTo>
                  <a:lnTo>
                    <a:pt x="2048" y="978"/>
                  </a:lnTo>
                  <a:cubicBezTo>
                    <a:pt x="2155" y="561"/>
                    <a:pt x="1905" y="133"/>
                    <a:pt x="1488" y="26"/>
                  </a:cubicBezTo>
                  <a:cubicBezTo>
                    <a:pt x="1423" y="8"/>
                    <a:pt x="1357" y="0"/>
                    <a:pt x="1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0"/>
            <p:cNvSpPr/>
            <p:nvPr/>
          </p:nvSpPr>
          <p:spPr>
            <a:xfrm>
              <a:off x="1373229" y="3250910"/>
              <a:ext cx="146679" cy="122378"/>
            </a:xfrm>
            <a:custGeom>
              <a:avLst/>
              <a:gdLst/>
              <a:ahLst/>
              <a:cxnLst/>
              <a:rect l="l" t="t" r="r" b="b"/>
              <a:pathLst>
                <a:path w="3822" h="3189" extrusionOk="0">
                  <a:moveTo>
                    <a:pt x="853" y="1"/>
                  </a:moveTo>
                  <a:cubicBezTo>
                    <a:pt x="787" y="1"/>
                    <a:pt x="720" y="9"/>
                    <a:pt x="655" y="27"/>
                  </a:cubicBezTo>
                  <a:cubicBezTo>
                    <a:pt x="238" y="134"/>
                    <a:pt x="0" y="563"/>
                    <a:pt x="107" y="979"/>
                  </a:cubicBezTo>
                  <a:lnTo>
                    <a:pt x="548" y="2611"/>
                  </a:lnTo>
                  <a:cubicBezTo>
                    <a:pt x="637" y="2957"/>
                    <a:pt x="948" y="3188"/>
                    <a:pt x="1283" y="3188"/>
                  </a:cubicBezTo>
                  <a:cubicBezTo>
                    <a:pt x="1351" y="3188"/>
                    <a:pt x="1420" y="3178"/>
                    <a:pt x="1488" y="3158"/>
                  </a:cubicBezTo>
                  <a:cubicBezTo>
                    <a:pt x="1905" y="3051"/>
                    <a:pt x="2155" y="2623"/>
                    <a:pt x="2048" y="2206"/>
                  </a:cubicBezTo>
                  <a:lnTo>
                    <a:pt x="2024" y="2146"/>
                  </a:lnTo>
                  <a:lnTo>
                    <a:pt x="3822" y="1658"/>
                  </a:lnTo>
                  <a:cubicBezTo>
                    <a:pt x="3643" y="1182"/>
                    <a:pt x="3512" y="682"/>
                    <a:pt x="3417" y="158"/>
                  </a:cubicBezTo>
                  <a:lnTo>
                    <a:pt x="1619" y="646"/>
                  </a:lnTo>
                  <a:lnTo>
                    <a:pt x="1607" y="575"/>
                  </a:lnTo>
                  <a:cubicBezTo>
                    <a:pt x="1508" y="217"/>
                    <a:pt x="1185" y="1"/>
                    <a:pt x="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0"/>
            <p:cNvSpPr/>
            <p:nvPr/>
          </p:nvSpPr>
          <p:spPr>
            <a:xfrm>
              <a:off x="1484716" y="3437410"/>
              <a:ext cx="148521" cy="145595"/>
            </a:xfrm>
            <a:custGeom>
              <a:avLst/>
              <a:gdLst/>
              <a:ahLst/>
              <a:cxnLst/>
              <a:rect l="l" t="t" r="r" b="b"/>
              <a:pathLst>
                <a:path w="3870" h="3794" extrusionOk="0">
                  <a:moveTo>
                    <a:pt x="2774" y="1"/>
                  </a:moveTo>
                  <a:lnTo>
                    <a:pt x="1453" y="1323"/>
                  </a:lnTo>
                  <a:lnTo>
                    <a:pt x="1405" y="1275"/>
                  </a:lnTo>
                  <a:cubicBezTo>
                    <a:pt x="1250" y="1120"/>
                    <a:pt x="1051" y="1043"/>
                    <a:pt x="853" y="1043"/>
                  </a:cubicBezTo>
                  <a:cubicBezTo>
                    <a:pt x="655" y="1043"/>
                    <a:pt x="459" y="1120"/>
                    <a:pt x="310" y="1275"/>
                  </a:cubicBezTo>
                  <a:cubicBezTo>
                    <a:pt x="0" y="1573"/>
                    <a:pt x="0" y="2073"/>
                    <a:pt x="310" y="2370"/>
                  </a:cubicBezTo>
                  <a:lnTo>
                    <a:pt x="1500" y="3561"/>
                  </a:lnTo>
                  <a:cubicBezTo>
                    <a:pt x="1649" y="3716"/>
                    <a:pt x="1849" y="3793"/>
                    <a:pt x="2048" y="3793"/>
                  </a:cubicBezTo>
                  <a:cubicBezTo>
                    <a:pt x="2247" y="3793"/>
                    <a:pt x="2447" y="3716"/>
                    <a:pt x="2596" y="3561"/>
                  </a:cubicBezTo>
                  <a:cubicBezTo>
                    <a:pt x="2905" y="3263"/>
                    <a:pt x="2905" y="2775"/>
                    <a:pt x="2596" y="2466"/>
                  </a:cubicBezTo>
                  <a:lnTo>
                    <a:pt x="2548" y="2418"/>
                  </a:lnTo>
                  <a:lnTo>
                    <a:pt x="3870" y="1096"/>
                  </a:lnTo>
                  <a:cubicBezTo>
                    <a:pt x="3477" y="763"/>
                    <a:pt x="3108" y="394"/>
                    <a:pt x="2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0"/>
            <p:cNvSpPr/>
            <p:nvPr/>
          </p:nvSpPr>
          <p:spPr>
            <a:xfrm>
              <a:off x="2135830" y="3437410"/>
              <a:ext cx="148559" cy="145595"/>
            </a:xfrm>
            <a:custGeom>
              <a:avLst/>
              <a:gdLst/>
              <a:ahLst/>
              <a:cxnLst/>
              <a:rect l="l" t="t" r="r" b="b"/>
              <a:pathLst>
                <a:path w="3871" h="3794" extrusionOk="0">
                  <a:moveTo>
                    <a:pt x="1096" y="1"/>
                  </a:moveTo>
                  <a:cubicBezTo>
                    <a:pt x="763" y="394"/>
                    <a:pt x="393" y="763"/>
                    <a:pt x="1" y="1096"/>
                  </a:cubicBezTo>
                  <a:lnTo>
                    <a:pt x="1322" y="2418"/>
                  </a:lnTo>
                  <a:lnTo>
                    <a:pt x="1275" y="2466"/>
                  </a:lnTo>
                  <a:cubicBezTo>
                    <a:pt x="965" y="2775"/>
                    <a:pt x="965" y="3263"/>
                    <a:pt x="1275" y="3561"/>
                  </a:cubicBezTo>
                  <a:cubicBezTo>
                    <a:pt x="1423" y="3716"/>
                    <a:pt x="1620" y="3793"/>
                    <a:pt x="1818" y="3793"/>
                  </a:cubicBezTo>
                  <a:cubicBezTo>
                    <a:pt x="2016" y="3793"/>
                    <a:pt x="2215" y="3716"/>
                    <a:pt x="2370" y="3561"/>
                  </a:cubicBezTo>
                  <a:lnTo>
                    <a:pt x="3561" y="2370"/>
                  </a:lnTo>
                  <a:cubicBezTo>
                    <a:pt x="3870" y="2073"/>
                    <a:pt x="3870" y="1573"/>
                    <a:pt x="3561" y="1275"/>
                  </a:cubicBezTo>
                  <a:cubicBezTo>
                    <a:pt x="3412" y="1120"/>
                    <a:pt x="3212" y="1043"/>
                    <a:pt x="3013" y="1043"/>
                  </a:cubicBezTo>
                  <a:cubicBezTo>
                    <a:pt x="2813" y="1043"/>
                    <a:pt x="2614" y="1120"/>
                    <a:pt x="2465" y="1275"/>
                  </a:cubicBezTo>
                  <a:lnTo>
                    <a:pt x="2418" y="1323"/>
                  </a:lnTo>
                  <a:lnTo>
                    <a:pt x="1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0"/>
            <p:cNvSpPr/>
            <p:nvPr/>
          </p:nvSpPr>
          <p:spPr>
            <a:xfrm>
              <a:off x="2249159" y="3250910"/>
              <a:ext cx="146717" cy="122378"/>
            </a:xfrm>
            <a:custGeom>
              <a:avLst/>
              <a:gdLst/>
              <a:ahLst/>
              <a:cxnLst/>
              <a:rect l="l" t="t" r="r" b="b"/>
              <a:pathLst>
                <a:path w="3823" h="3189" extrusionOk="0">
                  <a:moveTo>
                    <a:pt x="2965" y="1"/>
                  </a:moveTo>
                  <a:cubicBezTo>
                    <a:pt x="2629" y="1"/>
                    <a:pt x="2314" y="217"/>
                    <a:pt x="2215" y="575"/>
                  </a:cubicBezTo>
                  <a:lnTo>
                    <a:pt x="2191" y="646"/>
                  </a:lnTo>
                  <a:lnTo>
                    <a:pt x="405" y="158"/>
                  </a:lnTo>
                  <a:cubicBezTo>
                    <a:pt x="310" y="682"/>
                    <a:pt x="167" y="1182"/>
                    <a:pt x="0" y="1658"/>
                  </a:cubicBezTo>
                  <a:lnTo>
                    <a:pt x="1798" y="2146"/>
                  </a:lnTo>
                  <a:lnTo>
                    <a:pt x="1774" y="2206"/>
                  </a:lnTo>
                  <a:cubicBezTo>
                    <a:pt x="1667" y="2623"/>
                    <a:pt x="1917" y="3051"/>
                    <a:pt x="2322" y="3158"/>
                  </a:cubicBezTo>
                  <a:cubicBezTo>
                    <a:pt x="2393" y="3178"/>
                    <a:pt x="2463" y="3188"/>
                    <a:pt x="2533" y="3188"/>
                  </a:cubicBezTo>
                  <a:cubicBezTo>
                    <a:pt x="2875" y="3188"/>
                    <a:pt x="3186" y="2957"/>
                    <a:pt x="3275" y="2611"/>
                  </a:cubicBezTo>
                  <a:lnTo>
                    <a:pt x="3715" y="979"/>
                  </a:lnTo>
                  <a:cubicBezTo>
                    <a:pt x="3822" y="563"/>
                    <a:pt x="3584" y="134"/>
                    <a:pt x="3167" y="27"/>
                  </a:cubicBezTo>
                  <a:cubicBezTo>
                    <a:pt x="3100" y="9"/>
                    <a:pt x="3032" y="1"/>
                    <a:pt x="2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0"/>
            <p:cNvSpPr/>
            <p:nvPr/>
          </p:nvSpPr>
          <p:spPr>
            <a:xfrm>
              <a:off x="2249159" y="2999213"/>
              <a:ext cx="146717" cy="122186"/>
            </a:xfrm>
            <a:custGeom>
              <a:avLst/>
              <a:gdLst/>
              <a:ahLst/>
              <a:cxnLst/>
              <a:rect l="l" t="t" r="r" b="b"/>
              <a:pathLst>
                <a:path w="3823" h="3184" extrusionOk="0">
                  <a:moveTo>
                    <a:pt x="2523" y="0"/>
                  </a:moveTo>
                  <a:cubicBezTo>
                    <a:pt x="2457" y="0"/>
                    <a:pt x="2389" y="8"/>
                    <a:pt x="2322" y="26"/>
                  </a:cubicBezTo>
                  <a:cubicBezTo>
                    <a:pt x="1917" y="133"/>
                    <a:pt x="1667" y="561"/>
                    <a:pt x="1774" y="978"/>
                  </a:cubicBezTo>
                  <a:lnTo>
                    <a:pt x="1798" y="1038"/>
                  </a:lnTo>
                  <a:lnTo>
                    <a:pt x="0" y="1526"/>
                  </a:lnTo>
                  <a:cubicBezTo>
                    <a:pt x="167" y="2002"/>
                    <a:pt x="310" y="2502"/>
                    <a:pt x="405" y="3026"/>
                  </a:cubicBezTo>
                  <a:lnTo>
                    <a:pt x="2191" y="2538"/>
                  </a:lnTo>
                  <a:lnTo>
                    <a:pt x="2215" y="2609"/>
                  </a:lnTo>
                  <a:cubicBezTo>
                    <a:pt x="2314" y="2967"/>
                    <a:pt x="2629" y="3183"/>
                    <a:pt x="2965" y="3183"/>
                  </a:cubicBezTo>
                  <a:cubicBezTo>
                    <a:pt x="3032" y="3183"/>
                    <a:pt x="3100" y="3175"/>
                    <a:pt x="3167" y="3157"/>
                  </a:cubicBezTo>
                  <a:cubicBezTo>
                    <a:pt x="3584" y="3050"/>
                    <a:pt x="3822" y="2621"/>
                    <a:pt x="3715" y="2205"/>
                  </a:cubicBezTo>
                  <a:lnTo>
                    <a:pt x="3275" y="573"/>
                  </a:lnTo>
                  <a:cubicBezTo>
                    <a:pt x="3185" y="224"/>
                    <a:pt x="2869" y="0"/>
                    <a:pt x="25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0"/>
            <p:cNvSpPr/>
            <p:nvPr/>
          </p:nvSpPr>
          <p:spPr>
            <a:xfrm>
              <a:off x="2135830" y="2789305"/>
              <a:ext cx="148559" cy="145595"/>
            </a:xfrm>
            <a:custGeom>
              <a:avLst/>
              <a:gdLst/>
              <a:ahLst/>
              <a:cxnLst/>
              <a:rect l="l" t="t" r="r" b="b"/>
              <a:pathLst>
                <a:path w="3871" h="3794" extrusionOk="0">
                  <a:moveTo>
                    <a:pt x="1818" y="1"/>
                  </a:moveTo>
                  <a:cubicBezTo>
                    <a:pt x="1620" y="1"/>
                    <a:pt x="1423" y="78"/>
                    <a:pt x="1275" y="233"/>
                  </a:cubicBezTo>
                  <a:cubicBezTo>
                    <a:pt x="965" y="531"/>
                    <a:pt x="965" y="1019"/>
                    <a:pt x="1275" y="1328"/>
                  </a:cubicBezTo>
                  <a:lnTo>
                    <a:pt x="1322" y="1376"/>
                  </a:lnTo>
                  <a:lnTo>
                    <a:pt x="1" y="2698"/>
                  </a:lnTo>
                  <a:cubicBezTo>
                    <a:pt x="393" y="3031"/>
                    <a:pt x="763" y="3400"/>
                    <a:pt x="1096" y="3793"/>
                  </a:cubicBezTo>
                  <a:lnTo>
                    <a:pt x="2418" y="2471"/>
                  </a:lnTo>
                  <a:lnTo>
                    <a:pt x="2465" y="2519"/>
                  </a:lnTo>
                  <a:cubicBezTo>
                    <a:pt x="2614" y="2674"/>
                    <a:pt x="2813" y="2751"/>
                    <a:pt x="3013" y="2751"/>
                  </a:cubicBezTo>
                  <a:cubicBezTo>
                    <a:pt x="3212" y="2751"/>
                    <a:pt x="3412" y="2674"/>
                    <a:pt x="3561" y="2519"/>
                  </a:cubicBezTo>
                  <a:cubicBezTo>
                    <a:pt x="3870" y="2221"/>
                    <a:pt x="3870" y="1733"/>
                    <a:pt x="3561" y="1424"/>
                  </a:cubicBezTo>
                  <a:lnTo>
                    <a:pt x="2370" y="233"/>
                  </a:lnTo>
                  <a:cubicBezTo>
                    <a:pt x="2215" y="78"/>
                    <a:pt x="2016" y="1"/>
                    <a:pt x="1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0"/>
            <p:cNvSpPr/>
            <p:nvPr/>
          </p:nvSpPr>
          <p:spPr>
            <a:xfrm>
              <a:off x="1946207" y="2677981"/>
              <a:ext cx="128449" cy="143599"/>
            </a:xfrm>
            <a:custGeom>
              <a:avLst/>
              <a:gdLst/>
              <a:ahLst/>
              <a:cxnLst/>
              <a:rect l="l" t="t" r="r" b="b"/>
              <a:pathLst>
                <a:path w="3347" h="3742" extrusionOk="0">
                  <a:moveTo>
                    <a:pt x="859" y="1"/>
                  </a:moveTo>
                  <a:cubicBezTo>
                    <a:pt x="513" y="1"/>
                    <a:pt x="197" y="225"/>
                    <a:pt x="108" y="574"/>
                  </a:cubicBezTo>
                  <a:cubicBezTo>
                    <a:pt x="0" y="991"/>
                    <a:pt x="239" y="1420"/>
                    <a:pt x="655" y="1527"/>
                  </a:cubicBezTo>
                  <a:lnTo>
                    <a:pt x="727" y="1539"/>
                  </a:lnTo>
                  <a:lnTo>
                    <a:pt x="239" y="3337"/>
                  </a:lnTo>
                  <a:cubicBezTo>
                    <a:pt x="751" y="3432"/>
                    <a:pt x="1263" y="3575"/>
                    <a:pt x="1739" y="3741"/>
                  </a:cubicBezTo>
                  <a:lnTo>
                    <a:pt x="2227" y="1943"/>
                  </a:lnTo>
                  <a:lnTo>
                    <a:pt x="2286" y="1967"/>
                  </a:lnTo>
                  <a:cubicBezTo>
                    <a:pt x="2352" y="1984"/>
                    <a:pt x="2417" y="1991"/>
                    <a:pt x="2481" y="1991"/>
                  </a:cubicBezTo>
                  <a:cubicBezTo>
                    <a:pt x="2835" y="1991"/>
                    <a:pt x="3148" y="1753"/>
                    <a:pt x="3239" y="1420"/>
                  </a:cubicBezTo>
                  <a:cubicBezTo>
                    <a:pt x="3346" y="1003"/>
                    <a:pt x="3108" y="574"/>
                    <a:pt x="2691" y="467"/>
                  </a:cubicBezTo>
                  <a:lnTo>
                    <a:pt x="1060" y="27"/>
                  </a:lnTo>
                  <a:cubicBezTo>
                    <a:pt x="993" y="9"/>
                    <a:pt x="925"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0"/>
            <p:cNvSpPr/>
            <p:nvPr/>
          </p:nvSpPr>
          <p:spPr>
            <a:xfrm>
              <a:off x="6939944" y="2858983"/>
              <a:ext cx="654300" cy="654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assion One"/>
                  <a:ea typeface="Passion One"/>
                  <a:cs typeface="Passion One"/>
                  <a:sym typeface="Passion One"/>
                </a:rPr>
                <a:t>05</a:t>
              </a:r>
              <a:endParaRPr>
                <a:solidFill>
                  <a:schemeClr val="dk1"/>
                </a:solidFill>
              </a:endParaRPr>
            </a:p>
          </p:txBody>
        </p:sp>
        <p:sp>
          <p:nvSpPr>
            <p:cNvPr id="1435" name="Google Shape;1435;p60"/>
            <p:cNvSpPr/>
            <p:nvPr/>
          </p:nvSpPr>
          <p:spPr>
            <a:xfrm>
              <a:off x="7076530" y="2677980"/>
              <a:ext cx="128872" cy="143599"/>
            </a:xfrm>
            <a:custGeom>
              <a:avLst/>
              <a:gdLst/>
              <a:ahLst/>
              <a:cxnLst/>
              <a:rect l="l" t="t" r="r" b="b"/>
              <a:pathLst>
                <a:path w="3358" h="3742" extrusionOk="0">
                  <a:moveTo>
                    <a:pt x="2499" y="1"/>
                  </a:moveTo>
                  <a:cubicBezTo>
                    <a:pt x="2433" y="1"/>
                    <a:pt x="2365" y="9"/>
                    <a:pt x="2298" y="27"/>
                  </a:cubicBezTo>
                  <a:lnTo>
                    <a:pt x="667" y="467"/>
                  </a:lnTo>
                  <a:cubicBezTo>
                    <a:pt x="250" y="574"/>
                    <a:pt x="0" y="1003"/>
                    <a:pt x="119" y="1420"/>
                  </a:cubicBezTo>
                  <a:cubicBezTo>
                    <a:pt x="210" y="1753"/>
                    <a:pt x="515" y="1991"/>
                    <a:pt x="873" y="1991"/>
                  </a:cubicBezTo>
                  <a:cubicBezTo>
                    <a:pt x="938" y="1991"/>
                    <a:pt x="1005" y="1984"/>
                    <a:pt x="1072" y="1967"/>
                  </a:cubicBezTo>
                  <a:lnTo>
                    <a:pt x="1131" y="1943"/>
                  </a:lnTo>
                  <a:lnTo>
                    <a:pt x="1619" y="3741"/>
                  </a:lnTo>
                  <a:cubicBezTo>
                    <a:pt x="2096" y="3575"/>
                    <a:pt x="2596" y="3432"/>
                    <a:pt x="3108" y="3337"/>
                  </a:cubicBezTo>
                  <a:lnTo>
                    <a:pt x="2632" y="1539"/>
                  </a:lnTo>
                  <a:lnTo>
                    <a:pt x="2703" y="1527"/>
                  </a:lnTo>
                  <a:cubicBezTo>
                    <a:pt x="3108" y="1420"/>
                    <a:pt x="3358" y="991"/>
                    <a:pt x="3251" y="574"/>
                  </a:cubicBezTo>
                  <a:cubicBezTo>
                    <a:pt x="3151" y="225"/>
                    <a:pt x="2842" y="1"/>
                    <a:pt x="2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0"/>
            <p:cNvSpPr/>
            <p:nvPr/>
          </p:nvSpPr>
          <p:spPr>
            <a:xfrm>
              <a:off x="6867257" y="2789304"/>
              <a:ext cx="148521" cy="145595"/>
            </a:xfrm>
            <a:custGeom>
              <a:avLst/>
              <a:gdLst/>
              <a:ahLst/>
              <a:cxnLst/>
              <a:rect l="l" t="t" r="r" b="b"/>
              <a:pathLst>
                <a:path w="3870" h="3794" extrusionOk="0">
                  <a:moveTo>
                    <a:pt x="2048" y="1"/>
                  </a:moveTo>
                  <a:cubicBezTo>
                    <a:pt x="1849" y="1"/>
                    <a:pt x="1649" y="78"/>
                    <a:pt x="1500" y="233"/>
                  </a:cubicBezTo>
                  <a:lnTo>
                    <a:pt x="310" y="1424"/>
                  </a:lnTo>
                  <a:cubicBezTo>
                    <a:pt x="0" y="1733"/>
                    <a:pt x="0" y="2221"/>
                    <a:pt x="310" y="2519"/>
                  </a:cubicBezTo>
                  <a:cubicBezTo>
                    <a:pt x="459" y="2674"/>
                    <a:pt x="655" y="2751"/>
                    <a:pt x="853" y="2751"/>
                  </a:cubicBezTo>
                  <a:cubicBezTo>
                    <a:pt x="1051" y="2751"/>
                    <a:pt x="1250" y="2674"/>
                    <a:pt x="1405" y="2519"/>
                  </a:cubicBezTo>
                  <a:lnTo>
                    <a:pt x="1453" y="2471"/>
                  </a:lnTo>
                  <a:lnTo>
                    <a:pt x="2774" y="3793"/>
                  </a:lnTo>
                  <a:cubicBezTo>
                    <a:pt x="3108" y="3400"/>
                    <a:pt x="3477" y="3031"/>
                    <a:pt x="3870" y="2698"/>
                  </a:cubicBezTo>
                  <a:lnTo>
                    <a:pt x="2548" y="1376"/>
                  </a:lnTo>
                  <a:lnTo>
                    <a:pt x="2596" y="1328"/>
                  </a:lnTo>
                  <a:cubicBezTo>
                    <a:pt x="2905" y="1019"/>
                    <a:pt x="2905" y="531"/>
                    <a:pt x="2596" y="233"/>
                  </a:cubicBezTo>
                  <a:cubicBezTo>
                    <a:pt x="2447" y="78"/>
                    <a:pt x="2247" y="1"/>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0"/>
            <p:cNvSpPr/>
            <p:nvPr/>
          </p:nvSpPr>
          <p:spPr>
            <a:xfrm>
              <a:off x="6755770" y="2999212"/>
              <a:ext cx="146679" cy="122186"/>
            </a:xfrm>
            <a:custGeom>
              <a:avLst/>
              <a:gdLst/>
              <a:ahLst/>
              <a:cxnLst/>
              <a:rect l="l" t="t" r="r" b="b"/>
              <a:pathLst>
                <a:path w="3822" h="3184" extrusionOk="0">
                  <a:moveTo>
                    <a:pt x="1292" y="0"/>
                  </a:moveTo>
                  <a:cubicBezTo>
                    <a:pt x="953" y="0"/>
                    <a:pt x="638" y="224"/>
                    <a:pt x="548" y="573"/>
                  </a:cubicBezTo>
                  <a:lnTo>
                    <a:pt x="107" y="2205"/>
                  </a:lnTo>
                  <a:cubicBezTo>
                    <a:pt x="0" y="2621"/>
                    <a:pt x="238" y="3050"/>
                    <a:pt x="655" y="3157"/>
                  </a:cubicBezTo>
                  <a:cubicBezTo>
                    <a:pt x="720" y="3175"/>
                    <a:pt x="787" y="3183"/>
                    <a:pt x="853" y="3183"/>
                  </a:cubicBezTo>
                  <a:cubicBezTo>
                    <a:pt x="1185" y="3183"/>
                    <a:pt x="1508" y="2967"/>
                    <a:pt x="1607" y="2609"/>
                  </a:cubicBezTo>
                  <a:lnTo>
                    <a:pt x="1619" y="2538"/>
                  </a:lnTo>
                  <a:lnTo>
                    <a:pt x="3417" y="3026"/>
                  </a:lnTo>
                  <a:cubicBezTo>
                    <a:pt x="3512" y="2502"/>
                    <a:pt x="3643" y="2002"/>
                    <a:pt x="3822" y="1526"/>
                  </a:cubicBezTo>
                  <a:lnTo>
                    <a:pt x="2024" y="1038"/>
                  </a:lnTo>
                  <a:lnTo>
                    <a:pt x="2048" y="978"/>
                  </a:lnTo>
                  <a:cubicBezTo>
                    <a:pt x="2155" y="561"/>
                    <a:pt x="1905" y="133"/>
                    <a:pt x="1488" y="26"/>
                  </a:cubicBezTo>
                  <a:cubicBezTo>
                    <a:pt x="1423" y="8"/>
                    <a:pt x="1357" y="0"/>
                    <a:pt x="1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0"/>
            <p:cNvSpPr/>
            <p:nvPr/>
          </p:nvSpPr>
          <p:spPr>
            <a:xfrm>
              <a:off x="6755770" y="3250909"/>
              <a:ext cx="146679" cy="122378"/>
            </a:xfrm>
            <a:custGeom>
              <a:avLst/>
              <a:gdLst/>
              <a:ahLst/>
              <a:cxnLst/>
              <a:rect l="l" t="t" r="r" b="b"/>
              <a:pathLst>
                <a:path w="3822" h="3189" extrusionOk="0">
                  <a:moveTo>
                    <a:pt x="853" y="1"/>
                  </a:moveTo>
                  <a:cubicBezTo>
                    <a:pt x="787" y="1"/>
                    <a:pt x="720" y="9"/>
                    <a:pt x="655" y="27"/>
                  </a:cubicBezTo>
                  <a:cubicBezTo>
                    <a:pt x="238" y="134"/>
                    <a:pt x="0" y="563"/>
                    <a:pt x="107" y="979"/>
                  </a:cubicBezTo>
                  <a:lnTo>
                    <a:pt x="548" y="2611"/>
                  </a:lnTo>
                  <a:cubicBezTo>
                    <a:pt x="637" y="2957"/>
                    <a:pt x="948" y="3188"/>
                    <a:pt x="1283" y="3188"/>
                  </a:cubicBezTo>
                  <a:cubicBezTo>
                    <a:pt x="1351" y="3188"/>
                    <a:pt x="1420" y="3178"/>
                    <a:pt x="1488" y="3158"/>
                  </a:cubicBezTo>
                  <a:cubicBezTo>
                    <a:pt x="1905" y="3051"/>
                    <a:pt x="2155" y="2623"/>
                    <a:pt x="2048" y="2206"/>
                  </a:cubicBezTo>
                  <a:lnTo>
                    <a:pt x="2024" y="2146"/>
                  </a:lnTo>
                  <a:lnTo>
                    <a:pt x="3822" y="1658"/>
                  </a:lnTo>
                  <a:cubicBezTo>
                    <a:pt x="3643" y="1182"/>
                    <a:pt x="3512" y="682"/>
                    <a:pt x="3417" y="158"/>
                  </a:cubicBezTo>
                  <a:lnTo>
                    <a:pt x="1619" y="646"/>
                  </a:lnTo>
                  <a:lnTo>
                    <a:pt x="1607" y="575"/>
                  </a:lnTo>
                  <a:cubicBezTo>
                    <a:pt x="1508" y="217"/>
                    <a:pt x="1185" y="1"/>
                    <a:pt x="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0"/>
            <p:cNvSpPr/>
            <p:nvPr/>
          </p:nvSpPr>
          <p:spPr>
            <a:xfrm>
              <a:off x="6867257" y="3437409"/>
              <a:ext cx="148521" cy="145595"/>
            </a:xfrm>
            <a:custGeom>
              <a:avLst/>
              <a:gdLst/>
              <a:ahLst/>
              <a:cxnLst/>
              <a:rect l="l" t="t" r="r" b="b"/>
              <a:pathLst>
                <a:path w="3870" h="3794" extrusionOk="0">
                  <a:moveTo>
                    <a:pt x="2774" y="1"/>
                  </a:moveTo>
                  <a:lnTo>
                    <a:pt x="1453" y="1323"/>
                  </a:lnTo>
                  <a:lnTo>
                    <a:pt x="1405" y="1275"/>
                  </a:lnTo>
                  <a:cubicBezTo>
                    <a:pt x="1250" y="1120"/>
                    <a:pt x="1051" y="1043"/>
                    <a:pt x="853" y="1043"/>
                  </a:cubicBezTo>
                  <a:cubicBezTo>
                    <a:pt x="655" y="1043"/>
                    <a:pt x="459" y="1120"/>
                    <a:pt x="310" y="1275"/>
                  </a:cubicBezTo>
                  <a:cubicBezTo>
                    <a:pt x="0" y="1573"/>
                    <a:pt x="0" y="2073"/>
                    <a:pt x="310" y="2370"/>
                  </a:cubicBezTo>
                  <a:lnTo>
                    <a:pt x="1500" y="3561"/>
                  </a:lnTo>
                  <a:cubicBezTo>
                    <a:pt x="1649" y="3716"/>
                    <a:pt x="1849" y="3793"/>
                    <a:pt x="2048" y="3793"/>
                  </a:cubicBezTo>
                  <a:cubicBezTo>
                    <a:pt x="2247" y="3793"/>
                    <a:pt x="2447" y="3716"/>
                    <a:pt x="2596" y="3561"/>
                  </a:cubicBezTo>
                  <a:cubicBezTo>
                    <a:pt x="2905" y="3263"/>
                    <a:pt x="2905" y="2775"/>
                    <a:pt x="2596" y="2466"/>
                  </a:cubicBezTo>
                  <a:lnTo>
                    <a:pt x="2548" y="2418"/>
                  </a:lnTo>
                  <a:lnTo>
                    <a:pt x="3870" y="1096"/>
                  </a:lnTo>
                  <a:cubicBezTo>
                    <a:pt x="3477" y="763"/>
                    <a:pt x="3108" y="394"/>
                    <a:pt x="2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0"/>
            <p:cNvSpPr/>
            <p:nvPr/>
          </p:nvSpPr>
          <p:spPr>
            <a:xfrm>
              <a:off x="7518371" y="3437409"/>
              <a:ext cx="148559" cy="145595"/>
            </a:xfrm>
            <a:custGeom>
              <a:avLst/>
              <a:gdLst/>
              <a:ahLst/>
              <a:cxnLst/>
              <a:rect l="l" t="t" r="r" b="b"/>
              <a:pathLst>
                <a:path w="3871" h="3794" extrusionOk="0">
                  <a:moveTo>
                    <a:pt x="1096" y="1"/>
                  </a:moveTo>
                  <a:cubicBezTo>
                    <a:pt x="763" y="394"/>
                    <a:pt x="393" y="763"/>
                    <a:pt x="1" y="1096"/>
                  </a:cubicBezTo>
                  <a:lnTo>
                    <a:pt x="1322" y="2418"/>
                  </a:lnTo>
                  <a:lnTo>
                    <a:pt x="1275" y="2466"/>
                  </a:lnTo>
                  <a:cubicBezTo>
                    <a:pt x="965" y="2775"/>
                    <a:pt x="965" y="3263"/>
                    <a:pt x="1275" y="3561"/>
                  </a:cubicBezTo>
                  <a:cubicBezTo>
                    <a:pt x="1423" y="3716"/>
                    <a:pt x="1620" y="3793"/>
                    <a:pt x="1818" y="3793"/>
                  </a:cubicBezTo>
                  <a:cubicBezTo>
                    <a:pt x="2016" y="3793"/>
                    <a:pt x="2215" y="3716"/>
                    <a:pt x="2370" y="3561"/>
                  </a:cubicBezTo>
                  <a:lnTo>
                    <a:pt x="3561" y="2370"/>
                  </a:lnTo>
                  <a:cubicBezTo>
                    <a:pt x="3870" y="2073"/>
                    <a:pt x="3870" y="1573"/>
                    <a:pt x="3561" y="1275"/>
                  </a:cubicBezTo>
                  <a:cubicBezTo>
                    <a:pt x="3412" y="1120"/>
                    <a:pt x="3212" y="1043"/>
                    <a:pt x="3013" y="1043"/>
                  </a:cubicBezTo>
                  <a:cubicBezTo>
                    <a:pt x="2813" y="1043"/>
                    <a:pt x="2614" y="1120"/>
                    <a:pt x="2465" y="1275"/>
                  </a:cubicBezTo>
                  <a:lnTo>
                    <a:pt x="2418" y="1323"/>
                  </a:lnTo>
                  <a:lnTo>
                    <a:pt x="1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0"/>
            <p:cNvSpPr/>
            <p:nvPr/>
          </p:nvSpPr>
          <p:spPr>
            <a:xfrm>
              <a:off x="7631700" y="3250909"/>
              <a:ext cx="146717" cy="122378"/>
            </a:xfrm>
            <a:custGeom>
              <a:avLst/>
              <a:gdLst/>
              <a:ahLst/>
              <a:cxnLst/>
              <a:rect l="l" t="t" r="r" b="b"/>
              <a:pathLst>
                <a:path w="3823" h="3189" extrusionOk="0">
                  <a:moveTo>
                    <a:pt x="2965" y="1"/>
                  </a:moveTo>
                  <a:cubicBezTo>
                    <a:pt x="2629" y="1"/>
                    <a:pt x="2314" y="217"/>
                    <a:pt x="2215" y="575"/>
                  </a:cubicBezTo>
                  <a:lnTo>
                    <a:pt x="2191" y="646"/>
                  </a:lnTo>
                  <a:lnTo>
                    <a:pt x="405" y="158"/>
                  </a:lnTo>
                  <a:cubicBezTo>
                    <a:pt x="310" y="682"/>
                    <a:pt x="167" y="1182"/>
                    <a:pt x="0" y="1658"/>
                  </a:cubicBezTo>
                  <a:lnTo>
                    <a:pt x="1798" y="2146"/>
                  </a:lnTo>
                  <a:lnTo>
                    <a:pt x="1774" y="2206"/>
                  </a:lnTo>
                  <a:cubicBezTo>
                    <a:pt x="1667" y="2623"/>
                    <a:pt x="1917" y="3051"/>
                    <a:pt x="2322" y="3158"/>
                  </a:cubicBezTo>
                  <a:cubicBezTo>
                    <a:pt x="2393" y="3178"/>
                    <a:pt x="2463" y="3188"/>
                    <a:pt x="2533" y="3188"/>
                  </a:cubicBezTo>
                  <a:cubicBezTo>
                    <a:pt x="2875" y="3188"/>
                    <a:pt x="3186" y="2957"/>
                    <a:pt x="3275" y="2611"/>
                  </a:cubicBezTo>
                  <a:lnTo>
                    <a:pt x="3715" y="979"/>
                  </a:lnTo>
                  <a:cubicBezTo>
                    <a:pt x="3822" y="563"/>
                    <a:pt x="3584" y="134"/>
                    <a:pt x="3167" y="27"/>
                  </a:cubicBezTo>
                  <a:cubicBezTo>
                    <a:pt x="3100" y="9"/>
                    <a:pt x="3032" y="1"/>
                    <a:pt x="2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0"/>
            <p:cNvSpPr/>
            <p:nvPr/>
          </p:nvSpPr>
          <p:spPr>
            <a:xfrm>
              <a:off x="7631700" y="2999212"/>
              <a:ext cx="146717" cy="122186"/>
            </a:xfrm>
            <a:custGeom>
              <a:avLst/>
              <a:gdLst/>
              <a:ahLst/>
              <a:cxnLst/>
              <a:rect l="l" t="t" r="r" b="b"/>
              <a:pathLst>
                <a:path w="3823" h="3184" extrusionOk="0">
                  <a:moveTo>
                    <a:pt x="2523" y="0"/>
                  </a:moveTo>
                  <a:cubicBezTo>
                    <a:pt x="2457" y="0"/>
                    <a:pt x="2389" y="8"/>
                    <a:pt x="2322" y="26"/>
                  </a:cubicBezTo>
                  <a:cubicBezTo>
                    <a:pt x="1917" y="133"/>
                    <a:pt x="1667" y="561"/>
                    <a:pt x="1774" y="978"/>
                  </a:cubicBezTo>
                  <a:lnTo>
                    <a:pt x="1798" y="1038"/>
                  </a:lnTo>
                  <a:lnTo>
                    <a:pt x="0" y="1526"/>
                  </a:lnTo>
                  <a:cubicBezTo>
                    <a:pt x="167" y="2002"/>
                    <a:pt x="310" y="2502"/>
                    <a:pt x="405" y="3026"/>
                  </a:cubicBezTo>
                  <a:lnTo>
                    <a:pt x="2191" y="2538"/>
                  </a:lnTo>
                  <a:lnTo>
                    <a:pt x="2215" y="2609"/>
                  </a:lnTo>
                  <a:cubicBezTo>
                    <a:pt x="2314" y="2967"/>
                    <a:pt x="2629" y="3183"/>
                    <a:pt x="2965" y="3183"/>
                  </a:cubicBezTo>
                  <a:cubicBezTo>
                    <a:pt x="3032" y="3183"/>
                    <a:pt x="3100" y="3175"/>
                    <a:pt x="3167" y="3157"/>
                  </a:cubicBezTo>
                  <a:cubicBezTo>
                    <a:pt x="3584" y="3050"/>
                    <a:pt x="3822" y="2621"/>
                    <a:pt x="3715" y="2205"/>
                  </a:cubicBezTo>
                  <a:lnTo>
                    <a:pt x="3275" y="573"/>
                  </a:lnTo>
                  <a:cubicBezTo>
                    <a:pt x="3185" y="224"/>
                    <a:pt x="2869" y="0"/>
                    <a:pt x="25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0"/>
            <p:cNvSpPr/>
            <p:nvPr/>
          </p:nvSpPr>
          <p:spPr>
            <a:xfrm>
              <a:off x="7518371" y="2789304"/>
              <a:ext cx="148559" cy="145595"/>
            </a:xfrm>
            <a:custGeom>
              <a:avLst/>
              <a:gdLst/>
              <a:ahLst/>
              <a:cxnLst/>
              <a:rect l="l" t="t" r="r" b="b"/>
              <a:pathLst>
                <a:path w="3871" h="3794" extrusionOk="0">
                  <a:moveTo>
                    <a:pt x="1818" y="1"/>
                  </a:moveTo>
                  <a:cubicBezTo>
                    <a:pt x="1620" y="1"/>
                    <a:pt x="1423" y="78"/>
                    <a:pt x="1275" y="233"/>
                  </a:cubicBezTo>
                  <a:cubicBezTo>
                    <a:pt x="965" y="531"/>
                    <a:pt x="965" y="1019"/>
                    <a:pt x="1275" y="1328"/>
                  </a:cubicBezTo>
                  <a:lnTo>
                    <a:pt x="1322" y="1376"/>
                  </a:lnTo>
                  <a:lnTo>
                    <a:pt x="1" y="2698"/>
                  </a:lnTo>
                  <a:cubicBezTo>
                    <a:pt x="393" y="3031"/>
                    <a:pt x="763" y="3400"/>
                    <a:pt x="1096" y="3793"/>
                  </a:cubicBezTo>
                  <a:lnTo>
                    <a:pt x="2418" y="2471"/>
                  </a:lnTo>
                  <a:lnTo>
                    <a:pt x="2465" y="2519"/>
                  </a:lnTo>
                  <a:cubicBezTo>
                    <a:pt x="2614" y="2674"/>
                    <a:pt x="2813" y="2751"/>
                    <a:pt x="3013" y="2751"/>
                  </a:cubicBezTo>
                  <a:cubicBezTo>
                    <a:pt x="3212" y="2751"/>
                    <a:pt x="3412" y="2674"/>
                    <a:pt x="3561" y="2519"/>
                  </a:cubicBezTo>
                  <a:cubicBezTo>
                    <a:pt x="3870" y="2221"/>
                    <a:pt x="3870" y="1733"/>
                    <a:pt x="3561" y="1424"/>
                  </a:cubicBezTo>
                  <a:lnTo>
                    <a:pt x="2370" y="233"/>
                  </a:lnTo>
                  <a:cubicBezTo>
                    <a:pt x="2215" y="78"/>
                    <a:pt x="2016" y="1"/>
                    <a:pt x="1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0"/>
            <p:cNvSpPr/>
            <p:nvPr/>
          </p:nvSpPr>
          <p:spPr>
            <a:xfrm>
              <a:off x="7328747" y="2677980"/>
              <a:ext cx="128449" cy="143599"/>
            </a:xfrm>
            <a:custGeom>
              <a:avLst/>
              <a:gdLst/>
              <a:ahLst/>
              <a:cxnLst/>
              <a:rect l="l" t="t" r="r" b="b"/>
              <a:pathLst>
                <a:path w="3347" h="3742" extrusionOk="0">
                  <a:moveTo>
                    <a:pt x="859" y="1"/>
                  </a:moveTo>
                  <a:cubicBezTo>
                    <a:pt x="513" y="1"/>
                    <a:pt x="197" y="225"/>
                    <a:pt x="108" y="574"/>
                  </a:cubicBezTo>
                  <a:cubicBezTo>
                    <a:pt x="0" y="991"/>
                    <a:pt x="239" y="1420"/>
                    <a:pt x="655" y="1527"/>
                  </a:cubicBezTo>
                  <a:lnTo>
                    <a:pt x="727" y="1539"/>
                  </a:lnTo>
                  <a:lnTo>
                    <a:pt x="239" y="3337"/>
                  </a:lnTo>
                  <a:cubicBezTo>
                    <a:pt x="751" y="3432"/>
                    <a:pt x="1263" y="3575"/>
                    <a:pt x="1739" y="3741"/>
                  </a:cubicBezTo>
                  <a:lnTo>
                    <a:pt x="2227" y="1943"/>
                  </a:lnTo>
                  <a:lnTo>
                    <a:pt x="2286" y="1967"/>
                  </a:lnTo>
                  <a:cubicBezTo>
                    <a:pt x="2352" y="1984"/>
                    <a:pt x="2417" y="1991"/>
                    <a:pt x="2481" y="1991"/>
                  </a:cubicBezTo>
                  <a:cubicBezTo>
                    <a:pt x="2835" y="1991"/>
                    <a:pt x="3148" y="1753"/>
                    <a:pt x="3239" y="1420"/>
                  </a:cubicBezTo>
                  <a:cubicBezTo>
                    <a:pt x="3346" y="1003"/>
                    <a:pt x="3108" y="574"/>
                    <a:pt x="2691" y="467"/>
                  </a:cubicBezTo>
                  <a:lnTo>
                    <a:pt x="1060" y="27"/>
                  </a:lnTo>
                  <a:cubicBezTo>
                    <a:pt x="993" y="9"/>
                    <a:pt x="925"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0"/>
            <p:cNvSpPr/>
            <p:nvPr/>
          </p:nvSpPr>
          <p:spPr>
            <a:xfrm>
              <a:off x="5589755" y="2713748"/>
              <a:ext cx="654300" cy="654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assion One"/>
                  <a:ea typeface="Passion One"/>
                  <a:cs typeface="Passion One"/>
                  <a:sym typeface="Passion One"/>
                </a:rPr>
                <a:t>04</a:t>
              </a:r>
              <a:endParaRPr>
                <a:solidFill>
                  <a:schemeClr val="dk1"/>
                </a:solidFill>
              </a:endParaRPr>
            </a:p>
          </p:txBody>
        </p:sp>
        <p:sp>
          <p:nvSpPr>
            <p:cNvPr id="1446" name="Google Shape;1446;p60"/>
            <p:cNvSpPr/>
            <p:nvPr/>
          </p:nvSpPr>
          <p:spPr>
            <a:xfrm>
              <a:off x="5517068" y="2644068"/>
              <a:ext cx="148521" cy="145595"/>
            </a:xfrm>
            <a:custGeom>
              <a:avLst/>
              <a:gdLst/>
              <a:ahLst/>
              <a:cxnLst/>
              <a:rect l="l" t="t" r="r" b="b"/>
              <a:pathLst>
                <a:path w="3870" h="3794" extrusionOk="0">
                  <a:moveTo>
                    <a:pt x="2048" y="1"/>
                  </a:moveTo>
                  <a:cubicBezTo>
                    <a:pt x="1849" y="1"/>
                    <a:pt x="1649" y="78"/>
                    <a:pt x="1500" y="233"/>
                  </a:cubicBezTo>
                  <a:lnTo>
                    <a:pt x="310" y="1424"/>
                  </a:lnTo>
                  <a:cubicBezTo>
                    <a:pt x="0" y="1733"/>
                    <a:pt x="0" y="2221"/>
                    <a:pt x="310" y="2519"/>
                  </a:cubicBezTo>
                  <a:cubicBezTo>
                    <a:pt x="459" y="2674"/>
                    <a:pt x="655" y="2751"/>
                    <a:pt x="853" y="2751"/>
                  </a:cubicBezTo>
                  <a:cubicBezTo>
                    <a:pt x="1051" y="2751"/>
                    <a:pt x="1250" y="2674"/>
                    <a:pt x="1405" y="2519"/>
                  </a:cubicBezTo>
                  <a:lnTo>
                    <a:pt x="1453" y="2471"/>
                  </a:lnTo>
                  <a:lnTo>
                    <a:pt x="2774" y="3793"/>
                  </a:lnTo>
                  <a:cubicBezTo>
                    <a:pt x="3108" y="3400"/>
                    <a:pt x="3477" y="3031"/>
                    <a:pt x="3870" y="2698"/>
                  </a:cubicBezTo>
                  <a:lnTo>
                    <a:pt x="2548" y="1376"/>
                  </a:lnTo>
                  <a:lnTo>
                    <a:pt x="2596" y="1328"/>
                  </a:lnTo>
                  <a:cubicBezTo>
                    <a:pt x="2905" y="1019"/>
                    <a:pt x="2905" y="531"/>
                    <a:pt x="2596" y="233"/>
                  </a:cubicBezTo>
                  <a:cubicBezTo>
                    <a:pt x="2447" y="78"/>
                    <a:pt x="2247" y="1"/>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0"/>
            <p:cNvSpPr/>
            <p:nvPr/>
          </p:nvSpPr>
          <p:spPr>
            <a:xfrm>
              <a:off x="5405581" y="2853976"/>
              <a:ext cx="146679" cy="122186"/>
            </a:xfrm>
            <a:custGeom>
              <a:avLst/>
              <a:gdLst/>
              <a:ahLst/>
              <a:cxnLst/>
              <a:rect l="l" t="t" r="r" b="b"/>
              <a:pathLst>
                <a:path w="3822" h="3184" extrusionOk="0">
                  <a:moveTo>
                    <a:pt x="1292" y="0"/>
                  </a:moveTo>
                  <a:cubicBezTo>
                    <a:pt x="953" y="0"/>
                    <a:pt x="638" y="224"/>
                    <a:pt x="548" y="573"/>
                  </a:cubicBezTo>
                  <a:lnTo>
                    <a:pt x="107" y="2205"/>
                  </a:lnTo>
                  <a:cubicBezTo>
                    <a:pt x="0" y="2621"/>
                    <a:pt x="238" y="3050"/>
                    <a:pt x="655" y="3157"/>
                  </a:cubicBezTo>
                  <a:cubicBezTo>
                    <a:pt x="720" y="3175"/>
                    <a:pt x="787" y="3183"/>
                    <a:pt x="853" y="3183"/>
                  </a:cubicBezTo>
                  <a:cubicBezTo>
                    <a:pt x="1185" y="3183"/>
                    <a:pt x="1508" y="2967"/>
                    <a:pt x="1607" y="2609"/>
                  </a:cubicBezTo>
                  <a:lnTo>
                    <a:pt x="1619" y="2538"/>
                  </a:lnTo>
                  <a:lnTo>
                    <a:pt x="3417" y="3026"/>
                  </a:lnTo>
                  <a:cubicBezTo>
                    <a:pt x="3512" y="2502"/>
                    <a:pt x="3643" y="2002"/>
                    <a:pt x="3822" y="1526"/>
                  </a:cubicBezTo>
                  <a:lnTo>
                    <a:pt x="2024" y="1038"/>
                  </a:lnTo>
                  <a:lnTo>
                    <a:pt x="2048" y="978"/>
                  </a:lnTo>
                  <a:cubicBezTo>
                    <a:pt x="2155" y="561"/>
                    <a:pt x="1905" y="133"/>
                    <a:pt x="1488" y="26"/>
                  </a:cubicBezTo>
                  <a:cubicBezTo>
                    <a:pt x="1423" y="8"/>
                    <a:pt x="1357" y="0"/>
                    <a:pt x="1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0"/>
            <p:cNvSpPr/>
            <p:nvPr/>
          </p:nvSpPr>
          <p:spPr>
            <a:xfrm>
              <a:off x="5405581" y="3105674"/>
              <a:ext cx="146679" cy="122378"/>
            </a:xfrm>
            <a:custGeom>
              <a:avLst/>
              <a:gdLst/>
              <a:ahLst/>
              <a:cxnLst/>
              <a:rect l="l" t="t" r="r" b="b"/>
              <a:pathLst>
                <a:path w="3822" h="3189" extrusionOk="0">
                  <a:moveTo>
                    <a:pt x="853" y="1"/>
                  </a:moveTo>
                  <a:cubicBezTo>
                    <a:pt x="787" y="1"/>
                    <a:pt x="720" y="9"/>
                    <a:pt x="655" y="27"/>
                  </a:cubicBezTo>
                  <a:cubicBezTo>
                    <a:pt x="238" y="134"/>
                    <a:pt x="0" y="563"/>
                    <a:pt x="107" y="979"/>
                  </a:cubicBezTo>
                  <a:lnTo>
                    <a:pt x="548" y="2611"/>
                  </a:lnTo>
                  <a:cubicBezTo>
                    <a:pt x="637" y="2957"/>
                    <a:pt x="948" y="3188"/>
                    <a:pt x="1283" y="3188"/>
                  </a:cubicBezTo>
                  <a:cubicBezTo>
                    <a:pt x="1351" y="3188"/>
                    <a:pt x="1420" y="3178"/>
                    <a:pt x="1488" y="3158"/>
                  </a:cubicBezTo>
                  <a:cubicBezTo>
                    <a:pt x="1905" y="3051"/>
                    <a:pt x="2155" y="2623"/>
                    <a:pt x="2048" y="2206"/>
                  </a:cubicBezTo>
                  <a:lnTo>
                    <a:pt x="2024" y="2146"/>
                  </a:lnTo>
                  <a:lnTo>
                    <a:pt x="3822" y="1658"/>
                  </a:lnTo>
                  <a:cubicBezTo>
                    <a:pt x="3643" y="1182"/>
                    <a:pt x="3512" y="682"/>
                    <a:pt x="3417" y="158"/>
                  </a:cubicBezTo>
                  <a:lnTo>
                    <a:pt x="1619" y="646"/>
                  </a:lnTo>
                  <a:lnTo>
                    <a:pt x="1607" y="575"/>
                  </a:lnTo>
                  <a:cubicBezTo>
                    <a:pt x="1508" y="217"/>
                    <a:pt x="1185" y="1"/>
                    <a:pt x="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0"/>
            <p:cNvSpPr/>
            <p:nvPr/>
          </p:nvSpPr>
          <p:spPr>
            <a:xfrm>
              <a:off x="5517068" y="3292173"/>
              <a:ext cx="148521" cy="145595"/>
            </a:xfrm>
            <a:custGeom>
              <a:avLst/>
              <a:gdLst/>
              <a:ahLst/>
              <a:cxnLst/>
              <a:rect l="l" t="t" r="r" b="b"/>
              <a:pathLst>
                <a:path w="3870" h="3794" extrusionOk="0">
                  <a:moveTo>
                    <a:pt x="2774" y="1"/>
                  </a:moveTo>
                  <a:lnTo>
                    <a:pt x="1453" y="1323"/>
                  </a:lnTo>
                  <a:lnTo>
                    <a:pt x="1405" y="1275"/>
                  </a:lnTo>
                  <a:cubicBezTo>
                    <a:pt x="1250" y="1120"/>
                    <a:pt x="1051" y="1043"/>
                    <a:pt x="853" y="1043"/>
                  </a:cubicBezTo>
                  <a:cubicBezTo>
                    <a:pt x="655" y="1043"/>
                    <a:pt x="459" y="1120"/>
                    <a:pt x="310" y="1275"/>
                  </a:cubicBezTo>
                  <a:cubicBezTo>
                    <a:pt x="0" y="1573"/>
                    <a:pt x="0" y="2073"/>
                    <a:pt x="310" y="2370"/>
                  </a:cubicBezTo>
                  <a:lnTo>
                    <a:pt x="1500" y="3561"/>
                  </a:lnTo>
                  <a:cubicBezTo>
                    <a:pt x="1649" y="3716"/>
                    <a:pt x="1849" y="3793"/>
                    <a:pt x="2048" y="3793"/>
                  </a:cubicBezTo>
                  <a:cubicBezTo>
                    <a:pt x="2247" y="3793"/>
                    <a:pt x="2447" y="3716"/>
                    <a:pt x="2596" y="3561"/>
                  </a:cubicBezTo>
                  <a:cubicBezTo>
                    <a:pt x="2905" y="3263"/>
                    <a:pt x="2905" y="2775"/>
                    <a:pt x="2596" y="2466"/>
                  </a:cubicBezTo>
                  <a:lnTo>
                    <a:pt x="2548" y="2418"/>
                  </a:lnTo>
                  <a:lnTo>
                    <a:pt x="3870" y="1096"/>
                  </a:lnTo>
                  <a:cubicBezTo>
                    <a:pt x="3477" y="763"/>
                    <a:pt x="3108" y="394"/>
                    <a:pt x="2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0"/>
            <p:cNvSpPr/>
            <p:nvPr/>
          </p:nvSpPr>
          <p:spPr>
            <a:xfrm>
              <a:off x="5726341" y="3405493"/>
              <a:ext cx="128872" cy="143561"/>
            </a:xfrm>
            <a:custGeom>
              <a:avLst/>
              <a:gdLst/>
              <a:ahLst/>
              <a:cxnLst/>
              <a:rect l="l" t="t" r="r" b="b"/>
              <a:pathLst>
                <a:path w="3358" h="3741" extrusionOk="0">
                  <a:moveTo>
                    <a:pt x="1619" y="1"/>
                  </a:moveTo>
                  <a:lnTo>
                    <a:pt x="1131" y="1799"/>
                  </a:lnTo>
                  <a:lnTo>
                    <a:pt x="1072" y="1775"/>
                  </a:lnTo>
                  <a:cubicBezTo>
                    <a:pt x="1005" y="1758"/>
                    <a:pt x="938" y="1751"/>
                    <a:pt x="873" y="1751"/>
                  </a:cubicBezTo>
                  <a:cubicBezTo>
                    <a:pt x="515" y="1751"/>
                    <a:pt x="210" y="1989"/>
                    <a:pt x="119" y="2322"/>
                  </a:cubicBezTo>
                  <a:cubicBezTo>
                    <a:pt x="0" y="2739"/>
                    <a:pt x="250" y="3168"/>
                    <a:pt x="667" y="3275"/>
                  </a:cubicBezTo>
                  <a:lnTo>
                    <a:pt x="2298" y="3715"/>
                  </a:lnTo>
                  <a:cubicBezTo>
                    <a:pt x="2365" y="3733"/>
                    <a:pt x="2433" y="3741"/>
                    <a:pt x="2499" y="3741"/>
                  </a:cubicBezTo>
                  <a:cubicBezTo>
                    <a:pt x="2842" y="3741"/>
                    <a:pt x="3151" y="3517"/>
                    <a:pt x="3251" y="3168"/>
                  </a:cubicBezTo>
                  <a:cubicBezTo>
                    <a:pt x="3358" y="2751"/>
                    <a:pt x="3108" y="2322"/>
                    <a:pt x="2703" y="2215"/>
                  </a:cubicBezTo>
                  <a:lnTo>
                    <a:pt x="2632" y="2203"/>
                  </a:lnTo>
                  <a:lnTo>
                    <a:pt x="3108" y="405"/>
                  </a:lnTo>
                  <a:cubicBezTo>
                    <a:pt x="2596" y="310"/>
                    <a:pt x="2096" y="167"/>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0"/>
            <p:cNvSpPr/>
            <p:nvPr/>
          </p:nvSpPr>
          <p:spPr>
            <a:xfrm>
              <a:off x="5978558" y="3405493"/>
              <a:ext cx="128449" cy="143561"/>
            </a:xfrm>
            <a:custGeom>
              <a:avLst/>
              <a:gdLst/>
              <a:ahLst/>
              <a:cxnLst/>
              <a:rect l="l" t="t" r="r" b="b"/>
              <a:pathLst>
                <a:path w="3347" h="3741" extrusionOk="0">
                  <a:moveTo>
                    <a:pt x="1739" y="1"/>
                  </a:moveTo>
                  <a:cubicBezTo>
                    <a:pt x="1263" y="167"/>
                    <a:pt x="751" y="310"/>
                    <a:pt x="239" y="405"/>
                  </a:cubicBezTo>
                  <a:lnTo>
                    <a:pt x="727" y="2203"/>
                  </a:lnTo>
                  <a:lnTo>
                    <a:pt x="655" y="2215"/>
                  </a:lnTo>
                  <a:cubicBezTo>
                    <a:pt x="239" y="2322"/>
                    <a:pt x="0" y="2751"/>
                    <a:pt x="108" y="3168"/>
                  </a:cubicBezTo>
                  <a:cubicBezTo>
                    <a:pt x="197" y="3517"/>
                    <a:pt x="513" y="3741"/>
                    <a:pt x="859" y="3741"/>
                  </a:cubicBezTo>
                  <a:cubicBezTo>
                    <a:pt x="925" y="3741"/>
                    <a:pt x="993" y="3733"/>
                    <a:pt x="1060" y="3715"/>
                  </a:cubicBezTo>
                  <a:lnTo>
                    <a:pt x="2691" y="3275"/>
                  </a:lnTo>
                  <a:cubicBezTo>
                    <a:pt x="3108" y="3168"/>
                    <a:pt x="3346" y="2739"/>
                    <a:pt x="3239" y="2322"/>
                  </a:cubicBezTo>
                  <a:cubicBezTo>
                    <a:pt x="3148" y="1989"/>
                    <a:pt x="2835" y="1751"/>
                    <a:pt x="2481" y="1751"/>
                  </a:cubicBezTo>
                  <a:cubicBezTo>
                    <a:pt x="2417" y="1751"/>
                    <a:pt x="2352" y="1758"/>
                    <a:pt x="2286" y="1775"/>
                  </a:cubicBezTo>
                  <a:lnTo>
                    <a:pt x="2227" y="1799"/>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0"/>
            <p:cNvSpPr/>
            <p:nvPr/>
          </p:nvSpPr>
          <p:spPr>
            <a:xfrm>
              <a:off x="6168182" y="3292173"/>
              <a:ext cx="148559" cy="145595"/>
            </a:xfrm>
            <a:custGeom>
              <a:avLst/>
              <a:gdLst/>
              <a:ahLst/>
              <a:cxnLst/>
              <a:rect l="l" t="t" r="r" b="b"/>
              <a:pathLst>
                <a:path w="3871" h="3794" extrusionOk="0">
                  <a:moveTo>
                    <a:pt x="1096" y="1"/>
                  </a:moveTo>
                  <a:cubicBezTo>
                    <a:pt x="763" y="394"/>
                    <a:pt x="393" y="763"/>
                    <a:pt x="1" y="1096"/>
                  </a:cubicBezTo>
                  <a:lnTo>
                    <a:pt x="1322" y="2418"/>
                  </a:lnTo>
                  <a:lnTo>
                    <a:pt x="1275" y="2466"/>
                  </a:lnTo>
                  <a:cubicBezTo>
                    <a:pt x="965" y="2775"/>
                    <a:pt x="965" y="3263"/>
                    <a:pt x="1275" y="3561"/>
                  </a:cubicBezTo>
                  <a:cubicBezTo>
                    <a:pt x="1423" y="3716"/>
                    <a:pt x="1620" y="3793"/>
                    <a:pt x="1818" y="3793"/>
                  </a:cubicBezTo>
                  <a:cubicBezTo>
                    <a:pt x="2016" y="3793"/>
                    <a:pt x="2215" y="3716"/>
                    <a:pt x="2370" y="3561"/>
                  </a:cubicBezTo>
                  <a:lnTo>
                    <a:pt x="3561" y="2370"/>
                  </a:lnTo>
                  <a:cubicBezTo>
                    <a:pt x="3870" y="2073"/>
                    <a:pt x="3870" y="1573"/>
                    <a:pt x="3561" y="1275"/>
                  </a:cubicBezTo>
                  <a:cubicBezTo>
                    <a:pt x="3412" y="1120"/>
                    <a:pt x="3212" y="1043"/>
                    <a:pt x="3013" y="1043"/>
                  </a:cubicBezTo>
                  <a:cubicBezTo>
                    <a:pt x="2813" y="1043"/>
                    <a:pt x="2614" y="1120"/>
                    <a:pt x="2465" y="1275"/>
                  </a:cubicBezTo>
                  <a:lnTo>
                    <a:pt x="2418" y="1323"/>
                  </a:lnTo>
                  <a:lnTo>
                    <a:pt x="1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0"/>
            <p:cNvSpPr/>
            <p:nvPr/>
          </p:nvSpPr>
          <p:spPr>
            <a:xfrm>
              <a:off x="6281511" y="3105674"/>
              <a:ext cx="146717" cy="122378"/>
            </a:xfrm>
            <a:custGeom>
              <a:avLst/>
              <a:gdLst/>
              <a:ahLst/>
              <a:cxnLst/>
              <a:rect l="l" t="t" r="r" b="b"/>
              <a:pathLst>
                <a:path w="3823" h="3189" extrusionOk="0">
                  <a:moveTo>
                    <a:pt x="2965" y="1"/>
                  </a:moveTo>
                  <a:cubicBezTo>
                    <a:pt x="2629" y="1"/>
                    <a:pt x="2314" y="217"/>
                    <a:pt x="2215" y="575"/>
                  </a:cubicBezTo>
                  <a:lnTo>
                    <a:pt x="2191" y="646"/>
                  </a:lnTo>
                  <a:lnTo>
                    <a:pt x="405" y="158"/>
                  </a:lnTo>
                  <a:cubicBezTo>
                    <a:pt x="310" y="682"/>
                    <a:pt x="167" y="1182"/>
                    <a:pt x="0" y="1658"/>
                  </a:cubicBezTo>
                  <a:lnTo>
                    <a:pt x="1798" y="2146"/>
                  </a:lnTo>
                  <a:lnTo>
                    <a:pt x="1774" y="2206"/>
                  </a:lnTo>
                  <a:cubicBezTo>
                    <a:pt x="1667" y="2623"/>
                    <a:pt x="1917" y="3051"/>
                    <a:pt x="2322" y="3158"/>
                  </a:cubicBezTo>
                  <a:cubicBezTo>
                    <a:pt x="2393" y="3178"/>
                    <a:pt x="2463" y="3188"/>
                    <a:pt x="2533" y="3188"/>
                  </a:cubicBezTo>
                  <a:cubicBezTo>
                    <a:pt x="2875" y="3188"/>
                    <a:pt x="3186" y="2957"/>
                    <a:pt x="3275" y="2611"/>
                  </a:cubicBezTo>
                  <a:lnTo>
                    <a:pt x="3715" y="979"/>
                  </a:lnTo>
                  <a:cubicBezTo>
                    <a:pt x="3822" y="563"/>
                    <a:pt x="3584" y="134"/>
                    <a:pt x="3167" y="27"/>
                  </a:cubicBezTo>
                  <a:cubicBezTo>
                    <a:pt x="3100" y="9"/>
                    <a:pt x="3032" y="1"/>
                    <a:pt x="2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0"/>
            <p:cNvSpPr/>
            <p:nvPr/>
          </p:nvSpPr>
          <p:spPr>
            <a:xfrm>
              <a:off x="6281511" y="2853976"/>
              <a:ext cx="146717" cy="122186"/>
            </a:xfrm>
            <a:custGeom>
              <a:avLst/>
              <a:gdLst/>
              <a:ahLst/>
              <a:cxnLst/>
              <a:rect l="l" t="t" r="r" b="b"/>
              <a:pathLst>
                <a:path w="3823" h="3184" extrusionOk="0">
                  <a:moveTo>
                    <a:pt x="2523" y="0"/>
                  </a:moveTo>
                  <a:cubicBezTo>
                    <a:pt x="2457" y="0"/>
                    <a:pt x="2389" y="8"/>
                    <a:pt x="2322" y="26"/>
                  </a:cubicBezTo>
                  <a:cubicBezTo>
                    <a:pt x="1917" y="133"/>
                    <a:pt x="1667" y="561"/>
                    <a:pt x="1774" y="978"/>
                  </a:cubicBezTo>
                  <a:lnTo>
                    <a:pt x="1798" y="1038"/>
                  </a:lnTo>
                  <a:lnTo>
                    <a:pt x="0" y="1526"/>
                  </a:lnTo>
                  <a:cubicBezTo>
                    <a:pt x="167" y="2002"/>
                    <a:pt x="310" y="2502"/>
                    <a:pt x="405" y="3026"/>
                  </a:cubicBezTo>
                  <a:lnTo>
                    <a:pt x="2191" y="2538"/>
                  </a:lnTo>
                  <a:lnTo>
                    <a:pt x="2215" y="2609"/>
                  </a:lnTo>
                  <a:cubicBezTo>
                    <a:pt x="2314" y="2967"/>
                    <a:pt x="2629" y="3183"/>
                    <a:pt x="2965" y="3183"/>
                  </a:cubicBezTo>
                  <a:cubicBezTo>
                    <a:pt x="3032" y="3183"/>
                    <a:pt x="3100" y="3175"/>
                    <a:pt x="3167" y="3157"/>
                  </a:cubicBezTo>
                  <a:cubicBezTo>
                    <a:pt x="3584" y="3050"/>
                    <a:pt x="3822" y="2621"/>
                    <a:pt x="3715" y="2205"/>
                  </a:cubicBezTo>
                  <a:lnTo>
                    <a:pt x="3275" y="573"/>
                  </a:lnTo>
                  <a:cubicBezTo>
                    <a:pt x="3185" y="224"/>
                    <a:pt x="2869" y="0"/>
                    <a:pt x="25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0"/>
            <p:cNvSpPr/>
            <p:nvPr/>
          </p:nvSpPr>
          <p:spPr>
            <a:xfrm>
              <a:off x="6168182" y="2644068"/>
              <a:ext cx="148559" cy="145595"/>
            </a:xfrm>
            <a:custGeom>
              <a:avLst/>
              <a:gdLst/>
              <a:ahLst/>
              <a:cxnLst/>
              <a:rect l="l" t="t" r="r" b="b"/>
              <a:pathLst>
                <a:path w="3871" h="3794" extrusionOk="0">
                  <a:moveTo>
                    <a:pt x="1818" y="1"/>
                  </a:moveTo>
                  <a:cubicBezTo>
                    <a:pt x="1620" y="1"/>
                    <a:pt x="1423" y="78"/>
                    <a:pt x="1275" y="233"/>
                  </a:cubicBezTo>
                  <a:cubicBezTo>
                    <a:pt x="965" y="531"/>
                    <a:pt x="965" y="1019"/>
                    <a:pt x="1275" y="1328"/>
                  </a:cubicBezTo>
                  <a:lnTo>
                    <a:pt x="1322" y="1376"/>
                  </a:lnTo>
                  <a:lnTo>
                    <a:pt x="1" y="2698"/>
                  </a:lnTo>
                  <a:cubicBezTo>
                    <a:pt x="393" y="3031"/>
                    <a:pt x="763" y="3400"/>
                    <a:pt x="1096" y="3793"/>
                  </a:cubicBezTo>
                  <a:lnTo>
                    <a:pt x="2418" y="2471"/>
                  </a:lnTo>
                  <a:lnTo>
                    <a:pt x="2465" y="2519"/>
                  </a:lnTo>
                  <a:cubicBezTo>
                    <a:pt x="2614" y="2674"/>
                    <a:pt x="2813" y="2751"/>
                    <a:pt x="3013" y="2751"/>
                  </a:cubicBezTo>
                  <a:cubicBezTo>
                    <a:pt x="3212" y="2751"/>
                    <a:pt x="3412" y="2674"/>
                    <a:pt x="3561" y="2519"/>
                  </a:cubicBezTo>
                  <a:cubicBezTo>
                    <a:pt x="3870" y="2221"/>
                    <a:pt x="3870" y="1733"/>
                    <a:pt x="3561" y="1424"/>
                  </a:cubicBezTo>
                  <a:lnTo>
                    <a:pt x="2370" y="233"/>
                  </a:lnTo>
                  <a:cubicBezTo>
                    <a:pt x="2215" y="78"/>
                    <a:pt x="2016" y="1"/>
                    <a:pt x="1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0"/>
            <p:cNvSpPr/>
            <p:nvPr/>
          </p:nvSpPr>
          <p:spPr>
            <a:xfrm>
              <a:off x="4247769" y="2858983"/>
              <a:ext cx="654300" cy="654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assion One"/>
                  <a:ea typeface="Passion One"/>
                  <a:cs typeface="Passion One"/>
                  <a:sym typeface="Passion One"/>
                </a:rPr>
                <a:t>03</a:t>
              </a:r>
              <a:endParaRPr>
                <a:solidFill>
                  <a:schemeClr val="dk1"/>
                </a:solidFill>
              </a:endParaRPr>
            </a:p>
          </p:txBody>
        </p:sp>
        <p:sp>
          <p:nvSpPr>
            <p:cNvPr id="1457" name="Google Shape;1457;p60"/>
            <p:cNvSpPr/>
            <p:nvPr/>
          </p:nvSpPr>
          <p:spPr>
            <a:xfrm>
              <a:off x="4384355" y="2677980"/>
              <a:ext cx="128872" cy="143599"/>
            </a:xfrm>
            <a:custGeom>
              <a:avLst/>
              <a:gdLst/>
              <a:ahLst/>
              <a:cxnLst/>
              <a:rect l="l" t="t" r="r" b="b"/>
              <a:pathLst>
                <a:path w="3358" h="3742" extrusionOk="0">
                  <a:moveTo>
                    <a:pt x="2499" y="1"/>
                  </a:moveTo>
                  <a:cubicBezTo>
                    <a:pt x="2433" y="1"/>
                    <a:pt x="2365" y="9"/>
                    <a:pt x="2298" y="27"/>
                  </a:cubicBezTo>
                  <a:lnTo>
                    <a:pt x="667" y="467"/>
                  </a:lnTo>
                  <a:cubicBezTo>
                    <a:pt x="250" y="574"/>
                    <a:pt x="0" y="1003"/>
                    <a:pt x="119" y="1420"/>
                  </a:cubicBezTo>
                  <a:cubicBezTo>
                    <a:pt x="210" y="1753"/>
                    <a:pt x="515" y="1991"/>
                    <a:pt x="873" y="1991"/>
                  </a:cubicBezTo>
                  <a:cubicBezTo>
                    <a:pt x="938" y="1991"/>
                    <a:pt x="1005" y="1984"/>
                    <a:pt x="1072" y="1967"/>
                  </a:cubicBezTo>
                  <a:lnTo>
                    <a:pt x="1131" y="1943"/>
                  </a:lnTo>
                  <a:lnTo>
                    <a:pt x="1619" y="3741"/>
                  </a:lnTo>
                  <a:cubicBezTo>
                    <a:pt x="2096" y="3575"/>
                    <a:pt x="2596" y="3432"/>
                    <a:pt x="3108" y="3337"/>
                  </a:cubicBezTo>
                  <a:lnTo>
                    <a:pt x="2632" y="1539"/>
                  </a:lnTo>
                  <a:lnTo>
                    <a:pt x="2703" y="1527"/>
                  </a:lnTo>
                  <a:cubicBezTo>
                    <a:pt x="3108" y="1420"/>
                    <a:pt x="3358" y="991"/>
                    <a:pt x="3251" y="574"/>
                  </a:cubicBezTo>
                  <a:cubicBezTo>
                    <a:pt x="3151" y="225"/>
                    <a:pt x="2842" y="1"/>
                    <a:pt x="2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0"/>
            <p:cNvSpPr/>
            <p:nvPr/>
          </p:nvSpPr>
          <p:spPr>
            <a:xfrm>
              <a:off x="4175082" y="2789304"/>
              <a:ext cx="148521" cy="145595"/>
            </a:xfrm>
            <a:custGeom>
              <a:avLst/>
              <a:gdLst/>
              <a:ahLst/>
              <a:cxnLst/>
              <a:rect l="l" t="t" r="r" b="b"/>
              <a:pathLst>
                <a:path w="3870" h="3794" extrusionOk="0">
                  <a:moveTo>
                    <a:pt x="2048" y="1"/>
                  </a:moveTo>
                  <a:cubicBezTo>
                    <a:pt x="1849" y="1"/>
                    <a:pt x="1649" y="78"/>
                    <a:pt x="1500" y="233"/>
                  </a:cubicBezTo>
                  <a:lnTo>
                    <a:pt x="310" y="1424"/>
                  </a:lnTo>
                  <a:cubicBezTo>
                    <a:pt x="0" y="1733"/>
                    <a:pt x="0" y="2221"/>
                    <a:pt x="310" y="2519"/>
                  </a:cubicBezTo>
                  <a:cubicBezTo>
                    <a:pt x="459" y="2674"/>
                    <a:pt x="655" y="2751"/>
                    <a:pt x="853" y="2751"/>
                  </a:cubicBezTo>
                  <a:cubicBezTo>
                    <a:pt x="1051" y="2751"/>
                    <a:pt x="1250" y="2674"/>
                    <a:pt x="1405" y="2519"/>
                  </a:cubicBezTo>
                  <a:lnTo>
                    <a:pt x="1453" y="2471"/>
                  </a:lnTo>
                  <a:lnTo>
                    <a:pt x="2774" y="3793"/>
                  </a:lnTo>
                  <a:cubicBezTo>
                    <a:pt x="3108" y="3400"/>
                    <a:pt x="3477" y="3031"/>
                    <a:pt x="3870" y="2698"/>
                  </a:cubicBezTo>
                  <a:lnTo>
                    <a:pt x="2548" y="1376"/>
                  </a:lnTo>
                  <a:lnTo>
                    <a:pt x="2596" y="1328"/>
                  </a:lnTo>
                  <a:cubicBezTo>
                    <a:pt x="2905" y="1019"/>
                    <a:pt x="2905" y="531"/>
                    <a:pt x="2596" y="233"/>
                  </a:cubicBezTo>
                  <a:cubicBezTo>
                    <a:pt x="2447" y="78"/>
                    <a:pt x="2247" y="1"/>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0"/>
            <p:cNvSpPr/>
            <p:nvPr/>
          </p:nvSpPr>
          <p:spPr>
            <a:xfrm>
              <a:off x="4063596" y="2999212"/>
              <a:ext cx="146679" cy="122186"/>
            </a:xfrm>
            <a:custGeom>
              <a:avLst/>
              <a:gdLst/>
              <a:ahLst/>
              <a:cxnLst/>
              <a:rect l="l" t="t" r="r" b="b"/>
              <a:pathLst>
                <a:path w="3822" h="3184" extrusionOk="0">
                  <a:moveTo>
                    <a:pt x="1292" y="0"/>
                  </a:moveTo>
                  <a:cubicBezTo>
                    <a:pt x="953" y="0"/>
                    <a:pt x="638" y="224"/>
                    <a:pt x="548" y="573"/>
                  </a:cubicBezTo>
                  <a:lnTo>
                    <a:pt x="107" y="2205"/>
                  </a:lnTo>
                  <a:cubicBezTo>
                    <a:pt x="0" y="2621"/>
                    <a:pt x="238" y="3050"/>
                    <a:pt x="655" y="3157"/>
                  </a:cubicBezTo>
                  <a:cubicBezTo>
                    <a:pt x="720" y="3175"/>
                    <a:pt x="787" y="3183"/>
                    <a:pt x="853" y="3183"/>
                  </a:cubicBezTo>
                  <a:cubicBezTo>
                    <a:pt x="1185" y="3183"/>
                    <a:pt x="1508" y="2967"/>
                    <a:pt x="1607" y="2609"/>
                  </a:cubicBezTo>
                  <a:lnTo>
                    <a:pt x="1619" y="2538"/>
                  </a:lnTo>
                  <a:lnTo>
                    <a:pt x="3417" y="3026"/>
                  </a:lnTo>
                  <a:cubicBezTo>
                    <a:pt x="3512" y="2502"/>
                    <a:pt x="3643" y="2002"/>
                    <a:pt x="3822" y="1526"/>
                  </a:cubicBezTo>
                  <a:lnTo>
                    <a:pt x="2024" y="1038"/>
                  </a:lnTo>
                  <a:lnTo>
                    <a:pt x="2048" y="978"/>
                  </a:lnTo>
                  <a:cubicBezTo>
                    <a:pt x="2155" y="561"/>
                    <a:pt x="1905" y="133"/>
                    <a:pt x="1488" y="26"/>
                  </a:cubicBezTo>
                  <a:cubicBezTo>
                    <a:pt x="1423" y="8"/>
                    <a:pt x="1357" y="0"/>
                    <a:pt x="1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0"/>
            <p:cNvSpPr/>
            <p:nvPr/>
          </p:nvSpPr>
          <p:spPr>
            <a:xfrm>
              <a:off x="4063596" y="3250909"/>
              <a:ext cx="146679" cy="122378"/>
            </a:xfrm>
            <a:custGeom>
              <a:avLst/>
              <a:gdLst/>
              <a:ahLst/>
              <a:cxnLst/>
              <a:rect l="l" t="t" r="r" b="b"/>
              <a:pathLst>
                <a:path w="3822" h="3189" extrusionOk="0">
                  <a:moveTo>
                    <a:pt x="853" y="1"/>
                  </a:moveTo>
                  <a:cubicBezTo>
                    <a:pt x="787" y="1"/>
                    <a:pt x="720" y="9"/>
                    <a:pt x="655" y="27"/>
                  </a:cubicBezTo>
                  <a:cubicBezTo>
                    <a:pt x="238" y="134"/>
                    <a:pt x="0" y="563"/>
                    <a:pt x="107" y="979"/>
                  </a:cubicBezTo>
                  <a:lnTo>
                    <a:pt x="548" y="2611"/>
                  </a:lnTo>
                  <a:cubicBezTo>
                    <a:pt x="637" y="2957"/>
                    <a:pt x="948" y="3188"/>
                    <a:pt x="1283" y="3188"/>
                  </a:cubicBezTo>
                  <a:cubicBezTo>
                    <a:pt x="1351" y="3188"/>
                    <a:pt x="1420" y="3178"/>
                    <a:pt x="1488" y="3158"/>
                  </a:cubicBezTo>
                  <a:cubicBezTo>
                    <a:pt x="1905" y="3051"/>
                    <a:pt x="2155" y="2623"/>
                    <a:pt x="2048" y="2206"/>
                  </a:cubicBezTo>
                  <a:lnTo>
                    <a:pt x="2024" y="2146"/>
                  </a:lnTo>
                  <a:lnTo>
                    <a:pt x="3822" y="1658"/>
                  </a:lnTo>
                  <a:cubicBezTo>
                    <a:pt x="3643" y="1182"/>
                    <a:pt x="3512" y="682"/>
                    <a:pt x="3417" y="158"/>
                  </a:cubicBezTo>
                  <a:lnTo>
                    <a:pt x="1619" y="646"/>
                  </a:lnTo>
                  <a:lnTo>
                    <a:pt x="1607" y="575"/>
                  </a:lnTo>
                  <a:cubicBezTo>
                    <a:pt x="1508" y="217"/>
                    <a:pt x="1185" y="1"/>
                    <a:pt x="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0"/>
            <p:cNvSpPr/>
            <p:nvPr/>
          </p:nvSpPr>
          <p:spPr>
            <a:xfrm>
              <a:off x="4175082" y="3437409"/>
              <a:ext cx="148521" cy="145595"/>
            </a:xfrm>
            <a:custGeom>
              <a:avLst/>
              <a:gdLst/>
              <a:ahLst/>
              <a:cxnLst/>
              <a:rect l="l" t="t" r="r" b="b"/>
              <a:pathLst>
                <a:path w="3870" h="3794" extrusionOk="0">
                  <a:moveTo>
                    <a:pt x="2774" y="1"/>
                  </a:moveTo>
                  <a:lnTo>
                    <a:pt x="1453" y="1323"/>
                  </a:lnTo>
                  <a:lnTo>
                    <a:pt x="1405" y="1275"/>
                  </a:lnTo>
                  <a:cubicBezTo>
                    <a:pt x="1250" y="1120"/>
                    <a:pt x="1051" y="1043"/>
                    <a:pt x="853" y="1043"/>
                  </a:cubicBezTo>
                  <a:cubicBezTo>
                    <a:pt x="655" y="1043"/>
                    <a:pt x="459" y="1120"/>
                    <a:pt x="310" y="1275"/>
                  </a:cubicBezTo>
                  <a:cubicBezTo>
                    <a:pt x="0" y="1573"/>
                    <a:pt x="0" y="2073"/>
                    <a:pt x="310" y="2370"/>
                  </a:cubicBezTo>
                  <a:lnTo>
                    <a:pt x="1500" y="3561"/>
                  </a:lnTo>
                  <a:cubicBezTo>
                    <a:pt x="1649" y="3716"/>
                    <a:pt x="1849" y="3793"/>
                    <a:pt x="2048" y="3793"/>
                  </a:cubicBezTo>
                  <a:cubicBezTo>
                    <a:pt x="2247" y="3793"/>
                    <a:pt x="2447" y="3716"/>
                    <a:pt x="2596" y="3561"/>
                  </a:cubicBezTo>
                  <a:cubicBezTo>
                    <a:pt x="2905" y="3263"/>
                    <a:pt x="2905" y="2775"/>
                    <a:pt x="2596" y="2466"/>
                  </a:cubicBezTo>
                  <a:lnTo>
                    <a:pt x="2548" y="2418"/>
                  </a:lnTo>
                  <a:lnTo>
                    <a:pt x="3870" y="1096"/>
                  </a:lnTo>
                  <a:cubicBezTo>
                    <a:pt x="3477" y="763"/>
                    <a:pt x="3108" y="394"/>
                    <a:pt x="2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0"/>
            <p:cNvSpPr/>
            <p:nvPr/>
          </p:nvSpPr>
          <p:spPr>
            <a:xfrm>
              <a:off x="4826197" y="3437409"/>
              <a:ext cx="148559" cy="145595"/>
            </a:xfrm>
            <a:custGeom>
              <a:avLst/>
              <a:gdLst/>
              <a:ahLst/>
              <a:cxnLst/>
              <a:rect l="l" t="t" r="r" b="b"/>
              <a:pathLst>
                <a:path w="3871" h="3794" extrusionOk="0">
                  <a:moveTo>
                    <a:pt x="1096" y="1"/>
                  </a:moveTo>
                  <a:cubicBezTo>
                    <a:pt x="763" y="394"/>
                    <a:pt x="393" y="763"/>
                    <a:pt x="1" y="1096"/>
                  </a:cubicBezTo>
                  <a:lnTo>
                    <a:pt x="1322" y="2418"/>
                  </a:lnTo>
                  <a:lnTo>
                    <a:pt x="1275" y="2466"/>
                  </a:lnTo>
                  <a:cubicBezTo>
                    <a:pt x="965" y="2775"/>
                    <a:pt x="965" y="3263"/>
                    <a:pt x="1275" y="3561"/>
                  </a:cubicBezTo>
                  <a:cubicBezTo>
                    <a:pt x="1423" y="3716"/>
                    <a:pt x="1620" y="3793"/>
                    <a:pt x="1818" y="3793"/>
                  </a:cubicBezTo>
                  <a:cubicBezTo>
                    <a:pt x="2016" y="3793"/>
                    <a:pt x="2215" y="3716"/>
                    <a:pt x="2370" y="3561"/>
                  </a:cubicBezTo>
                  <a:lnTo>
                    <a:pt x="3561" y="2370"/>
                  </a:lnTo>
                  <a:cubicBezTo>
                    <a:pt x="3870" y="2073"/>
                    <a:pt x="3870" y="1573"/>
                    <a:pt x="3561" y="1275"/>
                  </a:cubicBezTo>
                  <a:cubicBezTo>
                    <a:pt x="3412" y="1120"/>
                    <a:pt x="3212" y="1043"/>
                    <a:pt x="3013" y="1043"/>
                  </a:cubicBezTo>
                  <a:cubicBezTo>
                    <a:pt x="2813" y="1043"/>
                    <a:pt x="2614" y="1120"/>
                    <a:pt x="2465" y="1275"/>
                  </a:cubicBezTo>
                  <a:lnTo>
                    <a:pt x="2418" y="1323"/>
                  </a:lnTo>
                  <a:lnTo>
                    <a:pt x="1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0"/>
            <p:cNvSpPr/>
            <p:nvPr/>
          </p:nvSpPr>
          <p:spPr>
            <a:xfrm>
              <a:off x="4939526" y="3250909"/>
              <a:ext cx="146717" cy="122378"/>
            </a:xfrm>
            <a:custGeom>
              <a:avLst/>
              <a:gdLst/>
              <a:ahLst/>
              <a:cxnLst/>
              <a:rect l="l" t="t" r="r" b="b"/>
              <a:pathLst>
                <a:path w="3823" h="3189" extrusionOk="0">
                  <a:moveTo>
                    <a:pt x="2965" y="1"/>
                  </a:moveTo>
                  <a:cubicBezTo>
                    <a:pt x="2629" y="1"/>
                    <a:pt x="2314" y="217"/>
                    <a:pt x="2215" y="575"/>
                  </a:cubicBezTo>
                  <a:lnTo>
                    <a:pt x="2191" y="646"/>
                  </a:lnTo>
                  <a:lnTo>
                    <a:pt x="405" y="158"/>
                  </a:lnTo>
                  <a:cubicBezTo>
                    <a:pt x="310" y="682"/>
                    <a:pt x="167" y="1182"/>
                    <a:pt x="0" y="1658"/>
                  </a:cubicBezTo>
                  <a:lnTo>
                    <a:pt x="1798" y="2146"/>
                  </a:lnTo>
                  <a:lnTo>
                    <a:pt x="1774" y="2206"/>
                  </a:lnTo>
                  <a:cubicBezTo>
                    <a:pt x="1667" y="2623"/>
                    <a:pt x="1917" y="3051"/>
                    <a:pt x="2322" y="3158"/>
                  </a:cubicBezTo>
                  <a:cubicBezTo>
                    <a:pt x="2393" y="3178"/>
                    <a:pt x="2463" y="3188"/>
                    <a:pt x="2533" y="3188"/>
                  </a:cubicBezTo>
                  <a:cubicBezTo>
                    <a:pt x="2875" y="3188"/>
                    <a:pt x="3186" y="2957"/>
                    <a:pt x="3275" y="2611"/>
                  </a:cubicBezTo>
                  <a:lnTo>
                    <a:pt x="3715" y="979"/>
                  </a:lnTo>
                  <a:cubicBezTo>
                    <a:pt x="3822" y="563"/>
                    <a:pt x="3584" y="134"/>
                    <a:pt x="3167" y="27"/>
                  </a:cubicBezTo>
                  <a:cubicBezTo>
                    <a:pt x="3100" y="9"/>
                    <a:pt x="3032" y="1"/>
                    <a:pt x="2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0"/>
            <p:cNvSpPr/>
            <p:nvPr/>
          </p:nvSpPr>
          <p:spPr>
            <a:xfrm>
              <a:off x="4939526" y="2999212"/>
              <a:ext cx="146717" cy="122186"/>
            </a:xfrm>
            <a:custGeom>
              <a:avLst/>
              <a:gdLst/>
              <a:ahLst/>
              <a:cxnLst/>
              <a:rect l="l" t="t" r="r" b="b"/>
              <a:pathLst>
                <a:path w="3823" h="3184" extrusionOk="0">
                  <a:moveTo>
                    <a:pt x="2523" y="0"/>
                  </a:moveTo>
                  <a:cubicBezTo>
                    <a:pt x="2457" y="0"/>
                    <a:pt x="2389" y="8"/>
                    <a:pt x="2322" y="26"/>
                  </a:cubicBezTo>
                  <a:cubicBezTo>
                    <a:pt x="1917" y="133"/>
                    <a:pt x="1667" y="561"/>
                    <a:pt x="1774" y="978"/>
                  </a:cubicBezTo>
                  <a:lnTo>
                    <a:pt x="1798" y="1038"/>
                  </a:lnTo>
                  <a:lnTo>
                    <a:pt x="0" y="1526"/>
                  </a:lnTo>
                  <a:cubicBezTo>
                    <a:pt x="167" y="2002"/>
                    <a:pt x="310" y="2502"/>
                    <a:pt x="405" y="3026"/>
                  </a:cubicBezTo>
                  <a:lnTo>
                    <a:pt x="2191" y="2538"/>
                  </a:lnTo>
                  <a:lnTo>
                    <a:pt x="2215" y="2609"/>
                  </a:lnTo>
                  <a:cubicBezTo>
                    <a:pt x="2314" y="2967"/>
                    <a:pt x="2629" y="3183"/>
                    <a:pt x="2965" y="3183"/>
                  </a:cubicBezTo>
                  <a:cubicBezTo>
                    <a:pt x="3032" y="3183"/>
                    <a:pt x="3100" y="3175"/>
                    <a:pt x="3167" y="3157"/>
                  </a:cubicBezTo>
                  <a:cubicBezTo>
                    <a:pt x="3584" y="3050"/>
                    <a:pt x="3822" y="2621"/>
                    <a:pt x="3715" y="2205"/>
                  </a:cubicBezTo>
                  <a:lnTo>
                    <a:pt x="3275" y="573"/>
                  </a:lnTo>
                  <a:cubicBezTo>
                    <a:pt x="3185" y="224"/>
                    <a:pt x="2869" y="0"/>
                    <a:pt x="25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0"/>
            <p:cNvSpPr/>
            <p:nvPr/>
          </p:nvSpPr>
          <p:spPr>
            <a:xfrm>
              <a:off x="4826197" y="2789304"/>
              <a:ext cx="148559" cy="145595"/>
            </a:xfrm>
            <a:custGeom>
              <a:avLst/>
              <a:gdLst/>
              <a:ahLst/>
              <a:cxnLst/>
              <a:rect l="l" t="t" r="r" b="b"/>
              <a:pathLst>
                <a:path w="3871" h="3794" extrusionOk="0">
                  <a:moveTo>
                    <a:pt x="1818" y="1"/>
                  </a:moveTo>
                  <a:cubicBezTo>
                    <a:pt x="1620" y="1"/>
                    <a:pt x="1423" y="78"/>
                    <a:pt x="1275" y="233"/>
                  </a:cubicBezTo>
                  <a:cubicBezTo>
                    <a:pt x="965" y="531"/>
                    <a:pt x="965" y="1019"/>
                    <a:pt x="1275" y="1328"/>
                  </a:cubicBezTo>
                  <a:lnTo>
                    <a:pt x="1322" y="1376"/>
                  </a:lnTo>
                  <a:lnTo>
                    <a:pt x="1" y="2698"/>
                  </a:lnTo>
                  <a:cubicBezTo>
                    <a:pt x="393" y="3031"/>
                    <a:pt x="763" y="3400"/>
                    <a:pt x="1096" y="3793"/>
                  </a:cubicBezTo>
                  <a:lnTo>
                    <a:pt x="2418" y="2471"/>
                  </a:lnTo>
                  <a:lnTo>
                    <a:pt x="2465" y="2519"/>
                  </a:lnTo>
                  <a:cubicBezTo>
                    <a:pt x="2614" y="2674"/>
                    <a:pt x="2813" y="2751"/>
                    <a:pt x="3013" y="2751"/>
                  </a:cubicBezTo>
                  <a:cubicBezTo>
                    <a:pt x="3212" y="2751"/>
                    <a:pt x="3412" y="2674"/>
                    <a:pt x="3561" y="2519"/>
                  </a:cubicBezTo>
                  <a:cubicBezTo>
                    <a:pt x="3870" y="2221"/>
                    <a:pt x="3870" y="1733"/>
                    <a:pt x="3561" y="1424"/>
                  </a:cubicBezTo>
                  <a:lnTo>
                    <a:pt x="2370" y="233"/>
                  </a:lnTo>
                  <a:cubicBezTo>
                    <a:pt x="2215" y="78"/>
                    <a:pt x="2016" y="1"/>
                    <a:pt x="1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0"/>
            <p:cNvSpPr/>
            <p:nvPr/>
          </p:nvSpPr>
          <p:spPr>
            <a:xfrm>
              <a:off x="4636573" y="2677980"/>
              <a:ext cx="128449" cy="143599"/>
            </a:xfrm>
            <a:custGeom>
              <a:avLst/>
              <a:gdLst/>
              <a:ahLst/>
              <a:cxnLst/>
              <a:rect l="l" t="t" r="r" b="b"/>
              <a:pathLst>
                <a:path w="3347" h="3742" extrusionOk="0">
                  <a:moveTo>
                    <a:pt x="859" y="1"/>
                  </a:moveTo>
                  <a:cubicBezTo>
                    <a:pt x="513" y="1"/>
                    <a:pt x="197" y="225"/>
                    <a:pt x="108" y="574"/>
                  </a:cubicBezTo>
                  <a:cubicBezTo>
                    <a:pt x="0" y="991"/>
                    <a:pt x="239" y="1420"/>
                    <a:pt x="655" y="1527"/>
                  </a:cubicBezTo>
                  <a:lnTo>
                    <a:pt x="727" y="1539"/>
                  </a:lnTo>
                  <a:lnTo>
                    <a:pt x="239" y="3337"/>
                  </a:lnTo>
                  <a:cubicBezTo>
                    <a:pt x="751" y="3432"/>
                    <a:pt x="1263" y="3575"/>
                    <a:pt x="1739" y="3741"/>
                  </a:cubicBezTo>
                  <a:lnTo>
                    <a:pt x="2227" y="1943"/>
                  </a:lnTo>
                  <a:lnTo>
                    <a:pt x="2286" y="1967"/>
                  </a:lnTo>
                  <a:cubicBezTo>
                    <a:pt x="2352" y="1984"/>
                    <a:pt x="2417" y="1991"/>
                    <a:pt x="2481" y="1991"/>
                  </a:cubicBezTo>
                  <a:cubicBezTo>
                    <a:pt x="2835" y="1991"/>
                    <a:pt x="3148" y="1753"/>
                    <a:pt x="3239" y="1420"/>
                  </a:cubicBezTo>
                  <a:cubicBezTo>
                    <a:pt x="3346" y="1003"/>
                    <a:pt x="3108" y="574"/>
                    <a:pt x="2691" y="467"/>
                  </a:cubicBezTo>
                  <a:lnTo>
                    <a:pt x="1060" y="27"/>
                  </a:lnTo>
                  <a:cubicBezTo>
                    <a:pt x="993" y="9"/>
                    <a:pt x="925"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0"/>
            <p:cNvSpPr/>
            <p:nvPr/>
          </p:nvSpPr>
          <p:spPr>
            <a:xfrm>
              <a:off x="2904655" y="2713748"/>
              <a:ext cx="654300" cy="654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assion One"/>
                  <a:ea typeface="Passion One"/>
                  <a:cs typeface="Passion One"/>
                  <a:sym typeface="Passion One"/>
                </a:rPr>
                <a:t>02</a:t>
              </a:r>
              <a:endParaRPr sz="2000">
                <a:solidFill>
                  <a:schemeClr val="dk1"/>
                </a:solidFill>
              </a:endParaRPr>
            </a:p>
          </p:txBody>
        </p:sp>
        <p:sp>
          <p:nvSpPr>
            <p:cNvPr id="1468" name="Google Shape;1468;p60"/>
            <p:cNvSpPr/>
            <p:nvPr/>
          </p:nvSpPr>
          <p:spPr>
            <a:xfrm>
              <a:off x="2831968" y="2644068"/>
              <a:ext cx="148521" cy="145595"/>
            </a:xfrm>
            <a:custGeom>
              <a:avLst/>
              <a:gdLst/>
              <a:ahLst/>
              <a:cxnLst/>
              <a:rect l="l" t="t" r="r" b="b"/>
              <a:pathLst>
                <a:path w="3870" h="3794" extrusionOk="0">
                  <a:moveTo>
                    <a:pt x="2048" y="1"/>
                  </a:moveTo>
                  <a:cubicBezTo>
                    <a:pt x="1849" y="1"/>
                    <a:pt x="1649" y="78"/>
                    <a:pt x="1500" y="233"/>
                  </a:cubicBezTo>
                  <a:lnTo>
                    <a:pt x="310" y="1424"/>
                  </a:lnTo>
                  <a:cubicBezTo>
                    <a:pt x="0" y="1733"/>
                    <a:pt x="0" y="2221"/>
                    <a:pt x="310" y="2519"/>
                  </a:cubicBezTo>
                  <a:cubicBezTo>
                    <a:pt x="459" y="2674"/>
                    <a:pt x="655" y="2751"/>
                    <a:pt x="853" y="2751"/>
                  </a:cubicBezTo>
                  <a:cubicBezTo>
                    <a:pt x="1051" y="2751"/>
                    <a:pt x="1250" y="2674"/>
                    <a:pt x="1405" y="2519"/>
                  </a:cubicBezTo>
                  <a:lnTo>
                    <a:pt x="1453" y="2471"/>
                  </a:lnTo>
                  <a:lnTo>
                    <a:pt x="2774" y="3793"/>
                  </a:lnTo>
                  <a:cubicBezTo>
                    <a:pt x="3108" y="3400"/>
                    <a:pt x="3477" y="3031"/>
                    <a:pt x="3870" y="2698"/>
                  </a:cubicBezTo>
                  <a:lnTo>
                    <a:pt x="2548" y="1376"/>
                  </a:lnTo>
                  <a:lnTo>
                    <a:pt x="2596" y="1328"/>
                  </a:lnTo>
                  <a:cubicBezTo>
                    <a:pt x="2905" y="1019"/>
                    <a:pt x="2905" y="531"/>
                    <a:pt x="2596" y="233"/>
                  </a:cubicBezTo>
                  <a:cubicBezTo>
                    <a:pt x="2447" y="78"/>
                    <a:pt x="2247" y="1"/>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0"/>
            <p:cNvSpPr/>
            <p:nvPr/>
          </p:nvSpPr>
          <p:spPr>
            <a:xfrm>
              <a:off x="2720481" y="2853976"/>
              <a:ext cx="146679" cy="122186"/>
            </a:xfrm>
            <a:custGeom>
              <a:avLst/>
              <a:gdLst/>
              <a:ahLst/>
              <a:cxnLst/>
              <a:rect l="l" t="t" r="r" b="b"/>
              <a:pathLst>
                <a:path w="3822" h="3184" extrusionOk="0">
                  <a:moveTo>
                    <a:pt x="1292" y="0"/>
                  </a:moveTo>
                  <a:cubicBezTo>
                    <a:pt x="953" y="0"/>
                    <a:pt x="638" y="224"/>
                    <a:pt x="548" y="573"/>
                  </a:cubicBezTo>
                  <a:lnTo>
                    <a:pt x="107" y="2205"/>
                  </a:lnTo>
                  <a:cubicBezTo>
                    <a:pt x="0" y="2621"/>
                    <a:pt x="238" y="3050"/>
                    <a:pt x="655" y="3157"/>
                  </a:cubicBezTo>
                  <a:cubicBezTo>
                    <a:pt x="720" y="3175"/>
                    <a:pt x="787" y="3183"/>
                    <a:pt x="853" y="3183"/>
                  </a:cubicBezTo>
                  <a:cubicBezTo>
                    <a:pt x="1185" y="3183"/>
                    <a:pt x="1508" y="2967"/>
                    <a:pt x="1607" y="2609"/>
                  </a:cubicBezTo>
                  <a:lnTo>
                    <a:pt x="1619" y="2538"/>
                  </a:lnTo>
                  <a:lnTo>
                    <a:pt x="3417" y="3026"/>
                  </a:lnTo>
                  <a:cubicBezTo>
                    <a:pt x="3512" y="2502"/>
                    <a:pt x="3643" y="2002"/>
                    <a:pt x="3822" y="1526"/>
                  </a:cubicBezTo>
                  <a:lnTo>
                    <a:pt x="2024" y="1038"/>
                  </a:lnTo>
                  <a:lnTo>
                    <a:pt x="2048" y="978"/>
                  </a:lnTo>
                  <a:cubicBezTo>
                    <a:pt x="2155" y="561"/>
                    <a:pt x="1905" y="133"/>
                    <a:pt x="1488" y="26"/>
                  </a:cubicBezTo>
                  <a:cubicBezTo>
                    <a:pt x="1423" y="8"/>
                    <a:pt x="1357" y="0"/>
                    <a:pt x="1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0"/>
            <p:cNvSpPr/>
            <p:nvPr/>
          </p:nvSpPr>
          <p:spPr>
            <a:xfrm>
              <a:off x="2720481" y="3105674"/>
              <a:ext cx="146679" cy="122378"/>
            </a:xfrm>
            <a:custGeom>
              <a:avLst/>
              <a:gdLst/>
              <a:ahLst/>
              <a:cxnLst/>
              <a:rect l="l" t="t" r="r" b="b"/>
              <a:pathLst>
                <a:path w="3822" h="3189" extrusionOk="0">
                  <a:moveTo>
                    <a:pt x="853" y="1"/>
                  </a:moveTo>
                  <a:cubicBezTo>
                    <a:pt x="787" y="1"/>
                    <a:pt x="720" y="9"/>
                    <a:pt x="655" y="27"/>
                  </a:cubicBezTo>
                  <a:cubicBezTo>
                    <a:pt x="238" y="134"/>
                    <a:pt x="0" y="563"/>
                    <a:pt x="107" y="979"/>
                  </a:cubicBezTo>
                  <a:lnTo>
                    <a:pt x="548" y="2611"/>
                  </a:lnTo>
                  <a:cubicBezTo>
                    <a:pt x="637" y="2957"/>
                    <a:pt x="948" y="3188"/>
                    <a:pt x="1283" y="3188"/>
                  </a:cubicBezTo>
                  <a:cubicBezTo>
                    <a:pt x="1351" y="3188"/>
                    <a:pt x="1420" y="3178"/>
                    <a:pt x="1488" y="3158"/>
                  </a:cubicBezTo>
                  <a:cubicBezTo>
                    <a:pt x="1905" y="3051"/>
                    <a:pt x="2155" y="2623"/>
                    <a:pt x="2048" y="2206"/>
                  </a:cubicBezTo>
                  <a:lnTo>
                    <a:pt x="2024" y="2146"/>
                  </a:lnTo>
                  <a:lnTo>
                    <a:pt x="3822" y="1658"/>
                  </a:lnTo>
                  <a:cubicBezTo>
                    <a:pt x="3643" y="1182"/>
                    <a:pt x="3512" y="682"/>
                    <a:pt x="3417" y="158"/>
                  </a:cubicBezTo>
                  <a:lnTo>
                    <a:pt x="1619" y="646"/>
                  </a:lnTo>
                  <a:lnTo>
                    <a:pt x="1607" y="575"/>
                  </a:lnTo>
                  <a:cubicBezTo>
                    <a:pt x="1508" y="217"/>
                    <a:pt x="1185" y="1"/>
                    <a:pt x="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0"/>
            <p:cNvSpPr/>
            <p:nvPr/>
          </p:nvSpPr>
          <p:spPr>
            <a:xfrm>
              <a:off x="2831968" y="3292173"/>
              <a:ext cx="148521" cy="145595"/>
            </a:xfrm>
            <a:custGeom>
              <a:avLst/>
              <a:gdLst/>
              <a:ahLst/>
              <a:cxnLst/>
              <a:rect l="l" t="t" r="r" b="b"/>
              <a:pathLst>
                <a:path w="3870" h="3794" extrusionOk="0">
                  <a:moveTo>
                    <a:pt x="2774" y="1"/>
                  </a:moveTo>
                  <a:lnTo>
                    <a:pt x="1453" y="1323"/>
                  </a:lnTo>
                  <a:lnTo>
                    <a:pt x="1405" y="1275"/>
                  </a:lnTo>
                  <a:cubicBezTo>
                    <a:pt x="1250" y="1120"/>
                    <a:pt x="1051" y="1043"/>
                    <a:pt x="853" y="1043"/>
                  </a:cubicBezTo>
                  <a:cubicBezTo>
                    <a:pt x="655" y="1043"/>
                    <a:pt x="459" y="1120"/>
                    <a:pt x="310" y="1275"/>
                  </a:cubicBezTo>
                  <a:cubicBezTo>
                    <a:pt x="0" y="1573"/>
                    <a:pt x="0" y="2073"/>
                    <a:pt x="310" y="2370"/>
                  </a:cubicBezTo>
                  <a:lnTo>
                    <a:pt x="1500" y="3561"/>
                  </a:lnTo>
                  <a:cubicBezTo>
                    <a:pt x="1649" y="3716"/>
                    <a:pt x="1849" y="3793"/>
                    <a:pt x="2048" y="3793"/>
                  </a:cubicBezTo>
                  <a:cubicBezTo>
                    <a:pt x="2247" y="3793"/>
                    <a:pt x="2447" y="3716"/>
                    <a:pt x="2596" y="3561"/>
                  </a:cubicBezTo>
                  <a:cubicBezTo>
                    <a:pt x="2905" y="3263"/>
                    <a:pt x="2905" y="2775"/>
                    <a:pt x="2596" y="2466"/>
                  </a:cubicBezTo>
                  <a:lnTo>
                    <a:pt x="2548" y="2418"/>
                  </a:lnTo>
                  <a:lnTo>
                    <a:pt x="3870" y="1096"/>
                  </a:lnTo>
                  <a:cubicBezTo>
                    <a:pt x="3477" y="763"/>
                    <a:pt x="3108" y="394"/>
                    <a:pt x="2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0"/>
            <p:cNvSpPr/>
            <p:nvPr/>
          </p:nvSpPr>
          <p:spPr>
            <a:xfrm>
              <a:off x="3041241" y="3405493"/>
              <a:ext cx="128872" cy="143561"/>
            </a:xfrm>
            <a:custGeom>
              <a:avLst/>
              <a:gdLst/>
              <a:ahLst/>
              <a:cxnLst/>
              <a:rect l="l" t="t" r="r" b="b"/>
              <a:pathLst>
                <a:path w="3358" h="3741" extrusionOk="0">
                  <a:moveTo>
                    <a:pt x="1619" y="1"/>
                  </a:moveTo>
                  <a:lnTo>
                    <a:pt x="1131" y="1799"/>
                  </a:lnTo>
                  <a:lnTo>
                    <a:pt x="1072" y="1775"/>
                  </a:lnTo>
                  <a:cubicBezTo>
                    <a:pt x="1005" y="1758"/>
                    <a:pt x="938" y="1751"/>
                    <a:pt x="873" y="1751"/>
                  </a:cubicBezTo>
                  <a:cubicBezTo>
                    <a:pt x="515" y="1751"/>
                    <a:pt x="210" y="1989"/>
                    <a:pt x="119" y="2322"/>
                  </a:cubicBezTo>
                  <a:cubicBezTo>
                    <a:pt x="0" y="2739"/>
                    <a:pt x="250" y="3168"/>
                    <a:pt x="667" y="3275"/>
                  </a:cubicBezTo>
                  <a:lnTo>
                    <a:pt x="2298" y="3715"/>
                  </a:lnTo>
                  <a:cubicBezTo>
                    <a:pt x="2365" y="3733"/>
                    <a:pt x="2433" y="3741"/>
                    <a:pt x="2499" y="3741"/>
                  </a:cubicBezTo>
                  <a:cubicBezTo>
                    <a:pt x="2842" y="3741"/>
                    <a:pt x="3151" y="3517"/>
                    <a:pt x="3251" y="3168"/>
                  </a:cubicBezTo>
                  <a:cubicBezTo>
                    <a:pt x="3358" y="2751"/>
                    <a:pt x="3108" y="2322"/>
                    <a:pt x="2703" y="2215"/>
                  </a:cubicBezTo>
                  <a:lnTo>
                    <a:pt x="2632" y="2203"/>
                  </a:lnTo>
                  <a:lnTo>
                    <a:pt x="3108" y="405"/>
                  </a:lnTo>
                  <a:cubicBezTo>
                    <a:pt x="2596" y="310"/>
                    <a:pt x="2096" y="167"/>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0"/>
            <p:cNvSpPr/>
            <p:nvPr/>
          </p:nvSpPr>
          <p:spPr>
            <a:xfrm>
              <a:off x="3293459" y="3405493"/>
              <a:ext cx="128449" cy="143561"/>
            </a:xfrm>
            <a:custGeom>
              <a:avLst/>
              <a:gdLst/>
              <a:ahLst/>
              <a:cxnLst/>
              <a:rect l="l" t="t" r="r" b="b"/>
              <a:pathLst>
                <a:path w="3347" h="3741" extrusionOk="0">
                  <a:moveTo>
                    <a:pt x="1739" y="1"/>
                  </a:moveTo>
                  <a:cubicBezTo>
                    <a:pt x="1263" y="167"/>
                    <a:pt x="751" y="310"/>
                    <a:pt x="239" y="405"/>
                  </a:cubicBezTo>
                  <a:lnTo>
                    <a:pt x="727" y="2203"/>
                  </a:lnTo>
                  <a:lnTo>
                    <a:pt x="655" y="2215"/>
                  </a:lnTo>
                  <a:cubicBezTo>
                    <a:pt x="239" y="2322"/>
                    <a:pt x="0" y="2751"/>
                    <a:pt x="108" y="3168"/>
                  </a:cubicBezTo>
                  <a:cubicBezTo>
                    <a:pt x="197" y="3517"/>
                    <a:pt x="513" y="3741"/>
                    <a:pt x="859" y="3741"/>
                  </a:cubicBezTo>
                  <a:cubicBezTo>
                    <a:pt x="925" y="3741"/>
                    <a:pt x="993" y="3733"/>
                    <a:pt x="1060" y="3715"/>
                  </a:cubicBezTo>
                  <a:lnTo>
                    <a:pt x="2691" y="3275"/>
                  </a:lnTo>
                  <a:cubicBezTo>
                    <a:pt x="3108" y="3168"/>
                    <a:pt x="3346" y="2739"/>
                    <a:pt x="3239" y="2322"/>
                  </a:cubicBezTo>
                  <a:cubicBezTo>
                    <a:pt x="3148" y="1989"/>
                    <a:pt x="2835" y="1751"/>
                    <a:pt x="2481" y="1751"/>
                  </a:cubicBezTo>
                  <a:cubicBezTo>
                    <a:pt x="2417" y="1751"/>
                    <a:pt x="2352" y="1758"/>
                    <a:pt x="2286" y="1775"/>
                  </a:cubicBezTo>
                  <a:lnTo>
                    <a:pt x="2227" y="1799"/>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0"/>
            <p:cNvSpPr/>
            <p:nvPr/>
          </p:nvSpPr>
          <p:spPr>
            <a:xfrm>
              <a:off x="3483083" y="3292173"/>
              <a:ext cx="148559" cy="145595"/>
            </a:xfrm>
            <a:custGeom>
              <a:avLst/>
              <a:gdLst/>
              <a:ahLst/>
              <a:cxnLst/>
              <a:rect l="l" t="t" r="r" b="b"/>
              <a:pathLst>
                <a:path w="3871" h="3794" extrusionOk="0">
                  <a:moveTo>
                    <a:pt x="1096" y="1"/>
                  </a:moveTo>
                  <a:cubicBezTo>
                    <a:pt x="763" y="394"/>
                    <a:pt x="393" y="763"/>
                    <a:pt x="1" y="1096"/>
                  </a:cubicBezTo>
                  <a:lnTo>
                    <a:pt x="1322" y="2418"/>
                  </a:lnTo>
                  <a:lnTo>
                    <a:pt x="1275" y="2466"/>
                  </a:lnTo>
                  <a:cubicBezTo>
                    <a:pt x="965" y="2775"/>
                    <a:pt x="965" y="3263"/>
                    <a:pt x="1275" y="3561"/>
                  </a:cubicBezTo>
                  <a:cubicBezTo>
                    <a:pt x="1423" y="3716"/>
                    <a:pt x="1620" y="3793"/>
                    <a:pt x="1818" y="3793"/>
                  </a:cubicBezTo>
                  <a:cubicBezTo>
                    <a:pt x="2016" y="3793"/>
                    <a:pt x="2215" y="3716"/>
                    <a:pt x="2370" y="3561"/>
                  </a:cubicBezTo>
                  <a:lnTo>
                    <a:pt x="3561" y="2370"/>
                  </a:lnTo>
                  <a:cubicBezTo>
                    <a:pt x="3870" y="2073"/>
                    <a:pt x="3870" y="1573"/>
                    <a:pt x="3561" y="1275"/>
                  </a:cubicBezTo>
                  <a:cubicBezTo>
                    <a:pt x="3412" y="1120"/>
                    <a:pt x="3212" y="1043"/>
                    <a:pt x="3013" y="1043"/>
                  </a:cubicBezTo>
                  <a:cubicBezTo>
                    <a:pt x="2813" y="1043"/>
                    <a:pt x="2614" y="1120"/>
                    <a:pt x="2465" y="1275"/>
                  </a:cubicBezTo>
                  <a:lnTo>
                    <a:pt x="2418" y="1323"/>
                  </a:lnTo>
                  <a:lnTo>
                    <a:pt x="1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0"/>
            <p:cNvSpPr/>
            <p:nvPr/>
          </p:nvSpPr>
          <p:spPr>
            <a:xfrm>
              <a:off x="3596412" y="3105674"/>
              <a:ext cx="146717" cy="122378"/>
            </a:xfrm>
            <a:custGeom>
              <a:avLst/>
              <a:gdLst/>
              <a:ahLst/>
              <a:cxnLst/>
              <a:rect l="l" t="t" r="r" b="b"/>
              <a:pathLst>
                <a:path w="3823" h="3189" extrusionOk="0">
                  <a:moveTo>
                    <a:pt x="2965" y="1"/>
                  </a:moveTo>
                  <a:cubicBezTo>
                    <a:pt x="2629" y="1"/>
                    <a:pt x="2314" y="217"/>
                    <a:pt x="2215" y="575"/>
                  </a:cubicBezTo>
                  <a:lnTo>
                    <a:pt x="2191" y="646"/>
                  </a:lnTo>
                  <a:lnTo>
                    <a:pt x="405" y="158"/>
                  </a:lnTo>
                  <a:cubicBezTo>
                    <a:pt x="310" y="682"/>
                    <a:pt x="167" y="1182"/>
                    <a:pt x="0" y="1658"/>
                  </a:cubicBezTo>
                  <a:lnTo>
                    <a:pt x="1798" y="2146"/>
                  </a:lnTo>
                  <a:lnTo>
                    <a:pt x="1774" y="2206"/>
                  </a:lnTo>
                  <a:cubicBezTo>
                    <a:pt x="1667" y="2623"/>
                    <a:pt x="1917" y="3051"/>
                    <a:pt x="2322" y="3158"/>
                  </a:cubicBezTo>
                  <a:cubicBezTo>
                    <a:pt x="2393" y="3178"/>
                    <a:pt x="2463" y="3188"/>
                    <a:pt x="2533" y="3188"/>
                  </a:cubicBezTo>
                  <a:cubicBezTo>
                    <a:pt x="2875" y="3188"/>
                    <a:pt x="3186" y="2957"/>
                    <a:pt x="3275" y="2611"/>
                  </a:cubicBezTo>
                  <a:lnTo>
                    <a:pt x="3715" y="979"/>
                  </a:lnTo>
                  <a:cubicBezTo>
                    <a:pt x="3822" y="563"/>
                    <a:pt x="3584" y="134"/>
                    <a:pt x="3167" y="27"/>
                  </a:cubicBezTo>
                  <a:cubicBezTo>
                    <a:pt x="3100" y="9"/>
                    <a:pt x="3032" y="1"/>
                    <a:pt x="2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0"/>
            <p:cNvSpPr/>
            <p:nvPr/>
          </p:nvSpPr>
          <p:spPr>
            <a:xfrm>
              <a:off x="3596412" y="2853976"/>
              <a:ext cx="146717" cy="122186"/>
            </a:xfrm>
            <a:custGeom>
              <a:avLst/>
              <a:gdLst/>
              <a:ahLst/>
              <a:cxnLst/>
              <a:rect l="l" t="t" r="r" b="b"/>
              <a:pathLst>
                <a:path w="3823" h="3184" extrusionOk="0">
                  <a:moveTo>
                    <a:pt x="2523" y="0"/>
                  </a:moveTo>
                  <a:cubicBezTo>
                    <a:pt x="2457" y="0"/>
                    <a:pt x="2389" y="8"/>
                    <a:pt x="2322" y="26"/>
                  </a:cubicBezTo>
                  <a:cubicBezTo>
                    <a:pt x="1917" y="133"/>
                    <a:pt x="1667" y="561"/>
                    <a:pt x="1774" y="978"/>
                  </a:cubicBezTo>
                  <a:lnTo>
                    <a:pt x="1798" y="1038"/>
                  </a:lnTo>
                  <a:lnTo>
                    <a:pt x="0" y="1526"/>
                  </a:lnTo>
                  <a:cubicBezTo>
                    <a:pt x="167" y="2002"/>
                    <a:pt x="310" y="2502"/>
                    <a:pt x="405" y="3026"/>
                  </a:cubicBezTo>
                  <a:lnTo>
                    <a:pt x="2191" y="2538"/>
                  </a:lnTo>
                  <a:lnTo>
                    <a:pt x="2215" y="2609"/>
                  </a:lnTo>
                  <a:cubicBezTo>
                    <a:pt x="2314" y="2967"/>
                    <a:pt x="2629" y="3183"/>
                    <a:pt x="2965" y="3183"/>
                  </a:cubicBezTo>
                  <a:cubicBezTo>
                    <a:pt x="3032" y="3183"/>
                    <a:pt x="3100" y="3175"/>
                    <a:pt x="3167" y="3157"/>
                  </a:cubicBezTo>
                  <a:cubicBezTo>
                    <a:pt x="3584" y="3050"/>
                    <a:pt x="3822" y="2621"/>
                    <a:pt x="3715" y="2205"/>
                  </a:cubicBezTo>
                  <a:lnTo>
                    <a:pt x="3275" y="573"/>
                  </a:lnTo>
                  <a:cubicBezTo>
                    <a:pt x="3185" y="224"/>
                    <a:pt x="2869" y="0"/>
                    <a:pt x="25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0"/>
            <p:cNvSpPr/>
            <p:nvPr/>
          </p:nvSpPr>
          <p:spPr>
            <a:xfrm>
              <a:off x="3483083" y="2644068"/>
              <a:ext cx="148559" cy="145595"/>
            </a:xfrm>
            <a:custGeom>
              <a:avLst/>
              <a:gdLst/>
              <a:ahLst/>
              <a:cxnLst/>
              <a:rect l="l" t="t" r="r" b="b"/>
              <a:pathLst>
                <a:path w="3871" h="3794" extrusionOk="0">
                  <a:moveTo>
                    <a:pt x="1818" y="1"/>
                  </a:moveTo>
                  <a:cubicBezTo>
                    <a:pt x="1620" y="1"/>
                    <a:pt x="1423" y="78"/>
                    <a:pt x="1275" y="233"/>
                  </a:cubicBezTo>
                  <a:cubicBezTo>
                    <a:pt x="965" y="531"/>
                    <a:pt x="965" y="1019"/>
                    <a:pt x="1275" y="1328"/>
                  </a:cubicBezTo>
                  <a:lnTo>
                    <a:pt x="1322" y="1376"/>
                  </a:lnTo>
                  <a:lnTo>
                    <a:pt x="1" y="2698"/>
                  </a:lnTo>
                  <a:cubicBezTo>
                    <a:pt x="393" y="3031"/>
                    <a:pt x="763" y="3400"/>
                    <a:pt x="1096" y="3793"/>
                  </a:cubicBezTo>
                  <a:lnTo>
                    <a:pt x="2418" y="2471"/>
                  </a:lnTo>
                  <a:lnTo>
                    <a:pt x="2465" y="2519"/>
                  </a:lnTo>
                  <a:cubicBezTo>
                    <a:pt x="2614" y="2674"/>
                    <a:pt x="2813" y="2751"/>
                    <a:pt x="3013" y="2751"/>
                  </a:cubicBezTo>
                  <a:cubicBezTo>
                    <a:pt x="3212" y="2751"/>
                    <a:pt x="3412" y="2674"/>
                    <a:pt x="3561" y="2519"/>
                  </a:cubicBezTo>
                  <a:cubicBezTo>
                    <a:pt x="3870" y="2221"/>
                    <a:pt x="3870" y="1733"/>
                    <a:pt x="3561" y="1424"/>
                  </a:cubicBezTo>
                  <a:lnTo>
                    <a:pt x="2370" y="233"/>
                  </a:lnTo>
                  <a:cubicBezTo>
                    <a:pt x="2215" y="78"/>
                    <a:pt x="2016" y="1"/>
                    <a:pt x="1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0"/>
            <p:cNvSpPr/>
            <p:nvPr/>
          </p:nvSpPr>
          <p:spPr>
            <a:xfrm>
              <a:off x="5182883" y="3123696"/>
              <a:ext cx="1462299" cy="7309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0"/>
            <p:cNvSpPr/>
            <p:nvPr/>
          </p:nvSpPr>
          <p:spPr>
            <a:xfrm>
              <a:off x="3842143" y="2392552"/>
              <a:ext cx="1461929" cy="7309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0"/>
            <p:cNvSpPr/>
            <p:nvPr/>
          </p:nvSpPr>
          <p:spPr>
            <a:xfrm>
              <a:off x="1158072" y="2392552"/>
              <a:ext cx="1463409" cy="733370"/>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0"/>
            <p:cNvSpPr/>
            <p:nvPr/>
          </p:nvSpPr>
          <p:spPr>
            <a:xfrm>
              <a:off x="2500847" y="3123696"/>
              <a:ext cx="1462299" cy="7309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0"/>
            <p:cNvSpPr/>
            <p:nvPr/>
          </p:nvSpPr>
          <p:spPr>
            <a:xfrm>
              <a:off x="6522514" y="2392552"/>
              <a:ext cx="1463409" cy="733370"/>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6"/>
        <p:cNvGrpSpPr/>
        <p:nvPr/>
      </p:nvGrpSpPr>
      <p:grpSpPr>
        <a:xfrm>
          <a:off x="0" y="0"/>
          <a:ext cx="0" cy="0"/>
          <a:chOff x="0" y="0"/>
          <a:chExt cx="0" cy="0"/>
        </a:xfrm>
      </p:grpSpPr>
      <p:sp>
        <p:nvSpPr>
          <p:cNvPr id="1487" name="Google Shape;1487;p61">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1488" name="Google Shape;1488;p61">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2"/>
        <p:cNvGrpSpPr/>
        <p:nvPr/>
      </p:nvGrpSpPr>
      <p:grpSpPr>
        <a:xfrm>
          <a:off x="0" y="0"/>
          <a:ext cx="0" cy="0"/>
          <a:chOff x="0" y="0"/>
          <a:chExt cx="0" cy="0"/>
        </a:xfrm>
      </p:grpSpPr>
      <p:sp>
        <p:nvSpPr>
          <p:cNvPr id="1493" name="Google Shape;1493;p62"/>
          <p:cNvSpPr txBox="1">
            <a:spLocks noGrp="1"/>
          </p:cNvSpPr>
          <p:nvPr>
            <p:ph type="title"/>
          </p:nvPr>
        </p:nvSpPr>
        <p:spPr>
          <a:xfrm>
            <a:off x="5695950" y="539100"/>
            <a:ext cx="2728200" cy="210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a:t>
            </a:r>
            <a:r>
              <a:rPr lang="en">
                <a:solidFill>
                  <a:schemeClr val="lt1"/>
                </a:solidFill>
              </a:rPr>
              <a:t>PICTURE</a:t>
            </a:r>
            <a:endParaRPr>
              <a:solidFill>
                <a:schemeClr val="lt1"/>
              </a:solidFill>
            </a:endParaRPr>
          </a:p>
          <a:p>
            <a:pPr marL="0" lvl="0" indent="0" algn="r" rtl="0">
              <a:spcBef>
                <a:spcPts val="0"/>
              </a:spcBef>
              <a:spcAft>
                <a:spcPts val="0"/>
              </a:spcAft>
              <a:buNone/>
            </a:pPr>
            <a:r>
              <a:rPr lang="en"/>
              <a:t>IS WORTH A THOUSAND WORDS</a:t>
            </a:r>
            <a:endParaRPr/>
          </a:p>
        </p:txBody>
      </p:sp>
      <p:grpSp>
        <p:nvGrpSpPr>
          <p:cNvPr id="1494" name="Google Shape;1494;p62"/>
          <p:cNvGrpSpPr/>
          <p:nvPr/>
        </p:nvGrpSpPr>
        <p:grpSpPr>
          <a:xfrm>
            <a:off x="7608921" y="3965800"/>
            <a:ext cx="823305" cy="818105"/>
            <a:chOff x="7098372" y="986300"/>
            <a:chExt cx="461054" cy="458142"/>
          </a:xfrm>
        </p:grpSpPr>
        <p:sp>
          <p:nvSpPr>
            <p:cNvPr id="1495" name="Google Shape;1495;p62"/>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2"/>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2"/>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2"/>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2"/>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2"/>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2"/>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2"/>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2"/>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2"/>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2"/>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2"/>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2"/>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11"/>
        <p:cNvGrpSpPr/>
        <p:nvPr/>
      </p:nvGrpSpPr>
      <p:grpSpPr>
        <a:xfrm>
          <a:off x="0" y="0"/>
          <a:ext cx="0" cy="0"/>
          <a:chOff x="0" y="0"/>
          <a:chExt cx="0" cy="0"/>
        </a:xfrm>
      </p:grpSpPr>
      <p:sp>
        <p:nvSpPr>
          <p:cNvPr id="1512" name="Google Shape;1512;p63">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1513" name="Google Shape;1513;p63">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pic>
        <p:nvPicPr>
          <p:cNvPr id="1518" name="Google Shape;1518;p64" title="Chart">
            <a:hlinkClick r:id="rId3"/>
          </p:cNvPr>
          <p:cNvPicPr preferRelativeResize="0"/>
          <p:nvPr/>
        </p:nvPicPr>
        <p:blipFill rotWithShape="1">
          <a:blip r:embed="rId4">
            <a:alphaModFix/>
          </a:blip>
          <a:srcRect r="8775"/>
          <a:stretch/>
        </p:blipFill>
        <p:spPr>
          <a:xfrm>
            <a:off x="1442400" y="1487100"/>
            <a:ext cx="6187752" cy="2834251"/>
          </a:xfrm>
          <a:prstGeom prst="rect">
            <a:avLst/>
          </a:prstGeom>
          <a:noFill/>
          <a:ln>
            <a:noFill/>
          </a:ln>
        </p:spPr>
      </p:pic>
      <p:sp>
        <p:nvSpPr>
          <p:cNvPr id="1519" name="Google Shape;1519;p64"/>
          <p:cNvSpPr txBox="1">
            <a:spLocks noGrp="1"/>
          </p:cNvSpPr>
          <p:nvPr>
            <p:ph type="title"/>
          </p:nvPr>
        </p:nvSpPr>
        <p:spPr>
          <a:xfrm>
            <a:off x="733600" y="377725"/>
            <a:ext cx="606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PASSENGER CAPACITY</a:t>
            </a:r>
            <a:endParaRPr/>
          </a:p>
        </p:txBody>
      </p:sp>
      <p:sp>
        <p:nvSpPr>
          <p:cNvPr id="1520" name="Google Shape;1520;p64"/>
          <p:cNvSpPr txBox="1"/>
          <p:nvPr/>
        </p:nvSpPr>
        <p:spPr>
          <a:xfrm>
            <a:off x="713250" y="4361410"/>
            <a:ext cx="7717500" cy="345000"/>
          </a:xfrm>
          <a:prstGeom prst="rect">
            <a:avLst/>
          </a:prstGeom>
          <a:noFill/>
          <a:ln>
            <a:noFill/>
          </a:ln>
        </p:spPr>
        <p:txBody>
          <a:bodyPr spcFirstLastPara="1" wrap="square" lIns="91425" tIns="228600" rIns="91425" bIns="0" anchor="ctr" anchorCtr="0">
            <a:noAutofit/>
          </a:bodyPr>
          <a:lstStyle/>
          <a:p>
            <a:pPr marL="0" lvl="0" indent="0" algn="ctr" rtl="0">
              <a:spcBef>
                <a:spcPts val="0"/>
              </a:spcBef>
              <a:spcAft>
                <a:spcPts val="1600"/>
              </a:spcAft>
              <a:buNone/>
            </a:pPr>
            <a:r>
              <a:rPr lang="en" sz="1200">
                <a:solidFill>
                  <a:schemeClr val="dk1"/>
                </a:solidFill>
                <a:latin typeface="Signika"/>
                <a:ea typeface="Signika"/>
                <a:cs typeface="Signika"/>
                <a:sym typeface="Signika"/>
              </a:rPr>
              <a:t>To modify this graph, click on it, follow the link, change the data and replace this one here</a:t>
            </a:r>
            <a:endParaRPr sz="1200">
              <a:solidFill>
                <a:schemeClr val="dk1"/>
              </a:solidFill>
              <a:latin typeface="Signika"/>
              <a:ea typeface="Signika"/>
              <a:cs typeface="Signika"/>
              <a:sym typeface="Signika"/>
            </a:endParaRPr>
          </a:p>
        </p:txBody>
      </p:sp>
      <p:sp>
        <p:nvSpPr>
          <p:cNvPr id="1521" name="Google Shape;1521;p64"/>
          <p:cNvSpPr txBox="1">
            <a:spLocks noGrp="1"/>
          </p:cNvSpPr>
          <p:nvPr>
            <p:ph type="subTitle" idx="4294967295"/>
          </p:nvPr>
        </p:nvSpPr>
        <p:spPr>
          <a:xfrm>
            <a:off x="733600" y="959300"/>
            <a:ext cx="4783500" cy="474300"/>
          </a:xfrm>
          <a:prstGeom prst="rect">
            <a:avLst/>
          </a:prstGeom>
        </p:spPr>
        <p:txBody>
          <a:bodyPr spcFirstLastPara="1" wrap="square" lIns="91425" tIns="0" rIns="91425" bIns="91425" anchor="t" anchorCtr="0">
            <a:noAutofit/>
          </a:bodyPr>
          <a:lstStyle/>
          <a:p>
            <a:pPr marL="0" lvl="0" indent="0" algn="l" rtl="0">
              <a:spcBef>
                <a:spcPts val="0"/>
              </a:spcBef>
              <a:spcAft>
                <a:spcPts val="1600"/>
              </a:spcAft>
              <a:buNone/>
            </a:pPr>
            <a:r>
              <a:rPr lang="en"/>
              <a:t>Different Transport Modes</a:t>
            </a:r>
            <a:endParaRPr/>
          </a:p>
        </p:txBody>
      </p:sp>
      <p:grpSp>
        <p:nvGrpSpPr>
          <p:cNvPr id="1522" name="Google Shape;1522;p64"/>
          <p:cNvGrpSpPr/>
          <p:nvPr/>
        </p:nvGrpSpPr>
        <p:grpSpPr>
          <a:xfrm>
            <a:off x="8820000" y="3844069"/>
            <a:ext cx="330505" cy="784793"/>
            <a:chOff x="8620867" y="3217042"/>
            <a:chExt cx="561797" cy="1334228"/>
          </a:xfrm>
        </p:grpSpPr>
        <p:sp>
          <p:nvSpPr>
            <p:cNvPr id="1523" name="Google Shape;1523;p64"/>
            <p:cNvSpPr/>
            <p:nvPr/>
          </p:nvSpPr>
          <p:spPr>
            <a:xfrm>
              <a:off x="8767374" y="3363325"/>
              <a:ext cx="194906" cy="190718"/>
            </a:xfrm>
            <a:custGeom>
              <a:avLst/>
              <a:gdLst/>
              <a:ahLst/>
              <a:cxnLst/>
              <a:rect l="l" t="t" r="r" b="b"/>
              <a:pathLst>
                <a:path w="6097" h="5966" extrusionOk="0">
                  <a:moveTo>
                    <a:pt x="3232" y="1"/>
                  </a:moveTo>
                  <a:cubicBezTo>
                    <a:pt x="2918" y="1"/>
                    <a:pt x="2602" y="120"/>
                    <a:pt x="2358" y="358"/>
                  </a:cubicBezTo>
                  <a:lnTo>
                    <a:pt x="477" y="2239"/>
                  </a:lnTo>
                  <a:cubicBezTo>
                    <a:pt x="1" y="2715"/>
                    <a:pt x="1" y="3489"/>
                    <a:pt x="477" y="3965"/>
                  </a:cubicBezTo>
                  <a:cubicBezTo>
                    <a:pt x="715" y="4204"/>
                    <a:pt x="1028" y="4323"/>
                    <a:pt x="1340" y="4323"/>
                  </a:cubicBezTo>
                  <a:cubicBezTo>
                    <a:pt x="1653" y="4323"/>
                    <a:pt x="1965" y="4204"/>
                    <a:pt x="2204" y="3965"/>
                  </a:cubicBezTo>
                  <a:lnTo>
                    <a:pt x="2287" y="3894"/>
                  </a:lnTo>
                  <a:lnTo>
                    <a:pt x="4359" y="5966"/>
                  </a:lnTo>
                  <a:cubicBezTo>
                    <a:pt x="4894" y="5347"/>
                    <a:pt x="5478" y="4775"/>
                    <a:pt x="6097" y="4239"/>
                  </a:cubicBezTo>
                  <a:lnTo>
                    <a:pt x="4013" y="2168"/>
                  </a:lnTo>
                  <a:lnTo>
                    <a:pt x="4097" y="2084"/>
                  </a:lnTo>
                  <a:cubicBezTo>
                    <a:pt x="4573" y="1608"/>
                    <a:pt x="4573" y="834"/>
                    <a:pt x="4097" y="358"/>
                  </a:cubicBezTo>
                  <a:cubicBezTo>
                    <a:pt x="3859" y="120"/>
                    <a:pt x="3546" y="1"/>
                    <a:pt x="3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4"/>
            <p:cNvSpPr/>
            <p:nvPr/>
          </p:nvSpPr>
          <p:spPr>
            <a:xfrm>
              <a:off x="8620867" y="3638661"/>
              <a:ext cx="192604" cy="160285"/>
            </a:xfrm>
            <a:custGeom>
              <a:avLst/>
              <a:gdLst/>
              <a:ahLst/>
              <a:cxnLst/>
              <a:rect l="l" t="t" r="r" b="b"/>
              <a:pathLst>
                <a:path w="6025" h="5014" extrusionOk="0">
                  <a:moveTo>
                    <a:pt x="2037" y="0"/>
                  </a:moveTo>
                  <a:cubicBezTo>
                    <a:pt x="1497" y="0"/>
                    <a:pt x="1007" y="363"/>
                    <a:pt x="857" y="901"/>
                  </a:cubicBezTo>
                  <a:lnTo>
                    <a:pt x="167" y="3472"/>
                  </a:lnTo>
                  <a:cubicBezTo>
                    <a:pt x="0" y="4127"/>
                    <a:pt x="381" y="4806"/>
                    <a:pt x="1036" y="4973"/>
                  </a:cubicBezTo>
                  <a:cubicBezTo>
                    <a:pt x="1140" y="5000"/>
                    <a:pt x="1245" y="5013"/>
                    <a:pt x="1350" y="5013"/>
                  </a:cubicBezTo>
                  <a:cubicBezTo>
                    <a:pt x="1880" y="5013"/>
                    <a:pt x="2387" y="4672"/>
                    <a:pt x="2536" y="4115"/>
                  </a:cubicBezTo>
                  <a:lnTo>
                    <a:pt x="2560" y="4008"/>
                  </a:lnTo>
                  <a:lnTo>
                    <a:pt x="5394" y="4758"/>
                  </a:lnTo>
                  <a:cubicBezTo>
                    <a:pt x="5536" y="3949"/>
                    <a:pt x="5751" y="3163"/>
                    <a:pt x="6025" y="2401"/>
                  </a:cubicBezTo>
                  <a:lnTo>
                    <a:pt x="3191" y="1639"/>
                  </a:lnTo>
                  <a:lnTo>
                    <a:pt x="3227" y="1532"/>
                  </a:lnTo>
                  <a:cubicBezTo>
                    <a:pt x="3393" y="889"/>
                    <a:pt x="3012" y="210"/>
                    <a:pt x="2357" y="43"/>
                  </a:cubicBezTo>
                  <a:cubicBezTo>
                    <a:pt x="2250" y="14"/>
                    <a:pt x="2143" y="0"/>
                    <a:pt x="2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4"/>
            <p:cNvSpPr/>
            <p:nvPr/>
          </p:nvSpPr>
          <p:spPr>
            <a:xfrm>
              <a:off x="8620867" y="3969109"/>
              <a:ext cx="192604" cy="160669"/>
            </a:xfrm>
            <a:custGeom>
              <a:avLst/>
              <a:gdLst/>
              <a:ahLst/>
              <a:cxnLst/>
              <a:rect l="l" t="t" r="r" b="b"/>
              <a:pathLst>
                <a:path w="6025" h="5026" extrusionOk="0">
                  <a:moveTo>
                    <a:pt x="1349" y="0"/>
                  </a:moveTo>
                  <a:cubicBezTo>
                    <a:pt x="1245" y="0"/>
                    <a:pt x="1140" y="14"/>
                    <a:pt x="1036" y="41"/>
                  </a:cubicBezTo>
                  <a:cubicBezTo>
                    <a:pt x="381" y="220"/>
                    <a:pt x="0" y="886"/>
                    <a:pt x="167" y="1541"/>
                  </a:cubicBezTo>
                  <a:lnTo>
                    <a:pt x="857" y="4113"/>
                  </a:lnTo>
                  <a:cubicBezTo>
                    <a:pt x="1007" y="4661"/>
                    <a:pt x="1498" y="5025"/>
                    <a:pt x="2038" y="5025"/>
                  </a:cubicBezTo>
                  <a:cubicBezTo>
                    <a:pt x="2143" y="5025"/>
                    <a:pt x="2250" y="5011"/>
                    <a:pt x="2357" y="4982"/>
                  </a:cubicBezTo>
                  <a:cubicBezTo>
                    <a:pt x="3012" y="4804"/>
                    <a:pt x="3393" y="4137"/>
                    <a:pt x="3227" y="3482"/>
                  </a:cubicBezTo>
                  <a:lnTo>
                    <a:pt x="3191" y="3375"/>
                  </a:lnTo>
                  <a:lnTo>
                    <a:pt x="6025" y="2625"/>
                  </a:lnTo>
                  <a:cubicBezTo>
                    <a:pt x="5751" y="1863"/>
                    <a:pt x="5548" y="1065"/>
                    <a:pt x="5394" y="255"/>
                  </a:cubicBezTo>
                  <a:lnTo>
                    <a:pt x="2560" y="1017"/>
                  </a:lnTo>
                  <a:lnTo>
                    <a:pt x="2536" y="910"/>
                  </a:lnTo>
                  <a:cubicBezTo>
                    <a:pt x="2387" y="343"/>
                    <a:pt x="1880" y="0"/>
                    <a:pt x="1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4"/>
            <p:cNvSpPr/>
            <p:nvPr/>
          </p:nvSpPr>
          <p:spPr>
            <a:xfrm>
              <a:off x="8767374" y="4214012"/>
              <a:ext cx="194906" cy="191070"/>
            </a:xfrm>
            <a:custGeom>
              <a:avLst/>
              <a:gdLst/>
              <a:ahLst/>
              <a:cxnLst/>
              <a:rect l="l" t="t" r="r" b="b"/>
              <a:pathLst>
                <a:path w="6097" h="5977" extrusionOk="0">
                  <a:moveTo>
                    <a:pt x="4359" y="0"/>
                  </a:moveTo>
                  <a:lnTo>
                    <a:pt x="2287" y="2084"/>
                  </a:lnTo>
                  <a:lnTo>
                    <a:pt x="2204" y="2000"/>
                  </a:lnTo>
                  <a:cubicBezTo>
                    <a:pt x="1965" y="1762"/>
                    <a:pt x="1653" y="1643"/>
                    <a:pt x="1340" y="1643"/>
                  </a:cubicBezTo>
                  <a:cubicBezTo>
                    <a:pt x="1028" y="1643"/>
                    <a:pt x="715" y="1762"/>
                    <a:pt x="477" y="2000"/>
                  </a:cubicBezTo>
                  <a:cubicBezTo>
                    <a:pt x="1" y="2477"/>
                    <a:pt x="1" y="3262"/>
                    <a:pt x="477" y="3739"/>
                  </a:cubicBezTo>
                  <a:lnTo>
                    <a:pt x="2358" y="5620"/>
                  </a:lnTo>
                  <a:cubicBezTo>
                    <a:pt x="2597" y="5858"/>
                    <a:pt x="2912" y="5977"/>
                    <a:pt x="3228" y="5977"/>
                  </a:cubicBezTo>
                  <a:cubicBezTo>
                    <a:pt x="3543" y="5977"/>
                    <a:pt x="3859" y="5858"/>
                    <a:pt x="4097" y="5620"/>
                  </a:cubicBezTo>
                  <a:cubicBezTo>
                    <a:pt x="4573" y="5144"/>
                    <a:pt x="4573" y="4370"/>
                    <a:pt x="4097" y="3893"/>
                  </a:cubicBezTo>
                  <a:lnTo>
                    <a:pt x="4013" y="3810"/>
                  </a:lnTo>
                  <a:lnTo>
                    <a:pt x="6097" y="1738"/>
                  </a:lnTo>
                  <a:cubicBezTo>
                    <a:pt x="5478" y="1203"/>
                    <a:pt x="4894" y="619"/>
                    <a:pt x="4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4"/>
            <p:cNvSpPr/>
            <p:nvPr/>
          </p:nvSpPr>
          <p:spPr>
            <a:xfrm>
              <a:off x="9174640" y="4443891"/>
              <a:ext cx="8024" cy="31999"/>
            </a:xfrm>
            <a:custGeom>
              <a:avLst/>
              <a:gdLst/>
              <a:ahLst/>
              <a:cxnLst/>
              <a:rect l="l" t="t" r="r" b="b"/>
              <a:pathLst>
                <a:path w="251" h="1001" extrusionOk="0">
                  <a:moveTo>
                    <a:pt x="251" y="0"/>
                  </a:moveTo>
                  <a:lnTo>
                    <a:pt x="1" y="929"/>
                  </a:lnTo>
                  <a:lnTo>
                    <a:pt x="108" y="953"/>
                  </a:lnTo>
                  <a:cubicBezTo>
                    <a:pt x="155" y="965"/>
                    <a:pt x="203" y="989"/>
                    <a:pt x="251" y="1001"/>
                  </a:cubicBezTo>
                  <a:lnTo>
                    <a:pt x="2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4"/>
            <p:cNvSpPr/>
            <p:nvPr/>
          </p:nvSpPr>
          <p:spPr>
            <a:xfrm>
              <a:off x="9174640" y="3292165"/>
              <a:ext cx="8024" cy="32383"/>
            </a:xfrm>
            <a:custGeom>
              <a:avLst/>
              <a:gdLst/>
              <a:ahLst/>
              <a:cxnLst/>
              <a:rect l="l" t="t" r="r" b="b"/>
              <a:pathLst>
                <a:path w="251" h="1013" extrusionOk="0">
                  <a:moveTo>
                    <a:pt x="251" y="0"/>
                  </a:moveTo>
                  <a:cubicBezTo>
                    <a:pt x="203" y="24"/>
                    <a:pt x="155" y="36"/>
                    <a:pt x="108" y="48"/>
                  </a:cubicBezTo>
                  <a:lnTo>
                    <a:pt x="1" y="84"/>
                  </a:lnTo>
                  <a:lnTo>
                    <a:pt x="251" y="1012"/>
                  </a:lnTo>
                  <a:lnTo>
                    <a:pt x="2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4"/>
            <p:cNvSpPr/>
            <p:nvPr/>
          </p:nvSpPr>
          <p:spPr>
            <a:xfrm>
              <a:off x="9042199" y="3217042"/>
              <a:ext cx="130939" cy="188576"/>
            </a:xfrm>
            <a:custGeom>
              <a:avLst/>
              <a:gdLst/>
              <a:ahLst/>
              <a:cxnLst/>
              <a:rect l="l" t="t" r="r" b="b"/>
              <a:pathLst>
                <a:path w="4096" h="5899" extrusionOk="0">
                  <a:moveTo>
                    <a:pt x="3899" y="1"/>
                  </a:moveTo>
                  <a:cubicBezTo>
                    <a:pt x="3805" y="1"/>
                    <a:pt x="3710" y="12"/>
                    <a:pt x="3620" y="40"/>
                  </a:cubicBezTo>
                  <a:lnTo>
                    <a:pt x="1048" y="731"/>
                  </a:lnTo>
                  <a:cubicBezTo>
                    <a:pt x="393" y="910"/>
                    <a:pt x="0" y="1576"/>
                    <a:pt x="179" y="2231"/>
                  </a:cubicBezTo>
                  <a:cubicBezTo>
                    <a:pt x="318" y="2749"/>
                    <a:pt x="800" y="3134"/>
                    <a:pt x="1351" y="3134"/>
                  </a:cubicBezTo>
                  <a:cubicBezTo>
                    <a:pt x="1458" y="3134"/>
                    <a:pt x="1568" y="3119"/>
                    <a:pt x="1679" y="3088"/>
                  </a:cubicBezTo>
                  <a:lnTo>
                    <a:pt x="1786" y="3065"/>
                  </a:lnTo>
                  <a:lnTo>
                    <a:pt x="2536" y="5898"/>
                  </a:lnTo>
                  <a:cubicBezTo>
                    <a:pt x="3048" y="5720"/>
                    <a:pt x="3572" y="5565"/>
                    <a:pt x="4096" y="5434"/>
                  </a:cubicBezTo>
                  <a:lnTo>
                    <a:pt x="4096" y="17"/>
                  </a:lnTo>
                  <a:cubicBezTo>
                    <a:pt x="4032" y="7"/>
                    <a:pt x="3966" y="1"/>
                    <a:pt x="3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4"/>
            <p:cNvSpPr/>
            <p:nvPr/>
          </p:nvSpPr>
          <p:spPr>
            <a:xfrm>
              <a:off x="9042199" y="4362821"/>
              <a:ext cx="130939" cy="188448"/>
            </a:xfrm>
            <a:custGeom>
              <a:avLst/>
              <a:gdLst/>
              <a:ahLst/>
              <a:cxnLst/>
              <a:rect l="l" t="t" r="r" b="b"/>
              <a:pathLst>
                <a:path w="4096" h="5895" extrusionOk="0">
                  <a:moveTo>
                    <a:pt x="2536" y="0"/>
                  </a:moveTo>
                  <a:lnTo>
                    <a:pt x="1786" y="2834"/>
                  </a:lnTo>
                  <a:lnTo>
                    <a:pt x="1679" y="2798"/>
                  </a:lnTo>
                  <a:cubicBezTo>
                    <a:pt x="1572" y="2770"/>
                    <a:pt x="1465" y="2757"/>
                    <a:pt x="1361" y="2757"/>
                  </a:cubicBezTo>
                  <a:cubicBezTo>
                    <a:pt x="806" y="2757"/>
                    <a:pt x="319" y="3136"/>
                    <a:pt x="179" y="3667"/>
                  </a:cubicBezTo>
                  <a:cubicBezTo>
                    <a:pt x="0" y="4322"/>
                    <a:pt x="393" y="4989"/>
                    <a:pt x="1048" y="5168"/>
                  </a:cubicBezTo>
                  <a:lnTo>
                    <a:pt x="3620" y="5858"/>
                  </a:lnTo>
                  <a:cubicBezTo>
                    <a:pt x="3720" y="5881"/>
                    <a:pt x="3825" y="5894"/>
                    <a:pt x="3928" y="5894"/>
                  </a:cubicBezTo>
                  <a:cubicBezTo>
                    <a:pt x="3985" y="5894"/>
                    <a:pt x="4041" y="5890"/>
                    <a:pt x="4096" y="5882"/>
                  </a:cubicBezTo>
                  <a:lnTo>
                    <a:pt x="4096" y="453"/>
                  </a:lnTo>
                  <a:cubicBezTo>
                    <a:pt x="3572" y="334"/>
                    <a:pt x="3048" y="179"/>
                    <a:pt x="2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4"/>
            <p:cNvSpPr/>
            <p:nvPr/>
          </p:nvSpPr>
          <p:spPr>
            <a:xfrm>
              <a:off x="8862925" y="3471791"/>
              <a:ext cx="310213" cy="824825"/>
            </a:xfrm>
            <a:custGeom>
              <a:avLst/>
              <a:gdLst/>
              <a:ahLst/>
              <a:cxnLst/>
              <a:rect l="l" t="t" r="r" b="b"/>
              <a:pathLst>
                <a:path w="9704" h="25802" extrusionOk="0">
                  <a:moveTo>
                    <a:pt x="6942" y="5192"/>
                  </a:moveTo>
                  <a:cubicBezTo>
                    <a:pt x="7620" y="5192"/>
                    <a:pt x="8168" y="5740"/>
                    <a:pt x="8168" y="6418"/>
                  </a:cubicBezTo>
                  <a:cubicBezTo>
                    <a:pt x="8168" y="7097"/>
                    <a:pt x="7620" y="7645"/>
                    <a:pt x="6942" y="7645"/>
                  </a:cubicBezTo>
                  <a:cubicBezTo>
                    <a:pt x="6263" y="7645"/>
                    <a:pt x="5715" y="7097"/>
                    <a:pt x="5715" y="6418"/>
                  </a:cubicBezTo>
                  <a:cubicBezTo>
                    <a:pt x="5715" y="5740"/>
                    <a:pt x="6263" y="5192"/>
                    <a:pt x="6942" y="5192"/>
                  </a:cubicBezTo>
                  <a:close/>
                  <a:moveTo>
                    <a:pt x="4263" y="11681"/>
                  </a:moveTo>
                  <a:cubicBezTo>
                    <a:pt x="4930" y="11681"/>
                    <a:pt x="5477" y="12229"/>
                    <a:pt x="5477" y="12895"/>
                  </a:cubicBezTo>
                  <a:cubicBezTo>
                    <a:pt x="5477" y="13574"/>
                    <a:pt x="4930" y="14122"/>
                    <a:pt x="4263" y="14122"/>
                  </a:cubicBezTo>
                  <a:cubicBezTo>
                    <a:pt x="3584" y="14122"/>
                    <a:pt x="3037" y="13574"/>
                    <a:pt x="3037" y="12895"/>
                  </a:cubicBezTo>
                  <a:cubicBezTo>
                    <a:pt x="3037" y="12229"/>
                    <a:pt x="3584" y="11681"/>
                    <a:pt x="4263" y="11681"/>
                  </a:cubicBezTo>
                  <a:close/>
                  <a:moveTo>
                    <a:pt x="6942" y="18158"/>
                  </a:moveTo>
                  <a:cubicBezTo>
                    <a:pt x="7620" y="18158"/>
                    <a:pt x="8168" y="18706"/>
                    <a:pt x="8168" y="19384"/>
                  </a:cubicBezTo>
                  <a:cubicBezTo>
                    <a:pt x="8168" y="20063"/>
                    <a:pt x="7620" y="20611"/>
                    <a:pt x="6942" y="20611"/>
                  </a:cubicBezTo>
                  <a:cubicBezTo>
                    <a:pt x="6263" y="20611"/>
                    <a:pt x="5715" y="20063"/>
                    <a:pt x="5715" y="19384"/>
                  </a:cubicBezTo>
                  <a:cubicBezTo>
                    <a:pt x="5715" y="18706"/>
                    <a:pt x="6263" y="18158"/>
                    <a:pt x="6942" y="18158"/>
                  </a:cubicBezTo>
                  <a:close/>
                  <a:moveTo>
                    <a:pt x="9704" y="1"/>
                  </a:moveTo>
                  <a:cubicBezTo>
                    <a:pt x="4108" y="1620"/>
                    <a:pt x="0" y="6787"/>
                    <a:pt x="0" y="12895"/>
                  </a:cubicBezTo>
                  <a:cubicBezTo>
                    <a:pt x="0" y="19015"/>
                    <a:pt x="4108" y="24182"/>
                    <a:pt x="9704" y="25802"/>
                  </a:cubicBezTo>
                  <a:lnTo>
                    <a:pt x="9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5"/>
        <p:cNvGrpSpPr/>
        <p:nvPr/>
      </p:nvGrpSpPr>
      <p:grpSpPr>
        <a:xfrm>
          <a:off x="0" y="0"/>
          <a:ext cx="0" cy="0"/>
          <a:chOff x="0" y="0"/>
          <a:chExt cx="0" cy="0"/>
        </a:xfrm>
      </p:grpSpPr>
      <p:sp>
        <p:nvSpPr>
          <p:cNvPr id="1536" name="Google Shape;1536;p65">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1537" name="Google Shape;1537;p65">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1"/>
        <p:cNvGrpSpPr/>
        <p:nvPr/>
      </p:nvGrpSpPr>
      <p:grpSpPr>
        <a:xfrm>
          <a:off x="0" y="0"/>
          <a:ext cx="0" cy="0"/>
          <a:chOff x="0" y="0"/>
          <a:chExt cx="0" cy="0"/>
        </a:xfrm>
      </p:grpSpPr>
      <p:sp>
        <p:nvSpPr>
          <p:cNvPr id="1542" name="Google Shape;1542;p66">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1543" name="Google Shape;1543;p66">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1548" name="Google Shape;1548;p67"/>
          <p:cNvSpPr/>
          <p:nvPr/>
        </p:nvSpPr>
        <p:spPr>
          <a:xfrm>
            <a:off x="6010666" y="4079294"/>
            <a:ext cx="2235116" cy="10306"/>
          </a:xfrm>
          <a:custGeom>
            <a:avLst/>
            <a:gdLst/>
            <a:ahLst/>
            <a:cxnLst/>
            <a:rect l="l" t="t" r="r" b="b"/>
            <a:pathLst>
              <a:path w="69831" h="322" extrusionOk="0">
                <a:moveTo>
                  <a:pt x="168" y="0"/>
                </a:moveTo>
                <a:cubicBezTo>
                  <a:pt x="72" y="0"/>
                  <a:pt x="1" y="72"/>
                  <a:pt x="1" y="167"/>
                </a:cubicBezTo>
                <a:cubicBezTo>
                  <a:pt x="1" y="250"/>
                  <a:pt x="72" y="322"/>
                  <a:pt x="168" y="322"/>
                </a:cubicBezTo>
                <a:lnTo>
                  <a:pt x="69676" y="322"/>
                </a:lnTo>
                <a:cubicBezTo>
                  <a:pt x="69760" y="322"/>
                  <a:pt x="69831" y="250"/>
                  <a:pt x="69831" y="167"/>
                </a:cubicBezTo>
                <a:cubicBezTo>
                  <a:pt x="69831" y="72"/>
                  <a:pt x="69760" y="0"/>
                  <a:pt x="69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7"/>
          <p:cNvSpPr/>
          <p:nvPr/>
        </p:nvSpPr>
        <p:spPr>
          <a:xfrm>
            <a:off x="5914259" y="1065244"/>
            <a:ext cx="1983217" cy="3004928"/>
          </a:xfrm>
          <a:custGeom>
            <a:avLst/>
            <a:gdLst/>
            <a:ahLst/>
            <a:cxnLst/>
            <a:rect l="l" t="t" r="r" b="b"/>
            <a:pathLst>
              <a:path w="61961" h="93882" extrusionOk="0">
                <a:moveTo>
                  <a:pt x="2703" y="1"/>
                </a:moveTo>
                <a:cubicBezTo>
                  <a:pt x="1215" y="1"/>
                  <a:pt x="1" y="1227"/>
                  <a:pt x="1" y="2715"/>
                </a:cubicBezTo>
                <a:lnTo>
                  <a:pt x="1" y="91179"/>
                </a:lnTo>
                <a:cubicBezTo>
                  <a:pt x="1" y="92679"/>
                  <a:pt x="1215" y="93881"/>
                  <a:pt x="2703" y="93881"/>
                </a:cubicBezTo>
                <a:lnTo>
                  <a:pt x="59258" y="93881"/>
                </a:lnTo>
                <a:cubicBezTo>
                  <a:pt x="60746" y="93881"/>
                  <a:pt x="61961" y="92679"/>
                  <a:pt x="61961" y="91179"/>
                </a:cubicBezTo>
                <a:lnTo>
                  <a:pt x="61961" y="2715"/>
                </a:lnTo>
                <a:cubicBezTo>
                  <a:pt x="61961" y="2346"/>
                  <a:pt x="61889" y="1989"/>
                  <a:pt x="61746" y="1656"/>
                </a:cubicBezTo>
                <a:cubicBezTo>
                  <a:pt x="61461" y="965"/>
                  <a:pt x="60889" y="418"/>
                  <a:pt x="60175" y="168"/>
                </a:cubicBezTo>
                <a:cubicBezTo>
                  <a:pt x="59889" y="60"/>
                  <a:pt x="59579" y="1"/>
                  <a:pt x="59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7"/>
          <p:cNvSpPr/>
          <p:nvPr/>
        </p:nvSpPr>
        <p:spPr>
          <a:xfrm>
            <a:off x="5900176" y="1051161"/>
            <a:ext cx="2011799" cy="3033479"/>
          </a:xfrm>
          <a:custGeom>
            <a:avLst/>
            <a:gdLst/>
            <a:ahLst/>
            <a:cxnLst/>
            <a:rect l="l" t="t" r="r" b="b"/>
            <a:pathLst>
              <a:path w="62854" h="94774" extrusionOk="0">
                <a:moveTo>
                  <a:pt x="59698" y="893"/>
                </a:moveTo>
                <a:cubicBezTo>
                  <a:pt x="59960" y="893"/>
                  <a:pt x="60210" y="941"/>
                  <a:pt x="60460" y="1024"/>
                </a:cubicBezTo>
                <a:cubicBezTo>
                  <a:pt x="61055" y="1239"/>
                  <a:pt x="61532" y="1691"/>
                  <a:pt x="61782" y="2274"/>
                </a:cubicBezTo>
                <a:cubicBezTo>
                  <a:pt x="61901" y="2548"/>
                  <a:pt x="61960" y="2846"/>
                  <a:pt x="61960" y="3155"/>
                </a:cubicBezTo>
                <a:lnTo>
                  <a:pt x="61960" y="91619"/>
                </a:lnTo>
                <a:cubicBezTo>
                  <a:pt x="61960" y="92869"/>
                  <a:pt x="60948" y="93881"/>
                  <a:pt x="59698" y="93881"/>
                </a:cubicBezTo>
                <a:lnTo>
                  <a:pt x="3143" y="93881"/>
                </a:lnTo>
                <a:cubicBezTo>
                  <a:pt x="1905" y="93881"/>
                  <a:pt x="893" y="92869"/>
                  <a:pt x="893" y="91619"/>
                </a:cubicBezTo>
                <a:lnTo>
                  <a:pt x="893" y="3155"/>
                </a:lnTo>
                <a:cubicBezTo>
                  <a:pt x="893" y="1905"/>
                  <a:pt x="1905" y="893"/>
                  <a:pt x="3143" y="893"/>
                </a:cubicBezTo>
                <a:close/>
                <a:moveTo>
                  <a:pt x="3143" y="0"/>
                </a:moveTo>
                <a:cubicBezTo>
                  <a:pt x="1405" y="0"/>
                  <a:pt x="0" y="1417"/>
                  <a:pt x="0" y="3155"/>
                </a:cubicBezTo>
                <a:lnTo>
                  <a:pt x="0" y="91619"/>
                </a:lnTo>
                <a:cubicBezTo>
                  <a:pt x="0" y="93357"/>
                  <a:pt x="1405" y="94774"/>
                  <a:pt x="3143" y="94774"/>
                </a:cubicBezTo>
                <a:lnTo>
                  <a:pt x="59698" y="94774"/>
                </a:lnTo>
                <a:cubicBezTo>
                  <a:pt x="61436" y="94774"/>
                  <a:pt x="62853" y="93357"/>
                  <a:pt x="62853" y="91619"/>
                </a:cubicBezTo>
                <a:lnTo>
                  <a:pt x="62853" y="3155"/>
                </a:lnTo>
                <a:cubicBezTo>
                  <a:pt x="62853" y="2727"/>
                  <a:pt x="62770" y="2322"/>
                  <a:pt x="62603" y="1929"/>
                </a:cubicBezTo>
                <a:cubicBezTo>
                  <a:pt x="62258" y="1120"/>
                  <a:pt x="61591" y="488"/>
                  <a:pt x="60770" y="191"/>
                </a:cubicBezTo>
                <a:cubicBezTo>
                  <a:pt x="60424" y="60"/>
                  <a:pt x="60067" y="0"/>
                  <a:pt x="59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7"/>
          <p:cNvSpPr/>
          <p:nvPr/>
        </p:nvSpPr>
        <p:spPr>
          <a:xfrm>
            <a:off x="6824680" y="3833477"/>
            <a:ext cx="162758" cy="162374"/>
          </a:xfrm>
          <a:custGeom>
            <a:avLst/>
            <a:gdLst/>
            <a:ahLst/>
            <a:cxnLst/>
            <a:rect l="l" t="t" r="r" b="b"/>
            <a:pathLst>
              <a:path w="5085" h="5073" extrusionOk="0">
                <a:moveTo>
                  <a:pt x="2537" y="1"/>
                </a:moveTo>
                <a:cubicBezTo>
                  <a:pt x="1132" y="1"/>
                  <a:pt x="1" y="1132"/>
                  <a:pt x="1" y="2537"/>
                </a:cubicBezTo>
                <a:cubicBezTo>
                  <a:pt x="1" y="3942"/>
                  <a:pt x="1132" y="5073"/>
                  <a:pt x="2537" y="5073"/>
                </a:cubicBezTo>
                <a:cubicBezTo>
                  <a:pt x="3942" y="5073"/>
                  <a:pt x="5085" y="3942"/>
                  <a:pt x="5085" y="2537"/>
                </a:cubicBezTo>
                <a:cubicBezTo>
                  <a:pt x="5085" y="1132"/>
                  <a:pt x="3942" y="1"/>
                  <a:pt x="25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7"/>
          <p:cNvSpPr/>
          <p:nvPr/>
        </p:nvSpPr>
        <p:spPr>
          <a:xfrm>
            <a:off x="6109761" y="1178422"/>
            <a:ext cx="65967" cy="66352"/>
          </a:xfrm>
          <a:custGeom>
            <a:avLst/>
            <a:gdLst/>
            <a:ahLst/>
            <a:cxnLst/>
            <a:rect l="l" t="t" r="r" b="b"/>
            <a:pathLst>
              <a:path w="2061" h="2073" extrusionOk="0">
                <a:moveTo>
                  <a:pt x="1024" y="1"/>
                </a:moveTo>
                <a:cubicBezTo>
                  <a:pt x="453" y="1"/>
                  <a:pt x="0" y="465"/>
                  <a:pt x="0" y="1037"/>
                </a:cubicBezTo>
                <a:cubicBezTo>
                  <a:pt x="0" y="1608"/>
                  <a:pt x="453" y="2073"/>
                  <a:pt x="1024" y="2073"/>
                </a:cubicBezTo>
                <a:cubicBezTo>
                  <a:pt x="1596" y="2073"/>
                  <a:pt x="2060" y="1608"/>
                  <a:pt x="2060" y="1037"/>
                </a:cubicBezTo>
                <a:cubicBezTo>
                  <a:pt x="2060" y="465"/>
                  <a:pt x="1596" y="1"/>
                  <a:pt x="1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7"/>
          <p:cNvSpPr/>
          <p:nvPr/>
        </p:nvSpPr>
        <p:spPr>
          <a:xfrm>
            <a:off x="6214937" y="1178422"/>
            <a:ext cx="65967" cy="66352"/>
          </a:xfrm>
          <a:custGeom>
            <a:avLst/>
            <a:gdLst/>
            <a:ahLst/>
            <a:cxnLst/>
            <a:rect l="l" t="t" r="r" b="b"/>
            <a:pathLst>
              <a:path w="2061" h="2073" extrusionOk="0">
                <a:moveTo>
                  <a:pt x="1025" y="1"/>
                </a:moveTo>
                <a:cubicBezTo>
                  <a:pt x="465" y="1"/>
                  <a:pt x="1" y="465"/>
                  <a:pt x="1" y="1037"/>
                </a:cubicBezTo>
                <a:cubicBezTo>
                  <a:pt x="1" y="1608"/>
                  <a:pt x="465" y="2073"/>
                  <a:pt x="1025" y="2073"/>
                </a:cubicBezTo>
                <a:cubicBezTo>
                  <a:pt x="1596" y="2073"/>
                  <a:pt x="2060" y="1608"/>
                  <a:pt x="2060" y="1037"/>
                </a:cubicBezTo>
                <a:cubicBezTo>
                  <a:pt x="2060" y="465"/>
                  <a:pt x="1596" y="1"/>
                  <a:pt x="1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4" name="Google Shape;1554;p67"/>
          <p:cNvPicPr preferRelativeResize="0"/>
          <p:nvPr/>
        </p:nvPicPr>
        <p:blipFill rotWithShape="1">
          <a:blip r:embed="rId3">
            <a:alphaModFix/>
          </a:blip>
          <a:srcRect/>
          <a:stretch/>
        </p:blipFill>
        <p:spPr>
          <a:xfrm>
            <a:off x="5954292" y="1351513"/>
            <a:ext cx="1903150" cy="2375224"/>
          </a:xfrm>
          <a:prstGeom prst="rect">
            <a:avLst/>
          </a:prstGeom>
          <a:noFill/>
          <a:ln>
            <a:noFill/>
          </a:ln>
        </p:spPr>
      </p:pic>
      <p:sp>
        <p:nvSpPr>
          <p:cNvPr id="1555" name="Google Shape;1555;p67"/>
          <p:cNvSpPr txBox="1">
            <a:spLocks noGrp="1"/>
          </p:cNvSpPr>
          <p:nvPr>
            <p:ph type="title"/>
          </p:nvPr>
        </p:nvSpPr>
        <p:spPr>
          <a:xfrm>
            <a:off x="733600" y="377725"/>
            <a:ext cx="714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SOCIAL MEDIA</a:t>
            </a:r>
            <a:endParaRPr/>
          </a:p>
        </p:txBody>
      </p:sp>
      <p:sp>
        <p:nvSpPr>
          <p:cNvPr id="1556" name="Google Shape;1556;p67"/>
          <p:cNvSpPr txBox="1"/>
          <p:nvPr/>
        </p:nvSpPr>
        <p:spPr>
          <a:xfrm>
            <a:off x="736225" y="1598200"/>
            <a:ext cx="2452800" cy="16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Signika"/>
                <a:ea typeface="Signika"/>
                <a:cs typeface="Signika"/>
                <a:sym typeface="Signika"/>
              </a:rPr>
              <a:t>You can replace the image on the screen with your own work. Just delete this one, add yours and and place it at the center of the device</a:t>
            </a:r>
            <a:endParaRPr sz="1600">
              <a:solidFill>
                <a:schemeClr val="dk1"/>
              </a:solidFill>
              <a:latin typeface="Signika"/>
              <a:ea typeface="Signika"/>
              <a:cs typeface="Signika"/>
              <a:sym typeface="Signika"/>
            </a:endParaRPr>
          </a:p>
        </p:txBody>
      </p:sp>
      <p:sp>
        <p:nvSpPr>
          <p:cNvPr id="1557" name="Google Shape;1557;p67"/>
          <p:cNvSpPr/>
          <p:nvPr/>
        </p:nvSpPr>
        <p:spPr>
          <a:xfrm>
            <a:off x="4916553" y="2384209"/>
            <a:ext cx="1158191" cy="2097163"/>
          </a:xfrm>
          <a:custGeom>
            <a:avLst/>
            <a:gdLst/>
            <a:ahLst/>
            <a:cxnLst/>
            <a:rect l="l" t="t" r="r" b="b"/>
            <a:pathLst>
              <a:path w="36185" h="65521" extrusionOk="0">
                <a:moveTo>
                  <a:pt x="1882" y="0"/>
                </a:moveTo>
                <a:cubicBezTo>
                  <a:pt x="846" y="0"/>
                  <a:pt x="1" y="846"/>
                  <a:pt x="1" y="1893"/>
                </a:cubicBezTo>
                <a:lnTo>
                  <a:pt x="1" y="63639"/>
                </a:lnTo>
                <a:cubicBezTo>
                  <a:pt x="1" y="64687"/>
                  <a:pt x="846" y="65520"/>
                  <a:pt x="1882" y="65520"/>
                </a:cubicBezTo>
                <a:lnTo>
                  <a:pt x="34291" y="65520"/>
                </a:lnTo>
                <a:cubicBezTo>
                  <a:pt x="35339" y="65520"/>
                  <a:pt x="36184" y="64687"/>
                  <a:pt x="36184" y="63639"/>
                </a:cubicBezTo>
                <a:lnTo>
                  <a:pt x="36184" y="1893"/>
                </a:lnTo>
                <a:cubicBezTo>
                  <a:pt x="36184" y="1119"/>
                  <a:pt x="35720" y="465"/>
                  <a:pt x="35065" y="167"/>
                </a:cubicBezTo>
                <a:cubicBezTo>
                  <a:pt x="35053" y="155"/>
                  <a:pt x="35041" y="155"/>
                  <a:pt x="35029" y="143"/>
                </a:cubicBezTo>
                <a:lnTo>
                  <a:pt x="35005" y="143"/>
                </a:lnTo>
                <a:cubicBezTo>
                  <a:pt x="34779" y="48"/>
                  <a:pt x="34541" y="0"/>
                  <a:pt x="34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7"/>
          <p:cNvSpPr/>
          <p:nvPr/>
        </p:nvSpPr>
        <p:spPr>
          <a:xfrm>
            <a:off x="4902470" y="2369710"/>
            <a:ext cx="1186358" cy="2126130"/>
          </a:xfrm>
          <a:custGeom>
            <a:avLst/>
            <a:gdLst/>
            <a:ahLst/>
            <a:cxnLst/>
            <a:rect l="l" t="t" r="r" b="b"/>
            <a:pathLst>
              <a:path w="37065" h="66426" extrusionOk="0">
                <a:moveTo>
                  <a:pt x="34731" y="894"/>
                </a:moveTo>
                <a:cubicBezTo>
                  <a:pt x="34921" y="894"/>
                  <a:pt x="35100" y="930"/>
                  <a:pt x="35279" y="1001"/>
                </a:cubicBezTo>
                <a:cubicBezTo>
                  <a:pt x="35279" y="1013"/>
                  <a:pt x="35291" y="1013"/>
                  <a:pt x="35291" y="1013"/>
                </a:cubicBezTo>
                <a:cubicBezTo>
                  <a:pt x="35302" y="1013"/>
                  <a:pt x="35314" y="1025"/>
                  <a:pt x="35314" y="1025"/>
                </a:cubicBezTo>
                <a:cubicBezTo>
                  <a:pt x="35838" y="1263"/>
                  <a:pt x="36172" y="1775"/>
                  <a:pt x="36172" y="2346"/>
                </a:cubicBezTo>
                <a:lnTo>
                  <a:pt x="36172" y="64092"/>
                </a:lnTo>
                <a:cubicBezTo>
                  <a:pt x="36172" y="64878"/>
                  <a:pt x="35529" y="65533"/>
                  <a:pt x="34731" y="65533"/>
                </a:cubicBezTo>
                <a:lnTo>
                  <a:pt x="2322" y="65533"/>
                </a:lnTo>
                <a:cubicBezTo>
                  <a:pt x="1536" y="65533"/>
                  <a:pt x="893" y="64878"/>
                  <a:pt x="893" y="64092"/>
                </a:cubicBezTo>
                <a:lnTo>
                  <a:pt x="893" y="2346"/>
                </a:lnTo>
                <a:cubicBezTo>
                  <a:pt x="893" y="1549"/>
                  <a:pt x="1536" y="894"/>
                  <a:pt x="2322" y="894"/>
                </a:cubicBezTo>
                <a:close/>
                <a:moveTo>
                  <a:pt x="2322" y="1"/>
                </a:moveTo>
                <a:cubicBezTo>
                  <a:pt x="1036" y="1"/>
                  <a:pt x="0" y="1049"/>
                  <a:pt x="0" y="2346"/>
                </a:cubicBezTo>
                <a:lnTo>
                  <a:pt x="0" y="64092"/>
                </a:lnTo>
                <a:cubicBezTo>
                  <a:pt x="0" y="65378"/>
                  <a:pt x="1036" y="66426"/>
                  <a:pt x="2322" y="66426"/>
                </a:cubicBezTo>
                <a:lnTo>
                  <a:pt x="34731" y="66426"/>
                </a:lnTo>
                <a:cubicBezTo>
                  <a:pt x="36017" y="66426"/>
                  <a:pt x="37065" y="65378"/>
                  <a:pt x="37065" y="64092"/>
                </a:cubicBezTo>
                <a:lnTo>
                  <a:pt x="37065" y="2346"/>
                </a:lnTo>
                <a:cubicBezTo>
                  <a:pt x="37065" y="1418"/>
                  <a:pt x="36529" y="584"/>
                  <a:pt x="35683" y="215"/>
                </a:cubicBezTo>
                <a:cubicBezTo>
                  <a:pt x="35672" y="203"/>
                  <a:pt x="35660" y="191"/>
                  <a:pt x="35648" y="191"/>
                </a:cubicBezTo>
                <a:cubicBezTo>
                  <a:pt x="35636" y="191"/>
                  <a:pt x="35624" y="179"/>
                  <a:pt x="35600" y="179"/>
                </a:cubicBezTo>
                <a:cubicBezTo>
                  <a:pt x="35326" y="60"/>
                  <a:pt x="35029" y="1"/>
                  <a:pt x="34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7"/>
          <p:cNvSpPr/>
          <p:nvPr/>
        </p:nvSpPr>
        <p:spPr>
          <a:xfrm>
            <a:off x="5438660" y="4315926"/>
            <a:ext cx="113595" cy="113595"/>
          </a:xfrm>
          <a:custGeom>
            <a:avLst/>
            <a:gdLst/>
            <a:ahLst/>
            <a:cxnLst/>
            <a:rect l="l" t="t" r="r" b="b"/>
            <a:pathLst>
              <a:path w="3549" h="3549" extrusionOk="0">
                <a:moveTo>
                  <a:pt x="1775" y="1"/>
                </a:moveTo>
                <a:cubicBezTo>
                  <a:pt x="798" y="1"/>
                  <a:pt x="1" y="799"/>
                  <a:pt x="1" y="1775"/>
                </a:cubicBezTo>
                <a:cubicBezTo>
                  <a:pt x="1" y="2751"/>
                  <a:pt x="798" y="3549"/>
                  <a:pt x="1775" y="3549"/>
                </a:cubicBezTo>
                <a:cubicBezTo>
                  <a:pt x="2763" y="3549"/>
                  <a:pt x="3549" y="2751"/>
                  <a:pt x="3549" y="1775"/>
                </a:cubicBezTo>
                <a:cubicBezTo>
                  <a:pt x="3549" y="799"/>
                  <a:pt x="2763" y="1"/>
                  <a:pt x="1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7"/>
          <p:cNvSpPr/>
          <p:nvPr/>
        </p:nvSpPr>
        <p:spPr>
          <a:xfrm>
            <a:off x="5262970" y="2463075"/>
            <a:ext cx="46155" cy="46155"/>
          </a:xfrm>
          <a:custGeom>
            <a:avLst/>
            <a:gdLst/>
            <a:ahLst/>
            <a:cxnLst/>
            <a:rect l="l" t="t" r="r" b="b"/>
            <a:pathLst>
              <a:path w="1442" h="1442" extrusionOk="0">
                <a:moveTo>
                  <a:pt x="715" y="1"/>
                </a:moveTo>
                <a:cubicBezTo>
                  <a:pt x="322" y="1"/>
                  <a:pt x="1" y="334"/>
                  <a:pt x="1" y="727"/>
                </a:cubicBezTo>
                <a:cubicBezTo>
                  <a:pt x="1" y="1120"/>
                  <a:pt x="322" y="1442"/>
                  <a:pt x="715" y="1442"/>
                </a:cubicBezTo>
                <a:cubicBezTo>
                  <a:pt x="1120" y="1442"/>
                  <a:pt x="1441" y="1120"/>
                  <a:pt x="1441" y="727"/>
                </a:cubicBezTo>
                <a:cubicBezTo>
                  <a:pt x="1441" y="334"/>
                  <a:pt x="1120" y="1"/>
                  <a:pt x="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7"/>
          <p:cNvSpPr/>
          <p:nvPr/>
        </p:nvSpPr>
        <p:spPr>
          <a:xfrm>
            <a:off x="5374260" y="2477959"/>
            <a:ext cx="246202" cy="16804"/>
          </a:xfrm>
          <a:custGeom>
            <a:avLst/>
            <a:gdLst/>
            <a:ahLst/>
            <a:cxnLst/>
            <a:rect l="l" t="t" r="r" b="b"/>
            <a:pathLst>
              <a:path w="7692" h="525" extrusionOk="0">
                <a:moveTo>
                  <a:pt x="262" y="0"/>
                </a:moveTo>
                <a:cubicBezTo>
                  <a:pt x="119" y="0"/>
                  <a:pt x="0" y="119"/>
                  <a:pt x="0" y="262"/>
                </a:cubicBezTo>
                <a:cubicBezTo>
                  <a:pt x="0" y="405"/>
                  <a:pt x="119" y="524"/>
                  <a:pt x="262" y="524"/>
                </a:cubicBezTo>
                <a:lnTo>
                  <a:pt x="7430" y="524"/>
                </a:lnTo>
                <a:cubicBezTo>
                  <a:pt x="7573" y="524"/>
                  <a:pt x="7692" y="405"/>
                  <a:pt x="7692" y="262"/>
                </a:cubicBezTo>
                <a:cubicBezTo>
                  <a:pt x="7692" y="119"/>
                  <a:pt x="7573" y="0"/>
                  <a:pt x="74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7"/>
          <p:cNvSpPr/>
          <p:nvPr/>
        </p:nvSpPr>
        <p:spPr>
          <a:xfrm>
            <a:off x="6557930" y="2391059"/>
            <a:ext cx="106713" cy="32"/>
          </a:xfrm>
          <a:custGeom>
            <a:avLst/>
            <a:gdLst/>
            <a:ahLst/>
            <a:cxnLst/>
            <a:rect l="l" t="t" r="r" b="b"/>
            <a:pathLst>
              <a:path w="3334" h="1" extrusionOk="0">
                <a:moveTo>
                  <a:pt x="3334" y="1"/>
                </a:moveTo>
                <a:lnTo>
                  <a:pt x="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63" name="Google Shape;1563;p67"/>
          <p:cNvPicPr preferRelativeResize="0"/>
          <p:nvPr/>
        </p:nvPicPr>
        <p:blipFill rotWithShape="1">
          <a:blip r:embed="rId4">
            <a:alphaModFix/>
          </a:blip>
          <a:srcRect l="980" r="980"/>
          <a:stretch/>
        </p:blipFill>
        <p:spPr>
          <a:xfrm>
            <a:off x="4930826" y="2600688"/>
            <a:ext cx="1115568" cy="1664208"/>
          </a:xfrm>
          <a:prstGeom prst="rect">
            <a:avLst/>
          </a:prstGeom>
          <a:noFill/>
          <a:ln>
            <a:noFill/>
          </a:ln>
        </p:spPr>
      </p:pic>
      <p:grpSp>
        <p:nvGrpSpPr>
          <p:cNvPr id="1564" name="Google Shape;1564;p67"/>
          <p:cNvGrpSpPr/>
          <p:nvPr/>
        </p:nvGrpSpPr>
        <p:grpSpPr>
          <a:xfrm>
            <a:off x="7865052" y="4412880"/>
            <a:ext cx="438663" cy="435750"/>
            <a:chOff x="7865052" y="4412880"/>
            <a:chExt cx="438663" cy="435750"/>
          </a:xfrm>
        </p:grpSpPr>
        <p:sp>
          <p:nvSpPr>
            <p:cNvPr id="1565" name="Google Shape;1565;p67"/>
            <p:cNvSpPr/>
            <p:nvPr/>
          </p:nvSpPr>
          <p:spPr>
            <a:xfrm>
              <a:off x="7944335" y="4490690"/>
              <a:ext cx="280130" cy="280514"/>
            </a:xfrm>
            <a:custGeom>
              <a:avLst/>
              <a:gdLst/>
              <a:ahLst/>
              <a:cxnLst/>
              <a:rect l="l" t="t" r="r" b="b"/>
              <a:pathLst>
                <a:path w="8752" h="8764" extrusionOk="0">
                  <a:moveTo>
                    <a:pt x="4382" y="989"/>
                  </a:moveTo>
                  <a:cubicBezTo>
                    <a:pt x="4596" y="989"/>
                    <a:pt x="4775" y="1167"/>
                    <a:pt x="4775" y="1393"/>
                  </a:cubicBezTo>
                  <a:cubicBezTo>
                    <a:pt x="4775" y="1608"/>
                    <a:pt x="4596" y="1786"/>
                    <a:pt x="4382" y="1786"/>
                  </a:cubicBezTo>
                  <a:cubicBezTo>
                    <a:pt x="4155" y="1786"/>
                    <a:pt x="3977" y="1608"/>
                    <a:pt x="3977" y="1393"/>
                  </a:cubicBezTo>
                  <a:cubicBezTo>
                    <a:pt x="3977" y="1167"/>
                    <a:pt x="4155" y="989"/>
                    <a:pt x="4382" y="989"/>
                  </a:cubicBezTo>
                  <a:close/>
                  <a:moveTo>
                    <a:pt x="2262" y="1870"/>
                  </a:moveTo>
                  <a:cubicBezTo>
                    <a:pt x="2489" y="1870"/>
                    <a:pt x="2667" y="2048"/>
                    <a:pt x="2667" y="2263"/>
                  </a:cubicBezTo>
                  <a:cubicBezTo>
                    <a:pt x="2667" y="2489"/>
                    <a:pt x="2489" y="2667"/>
                    <a:pt x="2262" y="2667"/>
                  </a:cubicBezTo>
                  <a:cubicBezTo>
                    <a:pt x="2048" y="2667"/>
                    <a:pt x="1869" y="2489"/>
                    <a:pt x="1869" y="2263"/>
                  </a:cubicBezTo>
                  <a:cubicBezTo>
                    <a:pt x="1869" y="2048"/>
                    <a:pt x="2048" y="1870"/>
                    <a:pt x="2262" y="1870"/>
                  </a:cubicBezTo>
                  <a:close/>
                  <a:moveTo>
                    <a:pt x="6489" y="1870"/>
                  </a:moveTo>
                  <a:cubicBezTo>
                    <a:pt x="6715" y="1870"/>
                    <a:pt x="6894" y="2048"/>
                    <a:pt x="6894" y="2263"/>
                  </a:cubicBezTo>
                  <a:cubicBezTo>
                    <a:pt x="6894" y="2489"/>
                    <a:pt x="6715" y="2667"/>
                    <a:pt x="6489" y="2667"/>
                  </a:cubicBezTo>
                  <a:cubicBezTo>
                    <a:pt x="6275" y="2667"/>
                    <a:pt x="6096" y="2489"/>
                    <a:pt x="6096" y="2263"/>
                  </a:cubicBezTo>
                  <a:cubicBezTo>
                    <a:pt x="6096" y="2048"/>
                    <a:pt x="6275" y="1870"/>
                    <a:pt x="6489" y="1870"/>
                  </a:cubicBezTo>
                  <a:close/>
                  <a:moveTo>
                    <a:pt x="3524" y="3120"/>
                  </a:moveTo>
                  <a:cubicBezTo>
                    <a:pt x="3739" y="3120"/>
                    <a:pt x="3917" y="3298"/>
                    <a:pt x="3917" y="3525"/>
                  </a:cubicBezTo>
                  <a:cubicBezTo>
                    <a:pt x="3917" y="3739"/>
                    <a:pt x="3739" y="3918"/>
                    <a:pt x="3524" y="3918"/>
                  </a:cubicBezTo>
                  <a:cubicBezTo>
                    <a:pt x="3298" y="3918"/>
                    <a:pt x="3120" y="3739"/>
                    <a:pt x="3120" y="3525"/>
                  </a:cubicBezTo>
                  <a:cubicBezTo>
                    <a:pt x="3120" y="3298"/>
                    <a:pt x="3298" y="3120"/>
                    <a:pt x="3524" y="3120"/>
                  </a:cubicBezTo>
                  <a:close/>
                  <a:moveTo>
                    <a:pt x="5227" y="3120"/>
                  </a:moveTo>
                  <a:cubicBezTo>
                    <a:pt x="5453" y="3120"/>
                    <a:pt x="5632" y="3298"/>
                    <a:pt x="5632" y="3525"/>
                  </a:cubicBezTo>
                  <a:cubicBezTo>
                    <a:pt x="5632" y="3739"/>
                    <a:pt x="5453" y="3918"/>
                    <a:pt x="5227" y="3918"/>
                  </a:cubicBezTo>
                  <a:cubicBezTo>
                    <a:pt x="5013" y="3918"/>
                    <a:pt x="4834" y="3739"/>
                    <a:pt x="4834" y="3525"/>
                  </a:cubicBezTo>
                  <a:cubicBezTo>
                    <a:pt x="4834" y="3298"/>
                    <a:pt x="5013" y="3120"/>
                    <a:pt x="5227" y="3120"/>
                  </a:cubicBezTo>
                  <a:close/>
                  <a:moveTo>
                    <a:pt x="1381" y="3977"/>
                  </a:moveTo>
                  <a:cubicBezTo>
                    <a:pt x="1607" y="3977"/>
                    <a:pt x="1786" y="4156"/>
                    <a:pt x="1786" y="4382"/>
                  </a:cubicBezTo>
                  <a:cubicBezTo>
                    <a:pt x="1786" y="4596"/>
                    <a:pt x="1607" y="4775"/>
                    <a:pt x="1381" y="4775"/>
                  </a:cubicBezTo>
                  <a:cubicBezTo>
                    <a:pt x="1167" y="4775"/>
                    <a:pt x="988" y="4596"/>
                    <a:pt x="988" y="4382"/>
                  </a:cubicBezTo>
                  <a:cubicBezTo>
                    <a:pt x="988" y="4156"/>
                    <a:pt x="1167" y="3977"/>
                    <a:pt x="1381" y="3977"/>
                  </a:cubicBezTo>
                  <a:close/>
                  <a:moveTo>
                    <a:pt x="7370" y="3977"/>
                  </a:moveTo>
                  <a:cubicBezTo>
                    <a:pt x="7584" y="3977"/>
                    <a:pt x="7763" y="4156"/>
                    <a:pt x="7763" y="4382"/>
                  </a:cubicBezTo>
                  <a:cubicBezTo>
                    <a:pt x="7763" y="4596"/>
                    <a:pt x="7584" y="4775"/>
                    <a:pt x="7370" y="4775"/>
                  </a:cubicBezTo>
                  <a:cubicBezTo>
                    <a:pt x="7144" y="4775"/>
                    <a:pt x="6965" y="4596"/>
                    <a:pt x="6965" y="4382"/>
                  </a:cubicBezTo>
                  <a:cubicBezTo>
                    <a:pt x="6965" y="4156"/>
                    <a:pt x="7144" y="3977"/>
                    <a:pt x="7370" y="3977"/>
                  </a:cubicBezTo>
                  <a:close/>
                  <a:moveTo>
                    <a:pt x="3524" y="4834"/>
                  </a:moveTo>
                  <a:cubicBezTo>
                    <a:pt x="3739" y="4834"/>
                    <a:pt x="3917" y="5013"/>
                    <a:pt x="3917" y="5227"/>
                  </a:cubicBezTo>
                  <a:cubicBezTo>
                    <a:pt x="3917" y="5453"/>
                    <a:pt x="3739" y="5632"/>
                    <a:pt x="3524" y="5632"/>
                  </a:cubicBezTo>
                  <a:cubicBezTo>
                    <a:pt x="3298" y="5632"/>
                    <a:pt x="3120" y="5453"/>
                    <a:pt x="3120" y="5227"/>
                  </a:cubicBezTo>
                  <a:cubicBezTo>
                    <a:pt x="3120" y="5013"/>
                    <a:pt x="3298" y="4834"/>
                    <a:pt x="3524" y="4834"/>
                  </a:cubicBezTo>
                  <a:close/>
                  <a:moveTo>
                    <a:pt x="5227" y="4834"/>
                  </a:moveTo>
                  <a:cubicBezTo>
                    <a:pt x="5453" y="4834"/>
                    <a:pt x="5632" y="5013"/>
                    <a:pt x="5632" y="5227"/>
                  </a:cubicBezTo>
                  <a:cubicBezTo>
                    <a:pt x="5632" y="5453"/>
                    <a:pt x="5453" y="5632"/>
                    <a:pt x="5227" y="5632"/>
                  </a:cubicBezTo>
                  <a:cubicBezTo>
                    <a:pt x="5013" y="5632"/>
                    <a:pt x="4834" y="5453"/>
                    <a:pt x="4834" y="5227"/>
                  </a:cubicBezTo>
                  <a:cubicBezTo>
                    <a:pt x="4834" y="5013"/>
                    <a:pt x="5013" y="4834"/>
                    <a:pt x="5227" y="4834"/>
                  </a:cubicBezTo>
                  <a:close/>
                  <a:moveTo>
                    <a:pt x="2262" y="6096"/>
                  </a:moveTo>
                  <a:cubicBezTo>
                    <a:pt x="2489" y="6096"/>
                    <a:pt x="2667" y="6275"/>
                    <a:pt x="2667" y="6489"/>
                  </a:cubicBezTo>
                  <a:cubicBezTo>
                    <a:pt x="2667" y="6716"/>
                    <a:pt x="2489" y="6894"/>
                    <a:pt x="2262" y="6894"/>
                  </a:cubicBezTo>
                  <a:cubicBezTo>
                    <a:pt x="2048" y="6894"/>
                    <a:pt x="1869" y="6716"/>
                    <a:pt x="1869" y="6489"/>
                  </a:cubicBezTo>
                  <a:cubicBezTo>
                    <a:pt x="1869" y="6275"/>
                    <a:pt x="2048" y="6096"/>
                    <a:pt x="2262" y="6096"/>
                  </a:cubicBezTo>
                  <a:close/>
                  <a:moveTo>
                    <a:pt x="6489" y="6096"/>
                  </a:moveTo>
                  <a:cubicBezTo>
                    <a:pt x="6715" y="6096"/>
                    <a:pt x="6894" y="6275"/>
                    <a:pt x="6894" y="6489"/>
                  </a:cubicBezTo>
                  <a:cubicBezTo>
                    <a:pt x="6894" y="6716"/>
                    <a:pt x="6715" y="6894"/>
                    <a:pt x="6489" y="6894"/>
                  </a:cubicBezTo>
                  <a:cubicBezTo>
                    <a:pt x="6275" y="6894"/>
                    <a:pt x="6096" y="6716"/>
                    <a:pt x="6096" y="6489"/>
                  </a:cubicBezTo>
                  <a:cubicBezTo>
                    <a:pt x="6096" y="6275"/>
                    <a:pt x="6275" y="6096"/>
                    <a:pt x="6489" y="6096"/>
                  </a:cubicBezTo>
                  <a:close/>
                  <a:moveTo>
                    <a:pt x="4382" y="6966"/>
                  </a:moveTo>
                  <a:cubicBezTo>
                    <a:pt x="4596" y="6966"/>
                    <a:pt x="4775" y="7144"/>
                    <a:pt x="4775" y="7370"/>
                  </a:cubicBezTo>
                  <a:cubicBezTo>
                    <a:pt x="4775" y="7585"/>
                    <a:pt x="4596" y="7763"/>
                    <a:pt x="4382" y="7763"/>
                  </a:cubicBezTo>
                  <a:cubicBezTo>
                    <a:pt x="4155" y="7763"/>
                    <a:pt x="3977" y="7585"/>
                    <a:pt x="3977" y="7370"/>
                  </a:cubicBezTo>
                  <a:cubicBezTo>
                    <a:pt x="3977" y="7144"/>
                    <a:pt x="4155" y="6966"/>
                    <a:pt x="4382" y="6966"/>
                  </a:cubicBezTo>
                  <a:close/>
                  <a:moveTo>
                    <a:pt x="4382" y="0"/>
                  </a:moveTo>
                  <a:cubicBezTo>
                    <a:pt x="1965" y="0"/>
                    <a:pt x="0" y="1965"/>
                    <a:pt x="0" y="4382"/>
                  </a:cubicBezTo>
                  <a:cubicBezTo>
                    <a:pt x="0" y="6799"/>
                    <a:pt x="1965" y="8763"/>
                    <a:pt x="4382" y="8763"/>
                  </a:cubicBezTo>
                  <a:cubicBezTo>
                    <a:pt x="6787" y="8763"/>
                    <a:pt x="8751" y="6799"/>
                    <a:pt x="8751" y="4382"/>
                  </a:cubicBezTo>
                  <a:cubicBezTo>
                    <a:pt x="8751" y="1965"/>
                    <a:pt x="6787" y="0"/>
                    <a:pt x="4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7"/>
            <p:cNvSpPr/>
            <p:nvPr/>
          </p:nvSpPr>
          <p:spPr>
            <a:xfrm>
              <a:off x="8003004" y="4412880"/>
              <a:ext cx="54925" cy="61838"/>
            </a:xfrm>
            <a:custGeom>
              <a:avLst/>
              <a:gdLst/>
              <a:ahLst/>
              <a:cxnLst/>
              <a:rect l="l" t="t" r="r" b="b"/>
              <a:pathLst>
                <a:path w="1716" h="1932" extrusionOk="0">
                  <a:moveTo>
                    <a:pt x="1280" y="0"/>
                  </a:moveTo>
                  <a:cubicBezTo>
                    <a:pt x="1246" y="0"/>
                    <a:pt x="1213" y="5"/>
                    <a:pt x="1179" y="14"/>
                  </a:cubicBezTo>
                  <a:lnTo>
                    <a:pt x="334" y="241"/>
                  </a:lnTo>
                  <a:cubicBezTo>
                    <a:pt x="120" y="300"/>
                    <a:pt x="1" y="515"/>
                    <a:pt x="48" y="729"/>
                  </a:cubicBezTo>
                  <a:cubicBezTo>
                    <a:pt x="99" y="900"/>
                    <a:pt x="259" y="1028"/>
                    <a:pt x="437" y="1028"/>
                  </a:cubicBezTo>
                  <a:cubicBezTo>
                    <a:pt x="470" y="1028"/>
                    <a:pt x="503" y="1024"/>
                    <a:pt x="536" y="1015"/>
                  </a:cubicBezTo>
                  <a:lnTo>
                    <a:pt x="572" y="1003"/>
                  </a:lnTo>
                  <a:lnTo>
                    <a:pt x="822" y="1931"/>
                  </a:lnTo>
                  <a:cubicBezTo>
                    <a:pt x="1072" y="1836"/>
                    <a:pt x="1334" y="1765"/>
                    <a:pt x="1596" y="1717"/>
                  </a:cubicBezTo>
                  <a:lnTo>
                    <a:pt x="1346" y="800"/>
                  </a:lnTo>
                  <a:lnTo>
                    <a:pt x="1382" y="788"/>
                  </a:lnTo>
                  <a:cubicBezTo>
                    <a:pt x="1596" y="729"/>
                    <a:pt x="1715" y="515"/>
                    <a:pt x="1668" y="300"/>
                  </a:cubicBezTo>
                  <a:cubicBezTo>
                    <a:pt x="1618" y="121"/>
                    <a:pt x="1451" y="0"/>
                    <a:pt x="1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7"/>
            <p:cNvSpPr/>
            <p:nvPr/>
          </p:nvSpPr>
          <p:spPr>
            <a:xfrm>
              <a:off x="7913063" y="4460667"/>
              <a:ext cx="63695" cy="62447"/>
            </a:xfrm>
            <a:custGeom>
              <a:avLst/>
              <a:gdLst/>
              <a:ahLst/>
              <a:cxnLst/>
              <a:rect l="l" t="t" r="r" b="b"/>
              <a:pathLst>
                <a:path w="1990" h="1951" extrusionOk="0">
                  <a:moveTo>
                    <a:pt x="1055" y="1"/>
                  </a:moveTo>
                  <a:cubicBezTo>
                    <a:pt x="953" y="1"/>
                    <a:pt x="852" y="40"/>
                    <a:pt x="775" y="117"/>
                  </a:cubicBezTo>
                  <a:lnTo>
                    <a:pt x="156" y="736"/>
                  </a:lnTo>
                  <a:cubicBezTo>
                    <a:pt x="1" y="891"/>
                    <a:pt x="1" y="1141"/>
                    <a:pt x="156" y="1296"/>
                  </a:cubicBezTo>
                  <a:cubicBezTo>
                    <a:pt x="233" y="1373"/>
                    <a:pt x="334" y="1412"/>
                    <a:pt x="435" y="1412"/>
                  </a:cubicBezTo>
                  <a:cubicBezTo>
                    <a:pt x="537" y="1412"/>
                    <a:pt x="638" y="1373"/>
                    <a:pt x="715" y="1296"/>
                  </a:cubicBezTo>
                  <a:lnTo>
                    <a:pt x="751" y="1272"/>
                  </a:lnTo>
                  <a:lnTo>
                    <a:pt x="1430" y="1950"/>
                  </a:lnTo>
                  <a:cubicBezTo>
                    <a:pt x="1596" y="1748"/>
                    <a:pt x="1787" y="1558"/>
                    <a:pt x="1989" y="1391"/>
                  </a:cubicBezTo>
                  <a:lnTo>
                    <a:pt x="1311" y="712"/>
                  </a:lnTo>
                  <a:lnTo>
                    <a:pt x="1334" y="688"/>
                  </a:lnTo>
                  <a:cubicBezTo>
                    <a:pt x="1489" y="522"/>
                    <a:pt x="1489" y="272"/>
                    <a:pt x="1334" y="117"/>
                  </a:cubicBezTo>
                  <a:cubicBezTo>
                    <a:pt x="1257" y="40"/>
                    <a:pt x="1156"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7"/>
            <p:cNvSpPr/>
            <p:nvPr/>
          </p:nvSpPr>
          <p:spPr>
            <a:xfrm>
              <a:off x="7865052" y="4550576"/>
              <a:ext cx="62927" cy="52524"/>
            </a:xfrm>
            <a:custGeom>
              <a:avLst/>
              <a:gdLst/>
              <a:ahLst/>
              <a:cxnLst/>
              <a:rect l="l" t="t" r="r" b="b"/>
              <a:pathLst>
                <a:path w="1966" h="1641" extrusionOk="0">
                  <a:moveTo>
                    <a:pt x="680" y="0"/>
                  </a:moveTo>
                  <a:cubicBezTo>
                    <a:pt x="500" y="0"/>
                    <a:pt x="337" y="114"/>
                    <a:pt x="286" y="296"/>
                  </a:cubicBezTo>
                  <a:lnTo>
                    <a:pt x="60" y="1142"/>
                  </a:lnTo>
                  <a:cubicBezTo>
                    <a:pt x="1" y="1344"/>
                    <a:pt x="132" y="1570"/>
                    <a:pt x="346" y="1630"/>
                  </a:cubicBezTo>
                  <a:cubicBezTo>
                    <a:pt x="376" y="1637"/>
                    <a:pt x="406" y="1640"/>
                    <a:pt x="436" y="1640"/>
                  </a:cubicBezTo>
                  <a:cubicBezTo>
                    <a:pt x="611" y="1640"/>
                    <a:pt x="783" y="1527"/>
                    <a:pt x="834" y="1344"/>
                  </a:cubicBezTo>
                  <a:lnTo>
                    <a:pt x="846" y="1308"/>
                  </a:lnTo>
                  <a:lnTo>
                    <a:pt x="1763" y="1558"/>
                  </a:lnTo>
                  <a:cubicBezTo>
                    <a:pt x="1810" y="1296"/>
                    <a:pt x="1882" y="1035"/>
                    <a:pt x="1965" y="785"/>
                  </a:cubicBezTo>
                  <a:lnTo>
                    <a:pt x="1048" y="534"/>
                  </a:lnTo>
                  <a:lnTo>
                    <a:pt x="1060" y="499"/>
                  </a:lnTo>
                  <a:cubicBezTo>
                    <a:pt x="1120" y="296"/>
                    <a:pt x="989" y="70"/>
                    <a:pt x="775" y="11"/>
                  </a:cubicBezTo>
                  <a:cubicBezTo>
                    <a:pt x="743" y="4"/>
                    <a:pt x="711" y="0"/>
                    <a:pt x="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7"/>
            <p:cNvSpPr/>
            <p:nvPr/>
          </p:nvSpPr>
          <p:spPr>
            <a:xfrm>
              <a:off x="7865052" y="4658633"/>
              <a:ext cx="62927" cy="52428"/>
            </a:xfrm>
            <a:custGeom>
              <a:avLst/>
              <a:gdLst/>
              <a:ahLst/>
              <a:cxnLst/>
              <a:rect l="l" t="t" r="r" b="b"/>
              <a:pathLst>
                <a:path w="1966" h="1638" extrusionOk="0">
                  <a:moveTo>
                    <a:pt x="453" y="1"/>
                  </a:moveTo>
                  <a:cubicBezTo>
                    <a:pt x="417" y="1"/>
                    <a:pt x="381" y="6"/>
                    <a:pt x="346" y="16"/>
                  </a:cubicBezTo>
                  <a:cubicBezTo>
                    <a:pt x="132" y="76"/>
                    <a:pt x="1" y="290"/>
                    <a:pt x="60" y="504"/>
                  </a:cubicBezTo>
                  <a:lnTo>
                    <a:pt x="286" y="1338"/>
                  </a:lnTo>
                  <a:cubicBezTo>
                    <a:pt x="336" y="1517"/>
                    <a:pt x="494" y="1638"/>
                    <a:pt x="670" y="1638"/>
                  </a:cubicBezTo>
                  <a:cubicBezTo>
                    <a:pt x="704" y="1638"/>
                    <a:pt x="739" y="1633"/>
                    <a:pt x="775" y="1623"/>
                  </a:cubicBezTo>
                  <a:cubicBezTo>
                    <a:pt x="989" y="1564"/>
                    <a:pt x="1120" y="1349"/>
                    <a:pt x="1060" y="1135"/>
                  </a:cubicBezTo>
                  <a:lnTo>
                    <a:pt x="1048" y="1099"/>
                  </a:lnTo>
                  <a:lnTo>
                    <a:pt x="1965" y="849"/>
                  </a:lnTo>
                  <a:cubicBezTo>
                    <a:pt x="1882" y="599"/>
                    <a:pt x="1810" y="349"/>
                    <a:pt x="1763" y="87"/>
                  </a:cubicBezTo>
                  <a:lnTo>
                    <a:pt x="846" y="326"/>
                  </a:lnTo>
                  <a:lnTo>
                    <a:pt x="834" y="290"/>
                  </a:lnTo>
                  <a:cubicBezTo>
                    <a:pt x="785" y="113"/>
                    <a:pt x="622" y="1"/>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7"/>
            <p:cNvSpPr/>
            <p:nvPr/>
          </p:nvSpPr>
          <p:spPr>
            <a:xfrm>
              <a:off x="7913063" y="4738396"/>
              <a:ext cx="63695" cy="62447"/>
            </a:xfrm>
            <a:custGeom>
              <a:avLst/>
              <a:gdLst/>
              <a:ahLst/>
              <a:cxnLst/>
              <a:rect l="l" t="t" r="r" b="b"/>
              <a:pathLst>
                <a:path w="1990" h="1951" extrusionOk="0">
                  <a:moveTo>
                    <a:pt x="1430" y="0"/>
                  </a:moveTo>
                  <a:lnTo>
                    <a:pt x="751" y="679"/>
                  </a:lnTo>
                  <a:lnTo>
                    <a:pt x="715" y="655"/>
                  </a:lnTo>
                  <a:cubicBezTo>
                    <a:pt x="638" y="578"/>
                    <a:pt x="537" y="539"/>
                    <a:pt x="435" y="539"/>
                  </a:cubicBezTo>
                  <a:cubicBezTo>
                    <a:pt x="334" y="539"/>
                    <a:pt x="233" y="578"/>
                    <a:pt x="156" y="655"/>
                  </a:cubicBezTo>
                  <a:cubicBezTo>
                    <a:pt x="1" y="810"/>
                    <a:pt x="1" y="1060"/>
                    <a:pt x="156" y="1227"/>
                  </a:cubicBezTo>
                  <a:lnTo>
                    <a:pt x="775" y="1834"/>
                  </a:lnTo>
                  <a:cubicBezTo>
                    <a:pt x="852" y="1911"/>
                    <a:pt x="953" y="1950"/>
                    <a:pt x="1055" y="1950"/>
                  </a:cubicBezTo>
                  <a:cubicBezTo>
                    <a:pt x="1156" y="1950"/>
                    <a:pt x="1257" y="1911"/>
                    <a:pt x="1334" y="1834"/>
                  </a:cubicBezTo>
                  <a:cubicBezTo>
                    <a:pt x="1489" y="1679"/>
                    <a:pt x="1489" y="1429"/>
                    <a:pt x="1334" y="1274"/>
                  </a:cubicBezTo>
                  <a:lnTo>
                    <a:pt x="1311" y="1251"/>
                  </a:lnTo>
                  <a:lnTo>
                    <a:pt x="1989" y="572"/>
                  </a:lnTo>
                  <a:cubicBezTo>
                    <a:pt x="1787" y="393"/>
                    <a:pt x="1596" y="203"/>
                    <a:pt x="1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7"/>
            <p:cNvSpPr/>
            <p:nvPr/>
          </p:nvSpPr>
          <p:spPr>
            <a:xfrm>
              <a:off x="8003004" y="4787175"/>
              <a:ext cx="54925" cy="61454"/>
            </a:xfrm>
            <a:custGeom>
              <a:avLst/>
              <a:gdLst/>
              <a:ahLst/>
              <a:cxnLst/>
              <a:rect l="l" t="t" r="r" b="b"/>
              <a:pathLst>
                <a:path w="1716" h="1920" extrusionOk="0">
                  <a:moveTo>
                    <a:pt x="822" y="0"/>
                  </a:moveTo>
                  <a:lnTo>
                    <a:pt x="572" y="917"/>
                  </a:lnTo>
                  <a:lnTo>
                    <a:pt x="536" y="905"/>
                  </a:lnTo>
                  <a:cubicBezTo>
                    <a:pt x="507" y="899"/>
                    <a:pt x="477" y="896"/>
                    <a:pt x="447" y="896"/>
                  </a:cubicBezTo>
                  <a:cubicBezTo>
                    <a:pt x="266" y="896"/>
                    <a:pt x="100" y="1017"/>
                    <a:pt x="48" y="1191"/>
                  </a:cubicBezTo>
                  <a:cubicBezTo>
                    <a:pt x="1" y="1405"/>
                    <a:pt x="120" y="1620"/>
                    <a:pt x="334" y="1679"/>
                  </a:cubicBezTo>
                  <a:lnTo>
                    <a:pt x="1179" y="1905"/>
                  </a:lnTo>
                  <a:cubicBezTo>
                    <a:pt x="1213" y="1915"/>
                    <a:pt x="1246" y="1920"/>
                    <a:pt x="1280" y="1920"/>
                  </a:cubicBezTo>
                  <a:cubicBezTo>
                    <a:pt x="1451" y="1920"/>
                    <a:pt x="1618" y="1799"/>
                    <a:pt x="1668" y="1620"/>
                  </a:cubicBezTo>
                  <a:cubicBezTo>
                    <a:pt x="1715" y="1417"/>
                    <a:pt x="1596" y="1191"/>
                    <a:pt x="1382" y="1132"/>
                  </a:cubicBezTo>
                  <a:lnTo>
                    <a:pt x="1346" y="1132"/>
                  </a:lnTo>
                  <a:lnTo>
                    <a:pt x="1596" y="203"/>
                  </a:lnTo>
                  <a:cubicBezTo>
                    <a:pt x="1334" y="155"/>
                    <a:pt x="1072" y="84"/>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7"/>
            <p:cNvSpPr/>
            <p:nvPr/>
          </p:nvSpPr>
          <p:spPr>
            <a:xfrm>
              <a:off x="8110870" y="4787175"/>
              <a:ext cx="55277" cy="61454"/>
            </a:xfrm>
            <a:custGeom>
              <a:avLst/>
              <a:gdLst/>
              <a:ahLst/>
              <a:cxnLst/>
              <a:rect l="l" t="t" r="r" b="b"/>
              <a:pathLst>
                <a:path w="1727" h="1920" extrusionOk="0">
                  <a:moveTo>
                    <a:pt x="893" y="0"/>
                  </a:moveTo>
                  <a:cubicBezTo>
                    <a:pt x="643" y="84"/>
                    <a:pt x="393" y="155"/>
                    <a:pt x="119" y="203"/>
                  </a:cubicBezTo>
                  <a:lnTo>
                    <a:pt x="369" y="1132"/>
                  </a:lnTo>
                  <a:lnTo>
                    <a:pt x="334" y="1132"/>
                  </a:lnTo>
                  <a:cubicBezTo>
                    <a:pt x="119" y="1191"/>
                    <a:pt x="0" y="1417"/>
                    <a:pt x="60" y="1620"/>
                  </a:cubicBezTo>
                  <a:cubicBezTo>
                    <a:pt x="100" y="1799"/>
                    <a:pt x="264" y="1920"/>
                    <a:pt x="442" y="1920"/>
                  </a:cubicBezTo>
                  <a:cubicBezTo>
                    <a:pt x="477" y="1920"/>
                    <a:pt x="513" y="1915"/>
                    <a:pt x="548" y="1905"/>
                  </a:cubicBezTo>
                  <a:lnTo>
                    <a:pt x="1381" y="1679"/>
                  </a:lnTo>
                  <a:cubicBezTo>
                    <a:pt x="1596" y="1620"/>
                    <a:pt x="1727" y="1405"/>
                    <a:pt x="1667" y="1191"/>
                  </a:cubicBezTo>
                  <a:cubicBezTo>
                    <a:pt x="1616" y="1017"/>
                    <a:pt x="1450" y="896"/>
                    <a:pt x="1268" y="896"/>
                  </a:cubicBezTo>
                  <a:cubicBezTo>
                    <a:pt x="1239" y="896"/>
                    <a:pt x="1209" y="899"/>
                    <a:pt x="1179" y="905"/>
                  </a:cubicBezTo>
                  <a:lnTo>
                    <a:pt x="1143" y="917"/>
                  </a:lnTo>
                  <a:lnTo>
                    <a:pt x="8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7"/>
            <p:cNvSpPr/>
            <p:nvPr/>
          </p:nvSpPr>
          <p:spPr>
            <a:xfrm>
              <a:off x="8192041" y="4738396"/>
              <a:ext cx="63663" cy="62447"/>
            </a:xfrm>
            <a:custGeom>
              <a:avLst/>
              <a:gdLst/>
              <a:ahLst/>
              <a:cxnLst/>
              <a:rect l="l" t="t" r="r" b="b"/>
              <a:pathLst>
                <a:path w="1989" h="1951" extrusionOk="0">
                  <a:moveTo>
                    <a:pt x="572" y="0"/>
                  </a:moveTo>
                  <a:cubicBezTo>
                    <a:pt x="393" y="203"/>
                    <a:pt x="203" y="393"/>
                    <a:pt x="0" y="572"/>
                  </a:cubicBezTo>
                  <a:lnTo>
                    <a:pt x="679" y="1251"/>
                  </a:lnTo>
                  <a:lnTo>
                    <a:pt x="655" y="1274"/>
                  </a:lnTo>
                  <a:cubicBezTo>
                    <a:pt x="500" y="1429"/>
                    <a:pt x="500" y="1679"/>
                    <a:pt x="655" y="1834"/>
                  </a:cubicBezTo>
                  <a:cubicBezTo>
                    <a:pt x="732" y="1911"/>
                    <a:pt x="834" y="1950"/>
                    <a:pt x="935" y="1950"/>
                  </a:cubicBezTo>
                  <a:cubicBezTo>
                    <a:pt x="1036" y="1950"/>
                    <a:pt x="1137" y="1911"/>
                    <a:pt x="1215" y="1834"/>
                  </a:cubicBezTo>
                  <a:lnTo>
                    <a:pt x="1834" y="1215"/>
                  </a:lnTo>
                  <a:cubicBezTo>
                    <a:pt x="1989" y="1060"/>
                    <a:pt x="1989" y="810"/>
                    <a:pt x="1834" y="655"/>
                  </a:cubicBezTo>
                  <a:cubicBezTo>
                    <a:pt x="1756" y="578"/>
                    <a:pt x="1655" y="539"/>
                    <a:pt x="1554" y="539"/>
                  </a:cubicBezTo>
                  <a:cubicBezTo>
                    <a:pt x="1453" y="539"/>
                    <a:pt x="1352" y="578"/>
                    <a:pt x="1274" y="655"/>
                  </a:cubicBezTo>
                  <a:lnTo>
                    <a:pt x="1250" y="679"/>
                  </a:lnTo>
                  <a:lnTo>
                    <a:pt x="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7"/>
            <p:cNvSpPr/>
            <p:nvPr/>
          </p:nvSpPr>
          <p:spPr>
            <a:xfrm>
              <a:off x="8240820" y="4658633"/>
              <a:ext cx="62895" cy="52428"/>
            </a:xfrm>
            <a:custGeom>
              <a:avLst/>
              <a:gdLst/>
              <a:ahLst/>
              <a:cxnLst/>
              <a:rect l="l" t="t" r="r" b="b"/>
              <a:pathLst>
                <a:path w="1965" h="1638" extrusionOk="0">
                  <a:moveTo>
                    <a:pt x="1513" y="1"/>
                  </a:moveTo>
                  <a:cubicBezTo>
                    <a:pt x="1343" y="1"/>
                    <a:pt x="1180" y="113"/>
                    <a:pt x="1131" y="290"/>
                  </a:cubicBezTo>
                  <a:lnTo>
                    <a:pt x="1131" y="326"/>
                  </a:lnTo>
                  <a:lnTo>
                    <a:pt x="203" y="87"/>
                  </a:lnTo>
                  <a:cubicBezTo>
                    <a:pt x="155" y="349"/>
                    <a:pt x="84" y="599"/>
                    <a:pt x="0" y="849"/>
                  </a:cubicBezTo>
                  <a:lnTo>
                    <a:pt x="917" y="1099"/>
                  </a:lnTo>
                  <a:lnTo>
                    <a:pt x="905" y="1135"/>
                  </a:lnTo>
                  <a:cubicBezTo>
                    <a:pt x="857" y="1349"/>
                    <a:pt x="977" y="1564"/>
                    <a:pt x="1191" y="1623"/>
                  </a:cubicBezTo>
                  <a:cubicBezTo>
                    <a:pt x="1226" y="1633"/>
                    <a:pt x="1261" y="1638"/>
                    <a:pt x="1295" y="1638"/>
                  </a:cubicBezTo>
                  <a:cubicBezTo>
                    <a:pt x="1471" y="1638"/>
                    <a:pt x="1629" y="1517"/>
                    <a:pt x="1679" y="1338"/>
                  </a:cubicBezTo>
                  <a:lnTo>
                    <a:pt x="1905" y="504"/>
                  </a:lnTo>
                  <a:cubicBezTo>
                    <a:pt x="1965" y="290"/>
                    <a:pt x="1834" y="64"/>
                    <a:pt x="1619" y="16"/>
                  </a:cubicBezTo>
                  <a:cubicBezTo>
                    <a:pt x="1584" y="6"/>
                    <a:pt x="1548" y="1"/>
                    <a:pt x="1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7"/>
            <p:cNvSpPr/>
            <p:nvPr/>
          </p:nvSpPr>
          <p:spPr>
            <a:xfrm>
              <a:off x="8240820" y="4550576"/>
              <a:ext cx="62895" cy="52524"/>
            </a:xfrm>
            <a:custGeom>
              <a:avLst/>
              <a:gdLst/>
              <a:ahLst/>
              <a:cxnLst/>
              <a:rect l="l" t="t" r="r" b="b"/>
              <a:pathLst>
                <a:path w="1965" h="1641" extrusionOk="0">
                  <a:moveTo>
                    <a:pt x="1285" y="0"/>
                  </a:moveTo>
                  <a:cubicBezTo>
                    <a:pt x="1254" y="0"/>
                    <a:pt x="1222" y="4"/>
                    <a:pt x="1191" y="11"/>
                  </a:cubicBezTo>
                  <a:cubicBezTo>
                    <a:pt x="977" y="70"/>
                    <a:pt x="857" y="296"/>
                    <a:pt x="905" y="499"/>
                  </a:cubicBezTo>
                  <a:lnTo>
                    <a:pt x="917" y="534"/>
                  </a:lnTo>
                  <a:lnTo>
                    <a:pt x="0" y="785"/>
                  </a:lnTo>
                  <a:cubicBezTo>
                    <a:pt x="84" y="1035"/>
                    <a:pt x="155" y="1296"/>
                    <a:pt x="203" y="1558"/>
                  </a:cubicBezTo>
                  <a:lnTo>
                    <a:pt x="1131" y="1308"/>
                  </a:lnTo>
                  <a:lnTo>
                    <a:pt x="1131" y="1344"/>
                  </a:lnTo>
                  <a:cubicBezTo>
                    <a:pt x="1182" y="1527"/>
                    <a:pt x="1354" y="1640"/>
                    <a:pt x="1529" y="1640"/>
                  </a:cubicBezTo>
                  <a:cubicBezTo>
                    <a:pt x="1559" y="1640"/>
                    <a:pt x="1590" y="1637"/>
                    <a:pt x="1619" y="1630"/>
                  </a:cubicBezTo>
                  <a:cubicBezTo>
                    <a:pt x="1834" y="1570"/>
                    <a:pt x="1965" y="1344"/>
                    <a:pt x="1905" y="1142"/>
                  </a:cubicBezTo>
                  <a:lnTo>
                    <a:pt x="1679" y="296"/>
                  </a:lnTo>
                  <a:cubicBezTo>
                    <a:pt x="1628" y="114"/>
                    <a:pt x="1465" y="0"/>
                    <a:pt x="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7"/>
            <p:cNvSpPr/>
            <p:nvPr/>
          </p:nvSpPr>
          <p:spPr>
            <a:xfrm>
              <a:off x="8192041" y="4460667"/>
              <a:ext cx="63663" cy="62447"/>
            </a:xfrm>
            <a:custGeom>
              <a:avLst/>
              <a:gdLst/>
              <a:ahLst/>
              <a:cxnLst/>
              <a:rect l="l" t="t" r="r" b="b"/>
              <a:pathLst>
                <a:path w="1989" h="1951" extrusionOk="0">
                  <a:moveTo>
                    <a:pt x="935" y="1"/>
                  </a:moveTo>
                  <a:cubicBezTo>
                    <a:pt x="834" y="1"/>
                    <a:pt x="732" y="40"/>
                    <a:pt x="655" y="117"/>
                  </a:cubicBezTo>
                  <a:cubicBezTo>
                    <a:pt x="500" y="272"/>
                    <a:pt x="500" y="522"/>
                    <a:pt x="655" y="688"/>
                  </a:cubicBezTo>
                  <a:lnTo>
                    <a:pt x="679" y="712"/>
                  </a:lnTo>
                  <a:lnTo>
                    <a:pt x="0" y="1391"/>
                  </a:lnTo>
                  <a:cubicBezTo>
                    <a:pt x="203" y="1558"/>
                    <a:pt x="393" y="1748"/>
                    <a:pt x="572" y="1950"/>
                  </a:cubicBezTo>
                  <a:lnTo>
                    <a:pt x="1250" y="1272"/>
                  </a:lnTo>
                  <a:lnTo>
                    <a:pt x="1274" y="1296"/>
                  </a:lnTo>
                  <a:cubicBezTo>
                    <a:pt x="1352" y="1373"/>
                    <a:pt x="1453" y="1412"/>
                    <a:pt x="1554" y="1412"/>
                  </a:cubicBezTo>
                  <a:cubicBezTo>
                    <a:pt x="1655" y="1412"/>
                    <a:pt x="1756" y="1373"/>
                    <a:pt x="1834" y="1296"/>
                  </a:cubicBezTo>
                  <a:cubicBezTo>
                    <a:pt x="1989" y="1141"/>
                    <a:pt x="1989" y="891"/>
                    <a:pt x="1834" y="736"/>
                  </a:cubicBezTo>
                  <a:lnTo>
                    <a:pt x="1215" y="117"/>
                  </a:lnTo>
                  <a:cubicBezTo>
                    <a:pt x="1137" y="40"/>
                    <a:pt x="1036"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7"/>
            <p:cNvSpPr/>
            <p:nvPr/>
          </p:nvSpPr>
          <p:spPr>
            <a:xfrm>
              <a:off x="8110870" y="4412880"/>
              <a:ext cx="55277" cy="61838"/>
            </a:xfrm>
            <a:custGeom>
              <a:avLst/>
              <a:gdLst/>
              <a:ahLst/>
              <a:cxnLst/>
              <a:rect l="l" t="t" r="r" b="b"/>
              <a:pathLst>
                <a:path w="1727" h="1932" extrusionOk="0">
                  <a:moveTo>
                    <a:pt x="442" y="0"/>
                  </a:moveTo>
                  <a:cubicBezTo>
                    <a:pt x="264" y="0"/>
                    <a:pt x="100" y="121"/>
                    <a:pt x="60" y="300"/>
                  </a:cubicBezTo>
                  <a:cubicBezTo>
                    <a:pt x="0" y="515"/>
                    <a:pt x="119" y="729"/>
                    <a:pt x="334" y="788"/>
                  </a:cubicBezTo>
                  <a:lnTo>
                    <a:pt x="369" y="800"/>
                  </a:lnTo>
                  <a:lnTo>
                    <a:pt x="119" y="1717"/>
                  </a:lnTo>
                  <a:cubicBezTo>
                    <a:pt x="393" y="1765"/>
                    <a:pt x="643" y="1836"/>
                    <a:pt x="893" y="1931"/>
                  </a:cubicBezTo>
                  <a:lnTo>
                    <a:pt x="1143" y="1003"/>
                  </a:lnTo>
                  <a:lnTo>
                    <a:pt x="1179" y="1015"/>
                  </a:lnTo>
                  <a:cubicBezTo>
                    <a:pt x="1212" y="1024"/>
                    <a:pt x="1246" y="1028"/>
                    <a:pt x="1278" y="1028"/>
                  </a:cubicBezTo>
                  <a:cubicBezTo>
                    <a:pt x="1456" y="1028"/>
                    <a:pt x="1617" y="900"/>
                    <a:pt x="1667" y="729"/>
                  </a:cubicBezTo>
                  <a:cubicBezTo>
                    <a:pt x="1727" y="515"/>
                    <a:pt x="1596" y="300"/>
                    <a:pt x="1381" y="241"/>
                  </a:cubicBezTo>
                  <a:lnTo>
                    <a:pt x="548" y="14"/>
                  </a:lnTo>
                  <a:cubicBezTo>
                    <a:pt x="513" y="5"/>
                    <a:pt x="477" y="0"/>
                    <a:pt x="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8" name="Google Shape;1578;p67"/>
          <p:cNvSpPr/>
          <p:nvPr/>
        </p:nvSpPr>
        <p:spPr>
          <a:xfrm>
            <a:off x="4916553" y="2384209"/>
            <a:ext cx="274816" cy="580040"/>
          </a:xfrm>
          <a:custGeom>
            <a:avLst/>
            <a:gdLst/>
            <a:ahLst/>
            <a:cxnLst/>
            <a:rect l="l" t="t" r="r" b="b"/>
            <a:pathLst>
              <a:path w="8586" h="18122" extrusionOk="0">
                <a:moveTo>
                  <a:pt x="1882" y="0"/>
                </a:moveTo>
                <a:cubicBezTo>
                  <a:pt x="846" y="0"/>
                  <a:pt x="1" y="846"/>
                  <a:pt x="1" y="1893"/>
                </a:cubicBezTo>
                <a:lnTo>
                  <a:pt x="1" y="18122"/>
                </a:lnTo>
                <a:lnTo>
                  <a:pt x="8585" y="0"/>
                </a:lnTo>
                <a:close/>
              </a:path>
            </a:pathLst>
          </a:custGeom>
          <a:solidFill>
            <a:schemeClr val="dk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7"/>
          <p:cNvSpPr/>
          <p:nvPr/>
        </p:nvSpPr>
        <p:spPr>
          <a:xfrm>
            <a:off x="4176845" y="4480542"/>
            <a:ext cx="2523215" cy="9922"/>
          </a:xfrm>
          <a:custGeom>
            <a:avLst/>
            <a:gdLst/>
            <a:ahLst/>
            <a:cxnLst/>
            <a:rect l="l" t="t" r="r" b="b"/>
            <a:pathLst>
              <a:path w="78832" h="310" extrusionOk="0">
                <a:moveTo>
                  <a:pt x="155" y="0"/>
                </a:moveTo>
                <a:cubicBezTo>
                  <a:pt x="72" y="0"/>
                  <a:pt x="0" y="72"/>
                  <a:pt x="0" y="155"/>
                </a:cubicBezTo>
                <a:cubicBezTo>
                  <a:pt x="0" y="250"/>
                  <a:pt x="72" y="310"/>
                  <a:pt x="155" y="310"/>
                </a:cubicBezTo>
                <a:lnTo>
                  <a:pt x="78677" y="310"/>
                </a:lnTo>
                <a:cubicBezTo>
                  <a:pt x="78760" y="310"/>
                  <a:pt x="78831" y="250"/>
                  <a:pt x="78831" y="155"/>
                </a:cubicBezTo>
                <a:cubicBezTo>
                  <a:pt x="78831" y="72"/>
                  <a:pt x="78760" y="0"/>
                  <a:pt x="78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7"/>
          <p:cNvSpPr/>
          <p:nvPr/>
        </p:nvSpPr>
        <p:spPr>
          <a:xfrm>
            <a:off x="4668497" y="0"/>
            <a:ext cx="4475161" cy="1747097"/>
          </a:xfrm>
          <a:custGeom>
            <a:avLst/>
            <a:gdLst/>
            <a:ahLst/>
            <a:cxnLst/>
            <a:rect l="l" t="t" r="r" b="b"/>
            <a:pathLst>
              <a:path w="139816" h="54584" extrusionOk="0">
                <a:moveTo>
                  <a:pt x="7919" y="0"/>
                </a:moveTo>
                <a:cubicBezTo>
                  <a:pt x="5633" y="4572"/>
                  <a:pt x="2835" y="8930"/>
                  <a:pt x="1489" y="13847"/>
                </a:cubicBezTo>
                <a:cubicBezTo>
                  <a:pt x="1" y="19348"/>
                  <a:pt x="858" y="26051"/>
                  <a:pt x="5466" y="29396"/>
                </a:cubicBezTo>
                <a:cubicBezTo>
                  <a:pt x="7387" y="30786"/>
                  <a:pt x="9700" y="31385"/>
                  <a:pt x="12072" y="31385"/>
                </a:cubicBezTo>
                <a:cubicBezTo>
                  <a:pt x="14536" y="31385"/>
                  <a:pt x="17063" y="30738"/>
                  <a:pt x="19277" y="29658"/>
                </a:cubicBezTo>
                <a:cubicBezTo>
                  <a:pt x="23623" y="27527"/>
                  <a:pt x="27088" y="24003"/>
                  <a:pt x="30624" y="20693"/>
                </a:cubicBezTo>
                <a:cubicBezTo>
                  <a:pt x="37506" y="14276"/>
                  <a:pt x="45304" y="8346"/>
                  <a:pt x="54460" y="6191"/>
                </a:cubicBezTo>
                <a:cubicBezTo>
                  <a:pt x="56572" y="5695"/>
                  <a:pt x="58768" y="5443"/>
                  <a:pt x="60965" y="5443"/>
                </a:cubicBezTo>
                <a:cubicBezTo>
                  <a:pt x="68305" y="5443"/>
                  <a:pt x="75647" y="8255"/>
                  <a:pt x="79844" y="14157"/>
                </a:cubicBezTo>
                <a:cubicBezTo>
                  <a:pt x="86488" y="23527"/>
                  <a:pt x="83607" y="37433"/>
                  <a:pt x="90607" y="46553"/>
                </a:cubicBezTo>
                <a:cubicBezTo>
                  <a:pt x="94239" y="51280"/>
                  <a:pt x="100132" y="53935"/>
                  <a:pt x="106074" y="54471"/>
                </a:cubicBezTo>
                <a:cubicBezTo>
                  <a:pt x="106917" y="54547"/>
                  <a:pt x="107761" y="54584"/>
                  <a:pt x="108604" y="54584"/>
                </a:cubicBezTo>
                <a:cubicBezTo>
                  <a:pt x="113693" y="54584"/>
                  <a:pt x="118764" y="53256"/>
                  <a:pt x="123493" y="51316"/>
                </a:cubicBezTo>
                <a:cubicBezTo>
                  <a:pt x="129458" y="48863"/>
                  <a:pt x="134982" y="45363"/>
                  <a:pt x="139816" y="41088"/>
                </a:cubicBezTo>
                <a:lnTo>
                  <a:pt x="1398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1" name="Google Shape;1581;p67"/>
          <p:cNvGrpSpPr/>
          <p:nvPr/>
        </p:nvGrpSpPr>
        <p:grpSpPr>
          <a:xfrm>
            <a:off x="5109955" y="169784"/>
            <a:ext cx="1113326" cy="1105672"/>
            <a:chOff x="7865052" y="4412880"/>
            <a:chExt cx="438663" cy="435750"/>
          </a:xfrm>
        </p:grpSpPr>
        <p:sp>
          <p:nvSpPr>
            <p:cNvPr id="1582" name="Google Shape;1582;p67"/>
            <p:cNvSpPr/>
            <p:nvPr/>
          </p:nvSpPr>
          <p:spPr>
            <a:xfrm>
              <a:off x="7944335" y="4490690"/>
              <a:ext cx="280130" cy="280514"/>
            </a:xfrm>
            <a:custGeom>
              <a:avLst/>
              <a:gdLst/>
              <a:ahLst/>
              <a:cxnLst/>
              <a:rect l="l" t="t" r="r" b="b"/>
              <a:pathLst>
                <a:path w="8752" h="8764" extrusionOk="0">
                  <a:moveTo>
                    <a:pt x="4382" y="989"/>
                  </a:moveTo>
                  <a:cubicBezTo>
                    <a:pt x="4596" y="989"/>
                    <a:pt x="4775" y="1167"/>
                    <a:pt x="4775" y="1393"/>
                  </a:cubicBezTo>
                  <a:cubicBezTo>
                    <a:pt x="4775" y="1608"/>
                    <a:pt x="4596" y="1786"/>
                    <a:pt x="4382" y="1786"/>
                  </a:cubicBezTo>
                  <a:cubicBezTo>
                    <a:pt x="4155" y="1786"/>
                    <a:pt x="3977" y="1608"/>
                    <a:pt x="3977" y="1393"/>
                  </a:cubicBezTo>
                  <a:cubicBezTo>
                    <a:pt x="3977" y="1167"/>
                    <a:pt x="4155" y="989"/>
                    <a:pt x="4382" y="989"/>
                  </a:cubicBezTo>
                  <a:close/>
                  <a:moveTo>
                    <a:pt x="2262" y="1870"/>
                  </a:moveTo>
                  <a:cubicBezTo>
                    <a:pt x="2489" y="1870"/>
                    <a:pt x="2667" y="2048"/>
                    <a:pt x="2667" y="2263"/>
                  </a:cubicBezTo>
                  <a:cubicBezTo>
                    <a:pt x="2667" y="2489"/>
                    <a:pt x="2489" y="2667"/>
                    <a:pt x="2262" y="2667"/>
                  </a:cubicBezTo>
                  <a:cubicBezTo>
                    <a:pt x="2048" y="2667"/>
                    <a:pt x="1869" y="2489"/>
                    <a:pt x="1869" y="2263"/>
                  </a:cubicBezTo>
                  <a:cubicBezTo>
                    <a:pt x="1869" y="2048"/>
                    <a:pt x="2048" y="1870"/>
                    <a:pt x="2262" y="1870"/>
                  </a:cubicBezTo>
                  <a:close/>
                  <a:moveTo>
                    <a:pt x="6489" y="1870"/>
                  </a:moveTo>
                  <a:cubicBezTo>
                    <a:pt x="6715" y="1870"/>
                    <a:pt x="6894" y="2048"/>
                    <a:pt x="6894" y="2263"/>
                  </a:cubicBezTo>
                  <a:cubicBezTo>
                    <a:pt x="6894" y="2489"/>
                    <a:pt x="6715" y="2667"/>
                    <a:pt x="6489" y="2667"/>
                  </a:cubicBezTo>
                  <a:cubicBezTo>
                    <a:pt x="6275" y="2667"/>
                    <a:pt x="6096" y="2489"/>
                    <a:pt x="6096" y="2263"/>
                  </a:cubicBezTo>
                  <a:cubicBezTo>
                    <a:pt x="6096" y="2048"/>
                    <a:pt x="6275" y="1870"/>
                    <a:pt x="6489" y="1870"/>
                  </a:cubicBezTo>
                  <a:close/>
                  <a:moveTo>
                    <a:pt x="3524" y="3120"/>
                  </a:moveTo>
                  <a:cubicBezTo>
                    <a:pt x="3739" y="3120"/>
                    <a:pt x="3917" y="3298"/>
                    <a:pt x="3917" y="3525"/>
                  </a:cubicBezTo>
                  <a:cubicBezTo>
                    <a:pt x="3917" y="3739"/>
                    <a:pt x="3739" y="3918"/>
                    <a:pt x="3524" y="3918"/>
                  </a:cubicBezTo>
                  <a:cubicBezTo>
                    <a:pt x="3298" y="3918"/>
                    <a:pt x="3120" y="3739"/>
                    <a:pt x="3120" y="3525"/>
                  </a:cubicBezTo>
                  <a:cubicBezTo>
                    <a:pt x="3120" y="3298"/>
                    <a:pt x="3298" y="3120"/>
                    <a:pt x="3524" y="3120"/>
                  </a:cubicBezTo>
                  <a:close/>
                  <a:moveTo>
                    <a:pt x="5227" y="3120"/>
                  </a:moveTo>
                  <a:cubicBezTo>
                    <a:pt x="5453" y="3120"/>
                    <a:pt x="5632" y="3298"/>
                    <a:pt x="5632" y="3525"/>
                  </a:cubicBezTo>
                  <a:cubicBezTo>
                    <a:pt x="5632" y="3739"/>
                    <a:pt x="5453" y="3918"/>
                    <a:pt x="5227" y="3918"/>
                  </a:cubicBezTo>
                  <a:cubicBezTo>
                    <a:pt x="5013" y="3918"/>
                    <a:pt x="4834" y="3739"/>
                    <a:pt x="4834" y="3525"/>
                  </a:cubicBezTo>
                  <a:cubicBezTo>
                    <a:pt x="4834" y="3298"/>
                    <a:pt x="5013" y="3120"/>
                    <a:pt x="5227" y="3120"/>
                  </a:cubicBezTo>
                  <a:close/>
                  <a:moveTo>
                    <a:pt x="1381" y="3977"/>
                  </a:moveTo>
                  <a:cubicBezTo>
                    <a:pt x="1607" y="3977"/>
                    <a:pt x="1786" y="4156"/>
                    <a:pt x="1786" y="4382"/>
                  </a:cubicBezTo>
                  <a:cubicBezTo>
                    <a:pt x="1786" y="4596"/>
                    <a:pt x="1607" y="4775"/>
                    <a:pt x="1381" y="4775"/>
                  </a:cubicBezTo>
                  <a:cubicBezTo>
                    <a:pt x="1167" y="4775"/>
                    <a:pt x="988" y="4596"/>
                    <a:pt x="988" y="4382"/>
                  </a:cubicBezTo>
                  <a:cubicBezTo>
                    <a:pt x="988" y="4156"/>
                    <a:pt x="1167" y="3977"/>
                    <a:pt x="1381" y="3977"/>
                  </a:cubicBezTo>
                  <a:close/>
                  <a:moveTo>
                    <a:pt x="7370" y="3977"/>
                  </a:moveTo>
                  <a:cubicBezTo>
                    <a:pt x="7584" y="3977"/>
                    <a:pt x="7763" y="4156"/>
                    <a:pt x="7763" y="4382"/>
                  </a:cubicBezTo>
                  <a:cubicBezTo>
                    <a:pt x="7763" y="4596"/>
                    <a:pt x="7584" y="4775"/>
                    <a:pt x="7370" y="4775"/>
                  </a:cubicBezTo>
                  <a:cubicBezTo>
                    <a:pt x="7144" y="4775"/>
                    <a:pt x="6965" y="4596"/>
                    <a:pt x="6965" y="4382"/>
                  </a:cubicBezTo>
                  <a:cubicBezTo>
                    <a:pt x="6965" y="4156"/>
                    <a:pt x="7144" y="3977"/>
                    <a:pt x="7370" y="3977"/>
                  </a:cubicBezTo>
                  <a:close/>
                  <a:moveTo>
                    <a:pt x="3524" y="4834"/>
                  </a:moveTo>
                  <a:cubicBezTo>
                    <a:pt x="3739" y="4834"/>
                    <a:pt x="3917" y="5013"/>
                    <a:pt x="3917" y="5227"/>
                  </a:cubicBezTo>
                  <a:cubicBezTo>
                    <a:pt x="3917" y="5453"/>
                    <a:pt x="3739" y="5632"/>
                    <a:pt x="3524" y="5632"/>
                  </a:cubicBezTo>
                  <a:cubicBezTo>
                    <a:pt x="3298" y="5632"/>
                    <a:pt x="3120" y="5453"/>
                    <a:pt x="3120" y="5227"/>
                  </a:cubicBezTo>
                  <a:cubicBezTo>
                    <a:pt x="3120" y="5013"/>
                    <a:pt x="3298" y="4834"/>
                    <a:pt x="3524" y="4834"/>
                  </a:cubicBezTo>
                  <a:close/>
                  <a:moveTo>
                    <a:pt x="5227" y="4834"/>
                  </a:moveTo>
                  <a:cubicBezTo>
                    <a:pt x="5453" y="4834"/>
                    <a:pt x="5632" y="5013"/>
                    <a:pt x="5632" y="5227"/>
                  </a:cubicBezTo>
                  <a:cubicBezTo>
                    <a:pt x="5632" y="5453"/>
                    <a:pt x="5453" y="5632"/>
                    <a:pt x="5227" y="5632"/>
                  </a:cubicBezTo>
                  <a:cubicBezTo>
                    <a:pt x="5013" y="5632"/>
                    <a:pt x="4834" y="5453"/>
                    <a:pt x="4834" y="5227"/>
                  </a:cubicBezTo>
                  <a:cubicBezTo>
                    <a:pt x="4834" y="5013"/>
                    <a:pt x="5013" y="4834"/>
                    <a:pt x="5227" y="4834"/>
                  </a:cubicBezTo>
                  <a:close/>
                  <a:moveTo>
                    <a:pt x="2262" y="6096"/>
                  </a:moveTo>
                  <a:cubicBezTo>
                    <a:pt x="2489" y="6096"/>
                    <a:pt x="2667" y="6275"/>
                    <a:pt x="2667" y="6489"/>
                  </a:cubicBezTo>
                  <a:cubicBezTo>
                    <a:pt x="2667" y="6716"/>
                    <a:pt x="2489" y="6894"/>
                    <a:pt x="2262" y="6894"/>
                  </a:cubicBezTo>
                  <a:cubicBezTo>
                    <a:pt x="2048" y="6894"/>
                    <a:pt x="1869" y="6716"/>
                    <a:pt x="1869" y="6489"/>
                  </a:cubicBezTo>
                  <a:cubicBezTo>
                    <a:pt x="1869" y="6275"/>
                    <a:pt x="2048" y="6096"/>
                    <a:pt x="2262" y="6096"/>
                  </a:cubicBezTo>
                  <a:close/>
                  <a:moveTo>
                    <a:pt x="6489" y="6096"/>
                  </a:moveTo>
                  <a:cubicBezTo>
                    <a:pt x="6715" y="6096"/>
                    <a:pt x="6894" y="6275"/>
                    <a:pt x="6894" y="6489"/>
                  </a:cubicBezTo>
                  <a:cubicBezTo>
                    <a:pt x="6894" y="6716"/>
                    <a:pt x="6715" y="6894"/>
                    <a:pt x="6489" y="6894"/>
                  </a:cubicBezTo>
                  <a:cubicBezTo>
                    <a:pt x="6275" y="6894"/>
                    <a:pt x="6096" y="6716"/>
                    <a:pt x="6096" y="6489"/>
                  </a:cubicBezTo>
                  <a:cubicBezTo>
                    <a:pt x="6096" y="6275"/>
                    <a:pt x="6275" y="6096"/>
                    <a:pt x="6489" y="6096"/>
                  </a:cubicBezTo>
                  <a:close/>
                  <a:moveTo>
                    <a:pt x="4382" y="6966"/>
                  </a:moveTo>
                  <a:cubicBezTo>
                    <a:pt x="4596" y="6966"/>
                    <a:pt x="4775" y="7144"/>
                    <a:pt x="4775" y="7370"/>
                  </a:cubicBezTo>
                  <a:cubicBezTo>
                    <a:pt x="4775" y="7585"/>
                    <a:pt x="4596" y="7763"/>
                    <a:pt x="4382" y="7763"/>
                  </a:cubicBezTo>
                  <a:cubicBezTo>
                    <a:pt x="4155" y="7763"/>
                    <a:pt x="3977" y="7585"/>
                    <a:pt x="3977" y="7370"/>
                  </a:cubicBezTo>
                  <a:cubicBezTo>
                    <a:pt x="3977" y="7144"/>
                    <a:pt x="4155" y="6966"/>
                    <a:pt x="4382" y="6966"/>
                  </a:cubicBezTo>
                  <a:close/>
                  <a:moveTo>
                    <a:pt x="4382" y="0"/>
                  </a:moveTo>
                  <a:cubicBezTo>
                    <a:pt x="1965" y="0"/>
                    <a:pt x="0" y="1965"/>
                    <a:pt x="0" y="4382"/>
                  </a:cubicBezTo>
                  <a:cubicBezTo>
                    <a:pt x="0" y="6799"/>
                    <a:pt x="1965" y="8763"/>
                    <a:pt x="4382" y="8763"/>
                  </a:cubicBezTo>
                  <a:cubicBezTo>
                    <a:pt x="6787" y="8763"/>
                    <a:pt x="8751" y="6799"/>
                    <a:pt x="8751" y="4382"/>
                  </a:cubicBezTo>
                  <a:cubicBezTo>
                    <a:pt x="8751" y="1965"/>
                    <a:pt x="6787" y="0"/>
                    <a:pt x="4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7"/>
            <p:cNvSpPr/>
            <p:nvPr/>
          </p:nvSpPr>
          <p:spPr>
            <a:xfrm>
              <a:off x="8003004" y="4412880"/>
              <a:ext cx="54925" cy="61838"/>
            </a:xfrm>
            <a:custGeom>
              <a:avLst/>
              <a:gdLst/>
              <a:ahLst/>
              <a:cxnLst/>
              <a:rect l="l" t="t" r="r" b="b"/>
              <a:pathLst>
                <a:path w="1716" h="1932" extrusionOk="0">
                  <a:moveTo>
                    <a:pt x="1280" y="0"/>
                  </a:moveTo>
                  <a:cubicBezTo>
                    <a:pt x="1246" y="0"/>
                    <a:pt x="1213" y="5"/>
                    <a:pt x="1179" y="14"/>
                  </a:cubicBezTo>
                  <a:lnTo>
                    <a:pt x="334" y="241"/>
                  </a:lnTo>
                  <a:cubicBezTo>
                    <a:pt x="120" y="300"/>
                    <a:pt x="1" y="515"/>
                    <a:pt x="48" y="729"/>
                  </a:cubicBezTo>
                  <a:cubicBezTo>
                    <a:pt x="99" y="900"/>
                    <a:pt x="259" y="1028"/>
                    <a:pt x="437" y="1028"/>
                  </a:cubicBezTo>
                  <a:cubicBezTo>
                    <a:pt x="470" y="1028"/>
                    <a:pt x="503" y="1024"/>
                    <a:pt x="536" y="1015"/>
                  </a:cubicBezTo>
                  <a:lnTo>
                    <a:pt x="572" y="1003"/>
                  </a:lnTo>
                  <a:lnTo>
                    <a:pt x="822" y="1931"/>
                  </a:lnTo>
                  <a:cubicBezTo>
                    <a:pt x="1072" y="1836"/>
                    <a:pt x="1334" y="1765"/>
                    <a:pt x="1596" y="1717"/>
                  </a:cubicBezTo>
                  <a:lnTo>
                    <a:pt x="1346" y="800"/>
                  </a:lnTo>
                  <a:lnTo>
                    <a:pt x="1382" y="788"/>
                  </a:lnTo>
                  <a:cubicBezTo>
                    <a:pt x="1596" y="729"/>
                    <a:pt x="1715" y="515"/>
                    <a:pt x="1668" y="300"/>
                  </a:cubicBezTo>
                  <a:cubicBezTo>
                    <a:pt x="1618" y="121"/>
                    <a:pt x="1451" y="0"/>
                    <a:pt x="1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7"/>
            <p:cNvSpPr/>
            <p:nvPr/>
          </p:nvSpPr>
          <p:spPr>
            <a:xfrm>
              <a:off x="7913063" y="4460667"/>
              <a:ext cx="63695" cy="62447"/>
            </a:xfrm>
            <a:custGeom>
              <a:avLst/>
              <a:gdLst/>
              <a:ahLst/>
              <a:cxnLst/>
              <a:rect l="l" t="t" r="r" b="b"/>
              <a:pathLst>
                <a:path w="1990" h="1951" extrusionOk="0">
                  <a:moveTo>
                    <a:pt x="1055" y="1"/>
                  </a:moveTo>
                  <a:cubicBezTo>
                    <a:pt x="953" y="1"/>
                    <a:pt x="852" y="40"/>
                    <a:pt x="775" y="117"/>
                  </a:cubicBezTo>
                  <a:lnTo>
                    <a:pt x="156" y="736"/>
                  </a:lnTo>
                  <a:cubicBezTo>
                    <a:pt x="1" y="891"/>
                    <a:pt x="1" y="1141"/>
                    <a:pt x="156" y="1296"/>
                  </a:cubicBezTo>
                  <a:cubicBezTo>
                    <a:pt x="233" y="1373"/>
                    <a:pt x="334" y="1412"/>
                    <a:pt x="435" y="1412"/>
                  </a:cubicBezTo>
                  <a:cubicBezTo>
                    <a:pt x="537" y="1412"/>
                    <a:pt x="638" y="1373"/>
                    <a:pt x="715" y="1296"/>
                  </a:cubicBezTo>
                  <a:lnTo>
                    <a:pt x="751" y="1272"/>
                  </a:lnTo>
                  <a:lnTo>
                    <a:pt x="1430" y="1950"/>
                  </a:lnTo>
                  <a:cubicBezTo>
                    <a:pt x="1596" y="1748"/>
                    <a:pt x="1787" y="1558"/>
                    <a:pt x="1989" y="1391"/>
                  </a:cubicBezTo>
                  <a:lnTo>
                    <a:pt x="1311" y="712"/>
                  </a:lnTo>
                  <a:lnTo>
                    <a:pt x="1334" y="688"/>
                  </a:lnTo>
                  <a:cubicBezTo>
                    <a:pt x="1489" y="522"/>
                    <a:pt x="1489" y="272"/>
                    <a:pt x="1334" y="117"/>
                  </a:cubicBezTo>
                  <a:cubicBezTo>
                    <a:pt x="1257" y="40"/>
                    <a:pt x="1156" y="1"/>
                    <a:pt x="10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7"/>
            <p:cNvSpPr/>
            <p:nvPr/>
          </p:nvSpPr>
          <p:spPr>
            <a:xfrm>
              <a:off x="7865052" y="4550576"/>
              <a:ext cx="62927" cy="52524"/>
            </a:xfrm>
            <a:custGeom>
              <a:avLst/>
              <a:gdLst/>
              <a:ahLst/>
              <a:cxnLst/>
              <a:rect l="l" t="t" r="r" b="b"/>
              <a:pathLst>
                <a:path w="1966" h="1641" extrusionOk="0">
                  <a:moveTo>
                    <a:pt x="680" y="0"/>
                  </a:moveTo>
                  <a:cubicBezTo>
                    <a:pt x="500" y="0"/>
                    <a:pt x="337" y="114"/>
                    <a:pt x="286" y="296"/>
                  </a:cubicBezTo>
                  <a:lnTo>
                    <a:pt x="60" y="1142"/>
                  </a:lnTo>
                  <a:cubicBezTo>
                    <a:pt x="1" y="1344"/>
                    <a:pt x="132" y="1570"/>
                    <a:pt x="346" y="1630"/>
                  </a:cubicBezTo>
                  <a:cubicBezTo>
                    <a:pt x="376" y="1637"/>
                    <a:pt x="406" y="1640"/>
                    <a:pt x="436" y="1640"/>
                  </a:cubicBezTo>
                  <a:cubicBezTo>
                    <a:pt x="611" y="1640"/>
                    <a:pt x="783" y="1527"/>
                    <a:pt x="834" y="1344"/>
                  </a:cubicBezTo>
                  <a:lnTo>
                    <a:pt x="846" y="1308"/>
                  </a:lnTo>
                  <a:lnTo>
                    <a:pt x="1763" y="1558"/>
                  </a:lnTo>
                  <a:cubicBezTo>
                    <a:pt x="1810" y="1296"/>
                    <a:pt x="1882" y="1035"/>
                    <a:pt x="1965" y="785"/>
                  </a:cubicBezTo>
                  <a:lnTo>
                    <a:pt x="1048" y="534"/>
                  </a:lnTo>
                  <a:lnTo>
                    <a:pt x="1060" y="499"/>
                  </a:lnTo>
                  <a:cubicBezTo>
                    <a:pt x="1120" y="296"/>
                    <a:pt x="989" y="70"/>
                    <a:pt x="775" y="11"/>
                  </a:cubicBezTo>
                  <a:cubicBezTo>
                    <a:pt x="743" y="4"/>
                    <a:pt x="711" y="0"/>
                    <a:pt x="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7"/>
            <p:cNvSpPr/>
            <p:nvPr/>
          </p:nvSpPr>
          <p:spPr>
            <a:xfrm>
              <a:off x="7865052" y="4658633"/>
              <a:ext cx="62927" cy="52428"/>
            </a:xfrm>
            <a:custGeom>
              <a:avLst/>
              <a:gdLst/>
              <a:ahLst/>
              <a:cxnLst/>
              <a:rect l="l" t="t" r="r" b="b"/>
              <a:pathLst>
                <a:path w="1966" h="1638" extrusionOk="0">
                  <a:moveTo>
                    <a:pt x="453" y="1"/>
                  </a:moveTo>
                  <a:cubicBezTo>
                    <a:pt x="417" y="1"/>
                    <a:pt x="381" y="6"/>
                    <a:pt x="346" y="16"/>
                  </a:cubicBezTo>
                  <a:cubicBezTo>
                    <a:pt x="132" y="76"/>
                    <a:pt x="1" y="290"/>
                    <a:pt x="60" y="504"/>
                  </a:cubicBezTo>
                  <a:lnTo>
                    <a:pt x="286" y="1338"/>
                  </a:lnTo>
                  <a:cubicBezTo>
                    <a:pt x="336" y="1517"/>
                    <a:pt x="494" y="1638"/>
                    <a:pt x="670" y="1638"/>
                  </a:cubicBezTo>
                  <a:cubicBezTo>
                    <a:pt x="704" y="1638"/>
                    <a:pt x="739" y="1633"/>
                    <a:pt x="775" y="1623"/>
                  </a:cubicBezTo>
                  <a:cubicBezTo>
                    <a:pt x="989" y="1564"/>
                    <a:pt x="1120" y="1349"/>
                    <a:pt x="1060" y="1135"/>
                  </a:cubicBezTo>
                  <a:lnTo>
                    <a:pt x="1048" y="1099"/>
                  </a:lnTo>
                  <a:lnTo>
                    <a:pt x="1965" y="849"/>
                  </a:lnTo>
                  <a:cubicBezTo>
                    <a:pt x="1882" y="599"/>
                    <a:pt x="1810" y="349"/>
                    <a:pt x="1763" y="87"/>
                  </a:cubicBezTo>
                  <a:lnTo>
                    <a:pt x="846" y="326"/>
                  </a:lnTo>
                  <a:lnTo>
                    <a:pt x="834" y="290"/>
                  </a:lnTo>
                  <a:cubicBezTo>
                    <a:pt x="785" y="113"/>
                    <a:pt x="622"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7"/>
            <p:cNvSpPr/>
            <p:nvPr/>
          </p:nvSpPr>
          <p:spPr>
            <a:xfrm>
              <a:off x="7913063" y="4738396"/>
              <a:ext cx="63695" cy="62447"/>
            </a:xfrm>
            <a:custGeom>
              <a:avLst/>
              <a:gdLst/>
              <a:ahLst/>
              <a:cxnLst/>
              <a:rect l="l" t="t" r="r" b="b"/>
              <a:pathLst>
                <a:path w="1990" h="1951" extrusionOk="0">
                  <a:moveTo>
                    <a:pt x="1430" y="0"/>
                  </a:moveTo>
                  <a:lnTo>
                    <a:pt x="751" y="679"/>
                  </a:lnTo>
                  <a:lnTo>
                    <a:pt x="715" y="655"/>
                  </a:lnTo>
                  <a:cubicBezTo>
                    <a:pt x="638" y="578"/>
                    <a:pt x="537" y="539"/>
                    <a:pt x="435" y="539"/>
                  </a:cubicBezTo>
                  <a:cubicBezTo>
                    <a:pt x="334" y="539"/>
                    <a:pt x="233" y="578"/>
                    <a:pt x="156" y="655"/>
                  </a:cubicBezTo>
                  <a:cubicBezTo>
                    <a:pt x="1" y="810"/>
                    <a:pt x="1" y="1060"/>
                    <a:pt x="156" y="1227"/>
                  </a:cubicBezTo>
                  <a:lnTo>
                    <a:pt x="775" y="1834"/>
                  </a:lnTo>
                  <a:cubicBezTo>
                    <a:pt x="852" y="1911"/>
                    <a:pt x="953" y="1950"/>
                    <a:pt x="1055" y="1950"/>
                  </a:cubicBezTo>
                  <a:cubicBezTo>
                    <a:pt x="1156" y="1950"/>
                    <a:pt x="1257" y="1911"/>
                    <a:pt x="1334" y="1834"/>
                  </a:cubicBezTo>
                  <a:cubicBezTo>
                    <a:pt x="1489" y="1679"/>
                    <a:pt x="1489" y="1429"/>
                    <a:pt x="1334" y="1274"/>
                  </a:cubicBezTo>
                  <a:lnTo>
                    <a:pt x="1311" y="1251"/>
                  </a:lnTo>
                  <a:lnTo>
                    <a:pt x="1989" y="572"/>
                  </a:lnTo>
                  <a:cubicBezTo>
                    <a:pt x="1787" y="393"/>
                    <a:pt x="1596" y="203"/>
                    <a:pt x="1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7"/>
            <p:cNvSpPr/>
            <p:nvPr/>
          </p:nvSpPr>
          <p:spPr>
            <a:xfrm>
              <a:off x="8003004" y="4787175"/>
              <a:ext cx="54925" cy="61454"/>
            </a:xfrm>
            <a:custGeom>
              <a:avLst/>
              <a:gdLst/>
              <a:ahLst/>
              <a:cxnLst/>
              <a:rect l="l" t="t" r="r" b="b"/>
              <a:pathLst>
                <a:path w="1716" h="1920" extrusionOk="0">
                  <a:moveTo>
                    <a:pt x="822" y="0"/>
                  </a:moveTo>
                  <a:lnTo>
                    <a:pt x="572" y="917"/>
                  </a:lnTo>
                  <a:lnTo>
                    <a:pt x="536" y="905"/>
                  </a:lnTo>
                  <a:cubicBezTo>
                    <a:pt x="507" y="899"/>
                    <a:pt x="477" y="896"/>
                    <a:pt x="447" y="896"/>
                  </a:cubicBezTo>
                  <a:cubicBezTo>
                    <a:pt x="266" y="896"/>
                    <a:pt x="100" y="1017"/>
                    <a:pt x="48" y="1191"/>
                  </a:cubicBezTo>
                  <a:cubicBezTo>
                    <a:pt x="1" y="1405"/>
                    <a:pt x="120" y="1620"/>
                    <a:pt x="334" y="1679"/>
                  </a:cubicBezTo>
                  <a:lnTo>
                    <a:pt x="1179" y="1905"/>
                  </a:lnTo>
                  <a:cubicBezTo>
                    <a:pt x="1213" y="1915"/>
                    <a:pt x="1246" y="1920"/>
                    <a:pt x="1280" y="1920"/>
                  </a:cubicBezTo>
                  <a:cubicBezTo>
                    <a:pt x="1451" y="1920"/>
                    <a:pt x="1618" y="1799"/>
                    <a:pt x="1668" y="1620"/>
                  </a:cubicBezTo>
                  <a:cubicBezTo>
                    <a:pt x="1715" y="1417"/>
                    <a:pt x="1596" y="1191"/>
                    <a:pt x="1382" y="1132"/>
                  </a:cubicBezTo>
                  <a:lnTo>
                    <a:pt x="1346" y="1132"/>
                  </a:lnTo>
                  <a:lnTo>
                    <a:pt x="1596" y="203"/>
                  </a:lnTo>
                  <a:cubicBezTo>
                    <a:pt x="1334" y="155"/>
                    <a:pt x="1072" y="84"/>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7"/>
            <p:cNvSpPr/>
            <p:nvPr/>
          </p:nvSpPr>
          <p:spPr>
            <a:xfrm>
              <a:off x="8110870" y="4787175"/>
              <a:ext cx="55277" cy="61454"/>
            </a:xfrm>
            <a:custGeom>
              <a:avLst/>
              <a:gdLst/>
              <a:ahLst/>
              <a:cxnLst/>
              <a:rect l="l" t="t" r="r" b="b"/>
              <a:pathLst>
                <a:path w="1727" h="1920" extrusionOk="0">
                  <a:moveTo>
                    <a:pt x="893" y="0"/>
                  </a:moveTo>
                  <a:cubicBezTo>
                    <a:pt x="643" y="84"/>
                    <a:pt x="393" y="155"/>
                    <a:pt x="119" y="203"/>
                  </a:cubicBezTo>
                  <a:lnTo>
                    <a:pt x="369" y="1132"/>
                  </a:lnTo>
                  <a:lnTo>
                    <a:pt x="334" y="1132"/>
                  </a:lnTo>
                  <a:cubicBezTo>
                    <a:pt x="119" y="1191"/>
                    <a:pt x="0" y="1417"/>
                    <a:pt x="60" y="1620"/>
                  </a:cubicBezTo>
                  <a:cubicBezTo>
                    <a:pt x="100" y="1799"/>
                    <a:pt x="264" y="1920"/>
                    <a:pt x="442" y="1920"/>
                  </a:cubicBezTo>
                  <a:cubicBezTo>
                    <a:pt x="477" y="1920"/>
                    <a:pt x="513" y="1915"/>
                    <a:pt x="548" y="1905"/>
                  </a:cubicBezTo>
                  <a:lnTo>
                    <a:pt x="1381" y="1679"/>
                  </a:lnTo>
                  <a:cubicBezTo>
                    <a:pt x="1596" y="1620"/>
                    <a:pt x="1727" y="1405"/>
                    <a:pt x="1667" y="1191"/>
                  </a:cubicBezTo>
                  <a:cubicBezTo>
                    <a:pt x="1616" y="1017"/>
                    <a:pt x="1450" y="896"/>
                    <a:pt x="1268" y="896"/>
                  </a:cubicBezTo>
                  <a:cubicBezTo>
                    <a:pt x="1239" y="896"/>
                    <a:pt x="1209" y="899"/>
                    <a:pt x="1179" y="905"/>
                  </a:cubicBezTo>
                  <a:lnTo>
                    <a:pt x="1143" y="917"/>
                  </a:lnTo>
                  <a:lnTo>
                    <a:pt x="8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7"/>
            <p:cNvSpPr/>
            <p:nvPr/>
          </p:nvSpPr>
          <p:spPr>
            <a:xfrm>
              <a:off x="8192041" y="4738396"/>
              <a:ext cx="63663" cy="62447"/>
            </a:xfrm>
            <a:custGeom>
              <a:avLst/>
              <a:gdLst/>
              <a:ahLst/>
              <a:cxnLst/>
              <a:rect l="l" t="t" r="r" b="b"/>
              <a:pathLst>
                <a:path w="1989" h="1951" extrusionOk="0">
                  <a:moveTo>
                    <a:pt x="572" y="0"/>
                  </a:moveTo>
                  <a:cubicBezTo>
                    <a:pt x="393" y="203"/>
                    <a:pt x="203" y="393"/>
                    <a:pt x="0" y="572"/>
                  </a:cubicBezTo>
                  <a:lnTo>
                    <a:pt x="679" y="1251"/>
                  </a:lnTo>
                  <a:lnTo>
                    <a:pt x="655" y="1274"/>
                  </a:lnTo>
                  <a:cubicBezTo>
                    <a:pt x="500" y="1429"/>
                    <a:pt x="500" y="1679"/>
                    <a:pt x="655" y="1834"/>
                  </a:cubicBezTo>
                  <a:cubicBezTo>
                    <a:pt x="732" y="1911"/>
                    <a:pt x="834" y="1950"/>
                    <a:pt x="935" y="1950"/>
                  </a:cubicBezTo>
                  <a:cubicBezTo>
                    <a:pt x="1036" y="1950"/>
                    <a:pt x="1137" y="1911"/>
                    <a:pt x="1215" y="1834"/>
                  </a:cubicBezTo>
                  <a:lnTo>
                    <a:pt x="1834" y="1215"/>
                  </a:lnTo>
                  <a:cubicBezTo>
                    <a:pt x="1989" y="1060"/>
                    <a:pt x="1989" y="810"/>
                    <a:pt x="1834" y="655"/>
                  </a:cubicBezTo>
                  <a:cubicBezTo>
                    <a:pt x="1756" y="578"/>
                    <a:pt x="1655" y="539"/>
                    <a:pt x="1554" y="539"/>
                  </a:cubicBezTo>
                  <a:cubicBezTo>
                    <a:pt x="1453" y="539"/>
                    <a:pt x="1352" y="578"/>
                    <a:pt x="1274" y="655"/>
                  </a:cubicBezTo>
                  <a:lnTo>
                    <a:pt x="1250" y="679"/>
                  </a:lnTo>
                  <a:lnTo>
                    <a:pt x="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7"/>
            <p:cNvSpPr/>
            <p:nvPr/>
          </p:nvSpPr>
          <p:spPr>
            <a:xfrm>
              <a:off x="8240820" y="4658633"/>
              <a:ext cx="62895" cy="52428"/>
            </a:xfrm>
            <a:custGeom>
              <a:avLst/>
              <a:gdLst/>
              <a:ahLst/>
              <a:cxnLst/>
              <a:rect l="l" t="t" r="r" b="b"/>
              <a:pathLst>
                <a:path w="1965" h="1638" extrusionOk="0">
                  <a:moveTo>
                    <a:pt x="1513" y="1"/>
                  </a:moveTo>
                  <a:cubicBezTo>
                    <a:pt x="1343" y="1"/>
                    <a:pt x="1180" y="113"/>
                    <a:pt x="1131" y="290"/>
                  </a:cubicBezTo>
                  <a:lnTo>
                    <a:pt x="1131" y="326"/>
                  </a:lnTo>
                  <a:lnTo>
                    <a:pt x="203" y="87"/>
                  </a:lnTo>
                  <a:cubicBezTo>
                    <a:pt x="155" y="349"/>
                    <a:pt x="84" y="599"/>
                    <a:pt x="0" y="849"/>
                  </a:cubicBezTo>
                  <a:lnTo>
                    <a:pt x="917" y="1099"/>
                  </a:lnTo>
                  <a:lnTo>
                    <a:pt x="905" y="1135"/>
                  </a:lnTo>
                  <a:cubicBezTo>
                    <a:pt x="857" y="1349"/>
                    <a:pt x="977" y="1564"/>
                    <a:pt x="1191" y="1623"/>
                  </a:cubicBezTo>
                  <a:cubicBezTo>
                    <a:pt x="1226" y="1633"/>
                    <a:pt x="1261" y="1638"/>
                    <a:pt x="1295" y="1638"/>
                  </a:cubicBezTo>
                  <a:cubicBezTo>
                    <a:pt x="1471" y="1638"/>
                    <a:pt x="1629" y="1517"/>
                    <a:pt x="1679" y="1338"/>
                  </a:cubicBezTo>
                  <a:lnTo>
                    <a:pt x="1905" y="504"/>
                  </a:lnTo>
                  <a:cubicBezTo>
                    <a:pt x="1965" y="290"/>
                    <a:pt x="1834" y="64"/>
                    <a:pt x="1619" y="16"/>
                  </a:cubicBezTo>
                  <a:cubicBezTo>
                    <a:pt x="1584" y="6"/>
                    <a:pt x="1548" y="1"/>
                    <a:pt x="1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7"/>
            <p:cNvSpPr/>
            <p:nvPr/>
          </p:nvSpPr>
          <p:spPr>
            <a:xfrm>
              <a:off x="8240820" y="4550576"/>
              <a:ext cx="62895" cy="52524"/>
            </a:xfrm>
            <a:custGeom>
              <a:avLst/>
              <a:gdLst/>
              <a:ahLst/>
              <a:cxnLst/>
              <a:rect l="l" t="t" r="r" b="b"/>
              <a:pathLst>
                <a:path w="1965" h="1641" extrusionOk="0">
                  <a:moveTo>
                    <a:pt x="1285" y="0"/>
                  </a:moveTo>
                  <a:cubicBezTo>
                    <a:pt x="1254" y="0"/>
                    <a:pt x="1222" y="4"/>
                    <a:pt x="1191" y="11"/>
                  </a:cubicBezTo>
                  <a:cubicBezTo>
                    <a:pt x="977" y="70"/>
                    <a:pt x="857" y="296"/>
                    <a:pt x="905" y="499"/>
                  </a:cubicBezTo>
                  <a:lnTo>
                    <a:pt x="917" y="534"/>
                  </a:lnTo>
                  <a:lnTo>
                    <a:pt x="0" y="785"/>
                  </a:lnTo>
                  <a:cubicBezTo>
                    <a:pt x="84" y="1035"/>
                    <a:pt x="155" y="1296"/>
                    <a:pt x="203" y="1558"/>
                  </a:cubicBezTo>
                  <a:lnTo>
                    <a:pt x="1131" y="1308"/>
                  </a:lnTo>
                  <a:lnTo>
                    <a:pt x="1131" y="1344"/>
                  </a:lnTo>
                  <a:cubicBezTo>
                    <a:pt x="1182" y="1527"/>
                    <a:pt x="1354" y="1640"/>
                    <a:pt x="1529" y="1640"/>
                  </a:cubicBezTo>
                  <a:cubicBezTo>
                    <a:pt x="1559" y="1640"/>
                    <a:pt x="1590" y="1637"/>
                    <a:pt x="1619" y="1630"/>
                  </a:cubicBezTo>
                  <a:cubicBezTo>
                    <a:pt x="1834" y="1570"/>
                    <a:pt x="1965" y="1344"/>
                    <a:pt x="1905" y="1142"/>
                  </a:cubicBezTo>
                  <a:lnTo>
                    <a:pt x="1679" y="296"/>
                  </a:lnTo>
                  <a:cubicBezTo>
                    <a:pt x="1628" y="114"/>
                    <a:pt x="1465" y="0"/>
                    <a:pt x="1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7"/>
            <p:cNvSpPr/>
            <p:nvPr/>
          </p:nvSpPr>
          <p:spPr>
            <a:xfrm>
              <a:off x="8192041" y="4460667"/>
              <a:ext cx="63663" cy="62447"/>
            </a:xfrm>
            <a:custGeom>
              <a:avLst/>
              <a:gdLst/>
              <a:ahLst/>
              <a:cxnLst/>
              <a:rect l="l" t="t" r="r" b="b"/>
              <a:pathLst>
                <a:path w="1989" h="1951" extrusionOk="0">
                  <a:moveTo>
                    <a:pt x="935" y="1"/>
                  </a:moveTo>
                  <a:cubicBezTo>
                    <a:pt x="834" y="1"/>
                    <a:pt x="732" y="40"/>
                    <a:pt x="655" y="117"/>
                  </a:cubicBezTo>
                  <a:cubicBezTo>
                    <a:pt x="500" y="272"/>
                    <a:pt x="500" y="522"/>
                    <a:pt x="655" y="688"/>
                  </a:cubicBezTo>
                  <a:lnTo>
                    <a:pt x="679" y="712"/>
                  </a:lnTo>
                  <a:lnTo>
                    <a:pt x="0" y="1391"/>
                  </a:lnTo>
                  <a:cubicBezTo>
                    <a:pt x="203" y="1558"/>
                    <a:pt x="393" y="1748"/>
                    <a:pt x="572" y="1950"/>
                  </a:cubicBezTo>
                  <a:lnTo>
                    <a:pt x="1250" y="1272"/>
                  </a:lnTo>
                  <a:lnTo>
                    <a:pt x="1274" y="1296"/>
                  </a:lnTo>
                  <a:cubicBezTo>
                    <a:pt x="1352" y="1373"/>
                    <a:pt x="1453" y="1412"/>
                    <a:pt x="1554" y="1412"/>
                  </a:cubicBezTo>
                  <a:cubicBezTo>
                    <a:pt x="1655" y="1412"/>
                    <a:pt x="1756" y="1373"/>
                    <a:pt x="1834" y="1296"/>
                  </a:cubicBezTo>
                  <a:cubicBezTo>
                    <a:pt x="1989" y="1141"/>
                    <a:pt x="1989" y="891"/>
                    <a:pt x="1834" y="736"/>
                  </a:cubicBezTo>
                  <a:lnTo>
                    <a:pt x="1215" y="117"/>
                  </a:lnTo>
                  <a:cubicBezTo>
                    <a:pt x="1137" y="40"/>
                    <a:pt x="1036" y="1"/>
                    <a:pt x="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7"/>
            <p:cNvSpPr/>
            <p:nvPr/>
          </p:nvSpPr>
          <p:spPr>
            <a:xfrm>
              <a:off x="8110870" y="4412880"/>
              <a:ext cx="55277" cy="61838"/>
            </a:xfrm>
            <a:custGeom>
              <a:avLst/>
              <a:gdLst/>
              <a:ahLst/>
              <a:cxnLst/>
              <a:rect l="l" t="t" r="r" b="b"/>
              <a:pathLst>
                <a:path w="1727" h="1932" extrusionOk="0">
                  <a:moveTo>
                    <a:pt x="442" y="0"/>
                  </a:moveTo>
                  <a:cubicBezTo>
                    <a:pt x="264" y="0"/>
                    <a:pt x="100" y="121"/>
                    <a:pt x="60" y="300"/>
                  </a:cubicBezTo>
                  <a:cubicBezTo>
                    <a:pt x="0" y="515"/>
                    <a:pt x="119" y="729"/>
                    <a:pt x="334" y="788"/>
                  </a:cubicBezTo>
                  <a:lnTo>
                    <a:pt x="369" y="800"/>
                  </a:lnTo>
                  <a:lnTo>
                    <a:pt x="119" y="1717"/>
                  </a:lnTo>
                  <a:cubicBezTo>
                    <a:pt x="393" y="1765"/>
                    <a:pt x="643" y="1836"/>
                    <a:pt x="893" y="1931"/>
                  </a:cubicBezTo>
                  <a:lnTo>
                    <a:pt x="1143" y="1003"/>
                  </a:lnTo>
                  <a:lnTo>
                    <a:pt x="1179" y="1015"/>
                  </a:lnTo>
                  <a:cubicBezTo>
                    <a:pt x="1212" y="1024"/>
                    <a:pt x="1246" y="1028"/>
                    <a:pt x="1278" y="1028"/>
                  </a:cubicBezTo>
                  <a:cubicBezTo>
                    <a:pt x="1456" y="1028"/>
                    <a:pt x="1617" y="900"/>
                    <a:pt x="1667" y="729"/>
                  </a:cubicBezTo>
                  <a:cubicBezTo>
                    <a:pt x="1727" y="515"/>
                    <a:pt x="1596" y="300"/>
                    <a:pt x="1381" y="241"/>
                  </a:cubicBezTo>
                  <a:lnTo>
                    <a:pt x="548" y="14"/>
                  </a:lnTo>
                  <a:cubicBezTo>
                    <a:pt x="513" y="5"/>
                    <a:pt x="477" y="0"/>
                    <a:pt x="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p68"/>
          <p:cNvSpPr/>
          <p:nvPr/>
        </p:nvSpPr>
        <p:spPr>
          <a:xfrm>
            <a:off x="4777936" y="1580198"/>
            <a:ext cx="4380338" cy="3611675"/>
          </a:xfrm>
          <a:custGeom>
            <a:avLst/>
            <a:gdLst/>
            <a:ahLst/>
            <a:cxnLst/>
            <a:rect l="l" t="t" r="r" b="b"/>
            <a:pathLst>
              <a:path w="136672" h="111661" extrusionOk="0">
                <a:moveTo>
                  <a:pt x="59484" y="0"/>
                </a:moveTo>
                <a:cubicBezTo>
                  <a:pt x="53329" y="0"/>
                  <a:pt x="47193" y="961"/>
                  <a:pt x="41279" y="3028"/>
                </a:cubicBezTo>
                <a:cubicBezTo>
                  <a:pt x="16133" y="11814"/>
                  <a:pt x="0" y="43604"/>
                  <a:pt x="12240" y="67262"/>
                </a:cubicBezTo>
                <a:cubicBezTo>
                  <a:pt x="22610" y="87276"/>
                  <a:pt x="47578" y="95694"/>
                  <a:pt x="62853" y="111660"/>
                </a:cubicBezTo>
                <a:lnTo>
                  <a:pt x="136672" y="111660"/>
                </a:lnTo>
                <a:lnTo>
                  <a:pt x="136672" y="77013"/>
                </a:lnTo>
                <a:cubicBezTo>
                  <a:pt x="133041" y="58070"/>
                  <a:pt x="125718" y="39937"/>
                  <a:pt x="113121" y="25507"/>
                </a:cubicBezTo>
                <a:cubicBezTo>
                  <a:pt x="99717" y="10163"/>
                  <a:pt x="79501" y="0"/>
                  <a:pt x="59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8"/>
          <p:cNvSpPr/>
          <p:nvPr/>
        </p:nvSpPr>
        <p:spPr>
          <a:xfrm>
            <a:off x="-14" y="-7101"/>
            <a:ext cx="4380338" cy="3611643"/>
          </a:xfrm>
          <a:custGeom>
            <a:avLst/>
            <a:gdLst/>
            <a:ahLst/>
            <a:cxnLst/>
            <a:rect l="l" t="t" r="r" b="b"/>
            <a:pathLst>
              <a:path w="136672" h="111660" extrusionOk="0">
                <a:moveTo>
                  <a:pt x="0" y="0"/>
                </a:moveTo>
                <a:lnTo>
                  <a:pt x="0" y="34647"/>
                </a:lnTo>
                <a:cubicBezTo>
                  <a:pt x="3631" y="53590"/>
                  <a:pt x="10954" y="71723"/>
                  <a:pt x="23551" y="86153"/>
                </a:cubicBezTo>
                <a:cubicBezTo>
                  <a:pt x="36955" y="101497"/>
                  <a:pt x="57171" y="111660"/>
                  <a:pt x="77188" y="111660"/>
                </a:cubicBezTo>
                <a:cubicBezTo>
                  <a:pt x="83343" y="111660"/>
                  <a:pt x="89479" y="110699"/>
                  <a:pt x="95393" y="108632"/>
                </a:cubicBezTo>
                <a:cubicBezTo>
                  <a:pt x="120539" y="99858"/>
                  <a:pt x="136672" y="68056"/>
                  <a:pt x="124432" y="44398"/>
                </a:cubicBezTo>
                <a:cubicBezTo>
                  <a:pt x="114062" y="24384"/>
                  <a:pt x="89094" y="15966"/>
                  <a:pt x="73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8"/>
          <p:cNvSpPr txBox="1">
            <a:spLocks noGrp="1"/>
          </p:cNvSpPr>
          <p:nvPr>
            <p:ph type="subTitle" idx="1"/>
          </p:nvPr>
        </p:nvSpPr>
        <p:spPr>
          <a:xfrm>
            <a:off x="5572029" y="3236125"/>
            <a:ext cx="2743200" cy="99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 modes are now being cleaned up to four times a day</a:t>
            </a:r>
            <a:endParaRPr/>
          </a:p>
        </p:txBody>
      </p:sp>
      <p:sp>
        <p:nvSpPr>
          <p:cNvPr id="1602" name="Google Shape;1602;p68"/>
          <p:cNvSpPr txBox="1">
            <a:spLocks noGrp="1"/>
          </p:cNvSpPr>
          <p:nvPr>
            <p:ph type="subTitle" idx="3"/>
          </p:nvPr>
        </p:nvSpPr>
        <p:spPr>
          <a:xfrm>
            <a:off x="876641" y="1998750"/>
            <a:ext cx="2743200" cy="99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Public transport has also led to the spread of COVID-19</a:t>
            </a:r>
            <a:endParaRPr/>
          </a:p>
        </p:txBody>
      </p:sp>
      <p:grpSp>
        <p:nvGrpSpPr>
          <p:cNvPr id="1603" name="Google Shape;1603;p68"/>
          <p:cNvGrpSpPr/>
          <p:nvPr/>
        </p:nvGrpSpPr>
        <p:grpSpPr>
          <a:xfrm>
            <a:off x="3507986" y="-7101"/>
            <a:ext cx="4689460" cy="5244030"/>
            <a:chOff x="3507986" y="-7101"/>
            <a:chExt cx="4689460" cy="5244030"/>
          </a:xfrm>
        </p:grpSpPr>
        <p:sp>
          <p:nvSpPr>
            <p:cNvPr id="1604" name="Google Shape;1604;p68"/>
            <p:cNvSpPr/>
            <p:nvPr/>
          </p:nvSpPr>
          <p:spPr>
            <a:xfrm>
              <a:off x="6307746" y="-7101"/>
              <a:ext cx="1889700" cy="2127848"/>
            </a:xfrm>
            <a:custGeom>
              <a:avLst/>
              <a:gdLst/>
              <a:ahLst/>
              <a:cxnLst/>
              <a:rect l="l" t="t" r="r" b="b"/>
              <a:pathLst>
                <a:path w="58961" h="65786" extrusionOk="0">
                  <a:moveTo>
                    <a:pt x="15181" y="0"/>
                  </a:moveTo>
                  <a:cubicBezTo>
                    <a:pt x="14871" y="1393"/>
                    <a:pt x="14693" y="2834"/>
                    <a:pt x="14681" y="4298"/>
                  </a:cubicBezTo>
                  <a:cubicBezTo>
                    <a:pt x="7108" y="6656"/>
                    <a:pt x="2203" y="14252"/>
                    <a:pt x="3441" y="22324"/>
                  </a:cubicBezTo>
                  <a:cubicBezTo>
                    <a:pt x="4108" y="26682"/>
                    <a:pt x="6442" y="30373"/>
                    <a:pt x="9692" y="32837"/>
                  </a:cubicBezTo>
                  <a:cubicBezTo>
                    <a:pt x="8323" y="34838"/>
                    <a:pt x="7668" y="37326"/>
                    <a:pt x="8061" y="39910"/>
                  </a:cubicBezTo>
                  <a:cubicBezTo>
                    <a:pt x="8216" y="40886"/>
                    <a:pt x="8501" y="41803"/>
                    <a:pt x="8906" y="42648"/>
                  </a:cubicBezTo>
                  <a:cubicBezTo>
                    <a:pt x="3644" y="43565"/>
                    <a:pt x="72" y="48518"/>
                    <a:pt x="881" y="53816"/>
                  </a:cubicBezTo>
                  <a:cubicBezTo>
                    <a:pt x="1096" y="55209"/>
                    <a:pt x="1584" y="56483"/>
                    <a:pt x="2298" y="57602"/>
                  </a:cubicBezTo>
                  <a:cubicBezTo>
                    <a:pt x="846" y="58507"/>
                    <a:pt x="0" y="60222"/>
                    <a:pt x="274" y="62020"/>
                  </a:cubicBezTo>
                  <a:cubicBezTo>
                    <a:pt x="609" y="64211"/>
                    <a:pt x="2499" y="65785"/>
                    <a:pt x="4651" y="65785"/>
                  </a:cubicBezTo>
                  <a:cubicBezTo>
                    <a:pt x="4872" y="65785"/>
                    <a:pt x="5097" y="65769"/>
                    <a:pt x="5322" y="65734"/>
                  </a:cubicBezTo>
                  <a:cubicBezTo>
                    <a:pt x="7275" y="65437"/>
                    <a:pt x="8740" y="63901"/>
                    <a:pt x="9037" y="62043"/>
                  </a:cubicBezTo>
                  <a:cubicBezTo>
                    <a:pt x="9549" y="62130"/>
                    <a:pt x="10070" y="62174"/>
                    <a:pt x="10599" y="62174"/>
                  </a:cubicBezTo>
                  <a:cubicBezTo>
                    <a:pt x="11092" y="62174"/>
                    <a:pt x="11592" y="62136"/>
                    <a:pt x="12097" y="62055"/>
                  </a:cubicBezTo>
                  <a:cubicBezTo>
                    <a:pt x="17467" y="61234"/>
                    <a:pt x="21158" y="56221"/>
                    <a:pt x="20336" y="50840"/>
                  </a:cubicBezTo>
                  <a:cubicBezTo>
                    <a:pt x="20181" y="49875"/>
                    <a:pt x="19896" y="48958"/>
                    <a:pt x="19491" y="48113"/>
                  </a:cubicBezTo>
                  <a:cubicBezTo>
                    <a:pt x="21646" y="47732"/>
                    <a:pt x="23503" y="46684"/>
                    <a:pt x="24908" y="45208"/>
                  </a:cubicBezTo>
                  <a:cubicBezTo>
                    <a:pt x="27752" y="47522"/>
                    <a:pt x="31362" y="48875"/>
                    <a:pt x="35194" y="48875"/>
                  </a:cubicBezTo>
                  <a:cubicBezTo>
                    <a:pt x="36016" y="48875"/>
                    <a:pt x="36847" y="48813"/>
                    <a:pt x="37684" y="48685"/>
                  </a:cubicBezTo>
                  <a:cubicBezTo>
                    <a:pt x="46601" y="47327"/>
                    <a:pt x="52721" y="38993"/>
                    <a:pt x="51364" y="30075"/>
                  </a:cubicBezTo>
                  <a:cubicBezTo>
                    <a:pt x="50935" y="27277"/>
                    <a:pt x="49828" y="24765"/>
                    <a:pt x="48221" y="22658"/>
                  </a:cubicBezTo>
                  <a:cubicBezTo>
                    <a:pt x="55019" y="18157"/>
                    <a:pt x="58960" y="9966"/>
                    <a:pt x="57650" y="1381"/>
                  </a:cubicBezTo>
                  <a:cubicBezTo>
                    <a:pt x="57579" y="917"/>
                    <a:pt x="57484" y="452"/>
                    <a:pt x="57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8"/>
            <p:cNvSpPr/>
            <p:nvPr/>
          </p:nvSpPr>
          <p:spPr>
            <a:xfrm>
              <a:off x="6307746" y="-7101"/>
              <a:ext cx="1889700" cy="2127848"/>
            </a:xfrm>
            <a:custGeom>
              <a:avLst/>
              <a:gdLst/>
              <a:ahLst/>
              <a:cxnLst/>
              <a:rect l="l" t="t" r="r" b="b"/>
              <a:pathLst>
                <a:path w="58961" h="65786" extrusionOk="0">
                  <a:moveTo>
                    <a:pt x="15181" y="0"/>
                  </a:moveTo>
                  <a:cubicBezTo>
                    <a:pt x="14871" y="1393"/>
                    <a:pt x="14693" y="2834"/>
                    <a:pt x="14681" y="4298"/>
                  </a:cubicBezTo>
                  <a:cubicBezTo>
                    <a:pt x="7108" y="6656"/>
                    <a:pt x="2203" y="14252"/>
                    <a:pt x="3441" y="22324"/>
                  </a:cubicBezTo>
                  <a:cubicBezTo>
                    <a:pt x="4108" y="26682"/>
                    <a:pt x="6442" y="30373"/>
                    <a:pt x="9692" y="32837"/>
                  </a:cubicBezTo>
                  <a:cubicBezTo>
                    <a:pt x="8323" y="34838"/>
                    <a:pt x="7668" y="37326"/>
                    <a:pt x="8061" y="39910"/>
                  </a:cubicBezTo>
                  <a:cubicBezTo>
                    <a:pt x="8216" y="40886"/>
                    <a:pt x="8501" y="41803"/>
                    <a:pt x="8906" y="42648"/>
                  </a:cubicBezTo>
                  <a:cubicBezTo>
                    <a:pt x="3644" y="43565"/>
                    <a:pt x="72" y="48518"/>
                    <a:pt x="881" y="53816"/>
                  </a:cubicBezTo>
                  <a:cubicBezTo>
                    <a:pt x="1096" y="55209"/>
                    <a:pt x="1584" y="56483"/>
                    <a:pt x="2298" y="57602"/>
                  </a:cubicBezTo>
                  <a:cubicBezTo>
                    <a:pt x="846" y="58507"/>
                    <a:pt x="0" y="60222"/>
                    <a:pt x="274" y="62020"/>
                  </a:cubicBezTo>
                  <a:cubicBezTo>
                    <a:pt x="609" y="64211"/>
                    <a:pt x="2499" y="65785"/>
                    <a:pt x="4651" y="65785"/>
                  </a:cubicBezTo>
                  <a:cubicBezTo>
                    <a:pt x="4872" y="65785"/>
                    <a:pt x="5097" y="65769"/>
                    <a:pt x="5322" y="65734"/>
                  </a:cubicBezTo>
                  <a:cubicBezTo>
                    <a:pt x="7275" y="65437"/>
                    <a:pt x="8740" y="63901"/>
                    <a:pt x="9037" y="62043"/>
                  </a:cubicBezTo>
                  <a:cubicBezTo>
                    <a:pt x="9549" y="62130"/>
                    <a:pt x="10070" y="62174"/>
                    <a:pt x="10599" y="62174"/>
                  </a:cubicBezTo>
                  <a:cubicBezTo>
                    <a:pt x="11092" y="62174"/>
                    <a:pt x="11592" y="62136"/>
                    <a:pt x="12097" y="62055"/>
                  </a:cubicBezTo>
                  <a:cubicBezTo>
                    <a:pt x="17467" y="61234"/>
                    <a:pt x="21158" y="56221"/>
                    <a:pt x="20336" y="50840"/>
                  </a:cubicBezTo>
                  <a:cubicBezTo>
                    <a:pt x="20181" y="49875"/>
                    <a:pt x="19896" y="48958"/>
                    <a:pt x="19491" y="48113"/>
                  </a:cubicBezTo>
                  <a:cubicBezTo>
                    <a:pt x="21646" y="47732"/>
                    <a:pt x="23503" y="46684"/>
                    <a:pt x="24908" y="45208"/>
                  </a:cubicBezTo>
                  <a:cubicBezTo>
                    <a:pt x="27752" y="47522"/>
                    <a:pt x="31362" y="48875"/>
                    <a:pt x="35194" y="48875"/>
                  </a:cubicBezTo>
                  <a:cubicBezTo>
                    <a:pt x="36016" y="48875"/>
                    <a:pt x="36847" y="48813"/>
                    <a:pt x="37684" y="48685"/>
                  </a:cubicBezTo>
                  <a:cubicBezTo>
                    <a:pt x="46601" y="47327"/>
                    <a:pt x="52721" y="38993"/>
                    <a:pt x="51364" y="30075"/>
                  </a:cubicBezTo>
                  <a:cubicBezTo>
                    <a:pt x="50935" y="27277"/>
                    <a:pt x="49828" y="24765"/>
                    <a:pt x="48221" y="22658"/>
                  </a:cubicBezTo>
                  <a:cubicBezTo>
                    <a:pt x="55019" y="18157"/>
                    <a:pt x="58960" y="9966"/>
                    <a:pt x="57650" y="1381"/>
                  </a:cubicBezTo>
                  <a:cubicBezTo>
                    <a:pt x="57579" y="917"/>
                    <a:pt x="57484" y="452"/>
                    <a:pt x="57388" y="0"/>
                  </a:cubicBez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8"/>
            <p:cNvSpPr/>
            <p:nvPr/>
          </p:nvSpPr>
          <p:spPr>
            <a:xfrm>
              <a:off x="3991845" y="1449362"/>
              <a:ext cx="922335" cy="1994490"/>
            </a:xfrm>
            <a:custGeom>
              <a:avLst/>
              <a:gdLst/>
              <a:ahLst/>
              <a:cxnLst/>
              <a:rect l="l" t="t" r="r" b="b"/>
              <a:pathLst>
                <a:path w="28778" h="61663" extrusionOk="0">
                  <a:moveTo>
                    <a:pt x="14395" y="0"/>
                  </a:moveTo>
                  <a:cubicBezTo>
                    <a:pt x="8549" y="0"/>
                    <a:pt x="3501" y="3525"/>
                    <a:pt x="1250" y="8549"/>
                  </a:cubicBezTo>
                  <a:cubicBezTo>
                    <a:pt x="869" y="9394"/>
                    <a:pt x="572" y="10287"/>
                    <a:pt x="357" y="11204"/>
                  </a:cubicBezTo>
                  <a:cubicBezTo>
                    <a:pt x="131" y="12228"/>
                    <a:pt x="0" y="13300"/>
                    <a:pt x="0" y="14383"/>
                  </a:cubicBezTo>
                  <a:lnTo>
                    <a:pt x="0" y="47268"/>
                  </a:lnTo>
                  <a:cubicBezTo>
                    <a:pt x="0" y="55186"/>
                    <a:pt x="6477" y="61663"/>
                    <a:pt x="14395" y="61663"/>
                  </a:cubicBezTo>
                  <a:cubicBezTo>
                    <a:pt x="22301" y="61663"/>
                    <a:pt x="28778" y="55186"/>
                    <a:pt x="28778" y="47268"/>
                  </a:cubicBezTo>
                  <a:lnTo>
                    <a:pt x="28778" y="14383"/>
                  </a:lnTo>
                  <a:cubicBezTo>
                    <a:pt x="28778" y="10430"/>
                    <a:pt x="27158" y="6835"/>
                    <a:pt x="24551" y="4227"/>
                  </a:cubicBezTo>
                  <a:cubicBezTo>
                    <a:pt x="21944" y="1620"/>
                    <a:pt x="18348" y="0"/>
                    <a:pt x="14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8"/>
            <p:cNvSpPr/>
            <p:nvPr/>
          </p:nvSpPr>
          <p:spPr>
            <a:xfrm>
              <a:off x="3991845" y="1449362"/>
              <a:ext cx="922335" cy="1994490"/>
            </a:xfrm>
            <a:custGeom>
              <a:avLst/>
              <a:gdLst/>
              <a:ahLst/>
              <a:cxnLst/>
              <a:rect l="l" t="t" r="r" b="b"/>
              <a:pathLst>
                <a:path w="28778" h="61663" extrusionOk="0">
                  <a:moveTo>
                    <a:pt x="14395" y="0"/>
                  </a:moveTo>
                  <a:cubicBezTo>
                    <a:pt x="8549" y="0"/>
                    <a:pt x="3501" y="3525"/>
                    <a:pt x="1250" y="8549"/>
                  </a:cubicBezTo>
                  <a:cubicBezTo>
                    <a:pt x="869" y="9394"/>
                    <a:pt x="572" y="10287"/>
                    <a:pt x="357" y="11204"/>
                  </a:cubicBezTo>
                  <a:cubicBezTo>
                    <a:pt x="131" y="12228"/>
                    <a:pt x="0" y="13300"/>
                    <a:pt x="0" y="14383"/>
                  </a:cubicBezTo>
                  <a:lnTo>
                    <a:pt x="0" y="47268"/>
                  </a:lnTo>
                  <a:cubicBezTo>
                    <a:pt x="0" y="55186"/>
                    <a:pt x="6477" y="61663"/>
                    <a:pt x="14395" y="61663"/>
                  </a:cubicBezTo>
                  <a:cubicBezTo>
                    <a:pt x="22301" y="61663"/>
                    <a:pt x="28778" y="55186"/>
                    <a:pt x="28778" y="47268"/>
                  </a:cubicBezTo>
                  <a:lnTo>
                    <a:pt x="28778" y="14383"/>
                  </a:lnTo>
                  <a:cubicBezTo>
                    <a:pt x="28778" y="10430"/>
                    <a:pt x="27158" y="6835"/>
                    <a:pt x="24551" y="4227"/>
                  </a:cubicBezTo>
                  <a:cubicBezTo>
                    <a:pt x="21944" y="1620"/>
                    <a:pt x="18348" y="0"/>
                    <a:pt x="14395" y="0"/>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8"/>
            <p:cNvSpPr/>
            <p:nvPr/>
          </p:nvSpPr>
          <p:spPr>
            <a:xfrm>
              <a:off x="3961686" y="1871820"/>
              <a:ext cx="680806" cy="73585"/>
            </a:xfrm>
            <a:custGeom>
              <a:avLst/>
              <a:gdLst/>
              <a:ahLst/>
              <a:cxnLst/>
              <a:rect l="l" t="t" r="r" b="b"/>
              <a:pathLst>
                <a:path w="21242" h="2275" extrusionOk="0">
                  <a:moveTo>
                    <a:pt x="1144" y="0"/>
                  </a:moveTo>
                  <a:cubicBezTo>
                    <a:pt x="513" y="0"/>
                    <a:pt x="1" y="512"/>
                    <a:pt x="1" y="1132"/>
                  </a:cubicBezTo>
                  <a:cubicBezTo>
                    <a:pt x="1" y="1763"/>
                    <a:pt x="513" y="2275"/>
                    <a:pt x="1144" y="2275"/>
                  </a:cubicBezTo>
                  <a:lnTo>
                    <a:pt x="20110" y="2275"/>
                  </a:lnTo>
                  <a:cubicBezTo>
                    <a:pt x="20729" y="2275"/>
                    <a:pt x="21241" y="1763"/>
                    <a:pt x="21241" y="1132"/>
                  </a:cubicBezTo>
                  <a:cubicBezTo>
                    <a:pt x="21241" y="512"/>
                    <a:pt x="20729" y="0"/>
                    <a:pt x="20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8"/>
            <p:cNvSpPr/>
            <p:nvPr/>
          </p:nvSpPr>
          <p:spPr>
            <a:xfrm>
              <a:off x="3967808" y="2992866"/>
              <a:ext cx="731541" cy="73197"/>
            </a:xfrm>
            <a:custGeom>
              <a:avLst/>
              <a:gdLst/>
              <a:ahLst/>
              <a:cxnLst/>
              <a:rect l="l" t="t" r="r" b="b"/>
              <a:pathLst>
                <a:path w="22825" h="2263" extrusionOk="0">
                  <a:moveTo>
                    <a:pt x="1131" y="0"/>
                  </a:moveTo>
                  <a:cubicBezTo>
                    <a:pt x="512" y="0"/>
                    <a:pt x="0" y="512"/>
                    <a:pt x="0" y="1132"/>
                  </a:cubicBezTo>
                  <a:cubicBezTo>
                    <a:pt x="0" y="1751"/>
                    <a:pt x="512" y="2263"/>
                    <a:pt x="1131" y="2263"/>
                  </a:cubicBezTo>
                  <a:lnTo>
                    <a:pt x="21693" y="2263"/>
                  </a:lnTo>
                  <a:cubicBezTo>
                    <a:pt x="22313" y="2263"/>
                    <a:pt x="22824" y="1751"/>
                    <a:pt x="22824" y="1132"/>
                  </a:cubicBezTo>
                  <a:cubicBezTo>
                    <a:pt x="22824" y="512"/>
                    <a:pt x="22313" y="0"/>
                    <a:pt x="21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8"/>
            <p:cNvSpPr/>
            <p:nvPr/>
          </p:nvSpPr>
          <p:spPr>
            <a:xfrm>
              <a:off x="5043149" y="1906106"/>
              <a:ext cx="785706" cy="964334"/>
            </a:xfrm>
            <a:custGeom>
              <a:avLst/>
              <a:gdLst/>
              <a:ahLst/>
              <a:cxnLst/>
              <a:rect l="l" t="t" r="r" b="b"/>
              <a:pathLst>
                <a:path w="24515" h="29814" extrusionOk="0">
                  <a:moveTo>
                    <a:pt x="1476" y="0"/>
                  </a:moveTo>
                  <a:cubicBezTo>
                    <a:pt x="1167" y="429"/>
                    <a:pt x="941" y="929"/>
                    <a:pt x="750" y="1429"/>
                  </a:cubicBezTo>
                  <a:cubicBezTo>
                    <a:pt x="738" y="1465"/>
                    <a:pt x="714" y="1512"/>
                    <a:pt x="702" y="1548"/>
                  </a:cubicBezTo>
                  <a:cubicBezTo>
                    <a:pt x="631" y="1762"/>
                    <a:pt x="560" y="1977"/>
                    <a:pt x="512" y="2203"/>
                  </a:cubicBezTo>
                  <a:cubicBezTo>
                    <a:pt x="0" y="4310"/>
                    <a:pt x="536" y="6775"/>
                    <a:pt x="1286" y="9204"/>
                  </a:cubicBezTo>
                  <a:cubicBezTo>
                    <a:pt x="1905" y="11204"/>
                    <a:pt x="2667" y="13192"/>
                    <a:pt x="3096" y="14931"/>
                  </a:cubicBezTo>
                  <a:cubicBezTo>
                    <a:pt x="3227" y="15502"/>
                    <a:pt x="3381" y="16074"/>
                    <a:pt x="3548" y="16633"/>
                  </a:cubicBezTo>
                  <a:cubicBezTo>
                    <a:pt x="3572" y="16728"/>
                    <a:pt x="3608" y="16812"/>
                    <a:pt x="3631" y="16895"/>
                  </a:cubicBezTo>
                  <a:cubicBezTo>
                    <a:pt x="3643" y="16943"/>
                    <a:pt x="3655" y="16990"/>
                    <a:pt x="3667" y="17026"/>
                  </a:cubicBezTo>
                  <a:cubicBezTo>
                    <a:pt x="4108" y="18443"/>
                    <a:pt x="4620" y="19824"/>
                    <a:pt x="5227" y="21181"/>
                  </a:cubicBezTo>
                  <a:cubicBezTo>
                    <a:pt x="5227" y="21181"/>
                    <a:pt x="5227" y="21193"/>
                    <a:pt x="5239" y="21193"/>
                  </a:cubicBezTo>
                  <a:cubicBezTo>
                    <a:pt x="5251" y="21229"/>
                    <a:pt x="5263" y="21253"/>
                    <a:pt x="5274" y="21288"/>
                  </a:cubicBezTo>
                  <a:cubicBezTo>
                    <a:pt x="6668" y="24372"/>
                    <a:pt x="8477" y="27253"/>
                    <a:pt x="10644" y="29813"/>
                  </a:cubicBezTo>
                  <a:cubicBezTo>
                    <a:pt x="14430" y="28325"/>
                    <a:pt x="17776" y="24170"/>
                    <a:pt x="20967" y="20646"/>
                  </a:cubicBezTo>
                  <a:cubicBezTo>
                    <a:pt x="20967" y="20646"/>
                    <a:pt x="20979" y="20634"/>
                    <a:pt x="20979" y="20622"/>
                  </a:cubicBezTo>
                  <a:cubicBezTo>
                    <a:pt x="21503" y="20050"/>
                    <a:pt x="22027" y="19479"/>
                    <a:pt x="22550" y="18955"/>
                  </a:cubicBezTo>
                  <a:cubicBezTo>
                    <a:pt x="22550" y="18955"/>
                    <a:pt x="22550" y="18955"/>
                    <a:pt x="22550" y="18943"/>
                  </a:cubicBezTo>
                  <a:cubicBezTo>
                    <a:pt x="23122" y="18360"/>
                    <a:pt x="24503" y="16978"/>
                    <a:pt x="24515" y="16978"/>
                  </a:cubicBezTo>
                  <a:cubicBezTo>
                    <a:pt x="23360" y="15335"/>
                    <a:pt x="24455" y="16228"/>
                    <a:pt x="23312" y="14585"/>
                  </a:cubicBezTo>
                  <a:cubicBezTo>
                    <a:pt x="23312" y="14586"/>
                    <a:pt x="23311" y="14586"/>
                    <a:pt x="23311" y="14586"/>
                  </a:cubicBezTo>
                  <a:cubicBezTo>
                    <a:pt x="23299" y="14586"/>
                    <a:pt x="23278" y="14489"/>
                    <a:pt x="23267" y="14489"/>
                  </a:cubicBezTo>
                  <a:cubicBezTo>
                    <a:pt x="23266" y="14489"/>
                    <a:pt x="23265" y="14489"/>
                    <a:pt x="23265" y="14490"/>
                  </a:cubicBezTo>
                  <a:cubicBezTo>
                    <a:pt x="19943" y="17097"/>
                    <a:pt x="15252" y="18574"/>
                    <a:pt x="12168" y="19907"/>
                  </a:cubicBezTo>
                  <a:cubicBezTo>
                    <a:pt x="11799" y="17979"/>
                    <a:pt x="11454" y="16038"/>
                    <a:pt x="11120" y="14109"/>
                  </a:cubicBezTo>
                  <a:cubicBezTo>
                    <a:pt x="11097" y="13990"/>
                    <a:pt x="11073" y="13871"/>
                    <a:pt x="11049" y="13752"/>
                  </a:cubicBezTo>
                  <a:cubicBezTo>
                    <a:pt x="11037" y="13633"/>
                    <a:pt x="11013" y="13514"/>
                    <a:pt x="10989" y="13395"/>
                  </a:cubicBezTo>
                  <a:cubicBezTo>
                    <a:pt x="10680" y="11585"/>
                    <a:pt x="10132" y="9882"/>
                    <a:pt x="9704" y="8108"/>
                  </a:cubicBezTo>
                  <a:cubicBezTo>
                    <a:pt x="9204" y="6048"/>
                    <a:pt x="8573" y="3786"/>
                    <a:pt x="7025" y="2262"/>
                  </a:cubicBezTo>
                  <a:cubicBezTo>
                    <a:pt x="6953" y="2191"/>
                    <a:pt x="6882" y="2119"/>
                    <a:pt x="6798" y="2048"/>
                  </a:cubicBezTo>
                  <a:cubicBezTo>
                    <a:pt x="6632" y="1893"/>
                    <a:pt x="6453" y="1762"/>
                    <a:pt x="6275" y="1619"/>
                  </a:cubicBezTo>
                  <a:cubicBezTo>
                    <a:pt x="6108" y="1488"/>
                    <a:pt x="5941" y="1381"/>
                    <a:pt x="5775" y="1262"/>
                  </a:cubicBezTo>
                  <a:cubicBezTo>
                    <a:pt x="5691" y="1203"/>
                    <a:pt x="5608" y="1155"/>
                    <a:pt x="5536" y="1107"/>
                  </a:cubicBezTo>
                  <a:cubicBezTo>
                    <a:pt x="5251" y="1048"/>
                    <a:pt x="4977" y="988"/>
                    <a:pt x="4727" y="917"/>
                  </a:cubicBezTo>
                  <a:cubicBezTo>
                    <a:pt x="3631" y="631"/>
                    <a:pt x="2548" y="345"/>
                    <a:pt x="1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8"/>
            <p:cNvSpPr/>
            <p:nvPr/>
          </p:nvSpPr>
          <p:spPr>
            <a:xfrm>
              <a:off x="4990459" y="1900219"/>
              <a:ext cx="409118" cy="694479"/>
            </a:xfrm>
            <a:custGeom>
              <a:avLst/>
              <a:gdLst/>
              <a:ahLst/>
              <a:cxnLst/>
              <a:rect l="l" t="t" r="r" b="b"/>
              <a:pathLst>
                <a:path w="12765" h="21471" extrusionOk="0">
                  <a:moveTo>
                    <a:pt x="1933" y="0"/>
                  </a:moveTo>
                  <a:cubicBezTo>
                    <a:pt x="1923" y="0"/>
                    <a:pt x="1914" y="1"/>
                    <a:pt x="1906" y="4"/>
                  </a:cubicBezTo>
                  <a:cubicBezTo>
                    <a:pt x="1846" y="27"/>
                    <a:pt x="2144" y="218"/>
                    <a:pt x="2096" y="254"/>
                  </a:cubicBezTo>
                  <a:cubicBezTo>
                    <a:pt x="1513" y="789"/>
                    <a:pt x="2382" y="599"/>
                    <a:pt x="1763" y="1075"/>
                  </a:cubicBezTo>
                  <a:cubicBezTo>
                    <a:pt x="1323" y="1408"/>
                    <a:pt x="608" y="1837"/>
                    <a:pt x="394" y="2385"/>
                  </a:cubicBezTo>
                  <a:cubicBezTo>
                    <a:pt x="370" y="2432"/>
                    <a:pt x="346" y="2480"/>
                    <a:pt x="334" y="2540"/>
                  </a:cubicBezTo>
                  <a:cubicBezTo>
                    <a:pt x="72" y="3266"/>
                    <a:pt x="1" y="3992"/>
                    <a:pt x="60" y="4730"/>
                  </a:cubicBezTo>
                  <a:cubicBezTo>
                    <a:pt x="203" y="6540"/>
                    <a:pt x="1144" y="8374"/>
                    <a:pt x="2073" y="10231"/>
                  </a:cubicBezTo>
                  <a:cubicBezTo>
                    <a:pt x="2775" y="11612"/>
                    <a:pt x="3466" y="13017"/>
                    <a:pt x="3811" y="14434"/>
                  </a:cubicBezTo>
                  <a:cubicBezTo>
                    <a:pt x="4037" y="15339"/>
                    <a:pt x="4454" y="16363"/>
                    <a:pt x="4942" y="17399"/>
                  </a:cubicBezTo>
                  <a:cubicBezTo>
                    <a:pt x="5585" y="18792"/>
                    <a:pt x="6335" y="20196"/>
                    <a:pt x="6871" y="21363"/>
                  </a:cubicBezTo>
                  <a:cubicBezTo>
                    <a:pt x="6871" y="21363"/>
                    <a:pt x="6871" y="21375"/>
                    <a:pt x="6883" y="21375"/>
                  </a:cubicBezTo>
                  <a:cubicBezTo>
                    <a:pt x="6895" y="21411"/>
                    <a:pt x="6907" y="21435"/>
                    <a:pt x="6918" y="21470"/>
                  </a:cubicBezTo>
                  <a:cubicBezTo>
                    <a:pt x="6954" y="21447"/>
                    <a:pt x="6978" y="21423"/>
                    <a:pt x="7014" y="21399"/>
                  </a:cubicBezTo>
                  <a:cubicBezTo>
                    <a:pt x="8609" y="19946"/>
                    <a:pt x="9836" y="18149"/>
                    <a:pt x="11098" y="16386"/>
                  </a:cubicBezTo>
                  <a:cubicBezTo>
                    <a:pt x="11598" y="15708"/>
                    <a:pt x="12145" y="14958"/>
                    <a:pt x="12764" y="14291"/>
                  </a:cubicBezTo>
                  <a:cubicBezTo>
                    <a:pt x="12741" y="14172"/>
                    <a:pt x="12717" y="14053"/>
                    <a:pt x="12693" y="13934"/>
                  </a:cubicBezTo>
                  <a:cubicBezTo>
                    <a:pt x="12681" y="13815"/>
                    <a:pt x="12657" y="13696"/>
                    <a:pt x="12633" y="13577"/>
                  </a:cubicBezTo>
                  <a:cubicBezTo>
                    <a:pt x="12324" y="11767"/>
                    <a:pt x="11776" y="10064"/>
                    <a:pt x="11348" y="8290"/>
                  </a:cubicBezTo>
                  <a:cubicBezTo>
                    <a:pt x="10848" y="6230"/>
                    <a:pt x="10217" y="3968"/>
                    <a:pt x="8669" y="2444"/>
                  </a:cubicBezTo>
                  <a:cubicBezTo>
                    <a:pt x="8597" y="2373"/>
                    <a:pt x="8526" y="2301"/>
                    <a:pt x="8442" y="2230"/>
                  </a:cubicBezTo>
                  <a:cubicBezTo>
                    <a:pt x="8276" y="2075"/>
                    <a:pt x="8097" y="1944"/>
                    <a:pt x="7919" y="1801"/>
                  </a:cubicBezTo>
                  <a:cubicBezTo>
                    <a:pt x="7752" y="1670"/>
                    <a:pt x="7585" y="1563"/>
                    <a:pt x="7419" y="1444"/>
                  </a:cubicBezTo>
                  <a:cubicBezTo>
                    <a:pt x="6375" y="737"/>
                    <a:pt x="4596" y="86"/>
                    <a:pt x="2501" y="86"/>
                  </a:cubicBezTo>
                  <a:cubicBezTo>
                    <a:pt x="2446" y="86"/>
                    <a:pt x="2390" y="86"/>
                    <a:pt x="2335" y="87"/>
                  </a:cubicBezTo>
                  <a:cubicBezTo>
                    <a:pt x="2331" y="87"/>
                    <a:pt x="2326" y="88"/>
                    <a:pt x="2321" y="88"/>
                  </a:cubicBezTo>
                  <a:cubicBezTo>
                    <a:pt x="2236" y="88"/>
                    <a:pt x="2030" y="0"/>
                    <a:pt x="1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8"/>
            <p:cNvSpPr/>
            <p:nvPr/>
          </p:nvSpPr>
          <p:spPr>
            <a:xfrm>
              <a:off x="5769306" y="2199960"/>
              <a:ext cx="215632" cy="256496"/>
            </a:xfrm>
            <a:custGeom>
              <a:avLst/>
              <a:gdLst/>
              <a:ahLst/>
              <a:cxnLst/>
              <a:rect l="l" t="t" r="r" b="b"/>
              <a:pathLst>
                <a:path w="6728" h="7930" extrusionOk="0">
                  <a:moveTo>
                    <a:pt x="4634" y="0"/>
                  </a:moveTo>
                  <a:cubicBezTo>
                    <a:pt x="3968" y="0"/>
                    <a:pt x="1417" y="3321"/>
                    <a:pt x="1417" y="3321"/>
                  </a:cubicBezTo>
                  <a:cubicBezTo>
                    <a:pt x="1417" y="3321"/>
                    <a:pt x="1382" y="964"/>
                    <a:pt x="917" y="940"/>
                  </a:cubicBezTo>
                  <a:cubicBezTo>
                    <a:pt x="915" y="940"/>
                    <a:pt x="912" y="940"/>
                    <a:pt x="909" y="940"/>
                  </a:cubicBezTo>
                  <a:cubicBezTo>
                    <a:pt x="131" y="940"/>
                    <a:pt x="1" y="5917"/>
                    <a:pt x="1" y="5917"/>
                  </a:cubicBezTo>
                  <a:lnTo>
                    <a:pt x="1798" y="7929"/>
                  </a:lnTo>
                  <a:cubicBezTo>
                    <a:pt x="1798" y="7929"/>
                    <a:pt x="6728" y="4155"/>
                    <a:pt x="6478" y="3679"/>
                  </a:cubicBezTo>
                  <a:cubicBezTo>
                    <a:pt x="6437" y="3605"/>
                    <a:pt x="6358" y="3574"/>
                    <a:pt x="6252" y="3574"/>
                  </a:cubicBezTo>
                  <a:cubicBezTo>
                    <a:pt x="5671" y="3574"/>
                    <a:pt x="4299" y="4512"/>
                    <a:pt x="4299" y="4512"/>
                  </a:cubicBezTo>
                  <a:cubicBezTo>
                    <a:pt x="4299" y="4512"/>
                    <a:pt x="6692" y="2643"/>
                    <a:pt x="6561" y="2250"/>
                  </a:cubicBezTo>
                  <a:cubicBezTo>
                    <a:pt x="6536" y="2172"/>
                    <a:pt x="6471" y="2138"/>
                    <a:pt x="6377" y="2138"/>
                  </a:cubicBezTo>
                  <a:cubicBezTo>
                    <a:pt x="5722" y="2138"/>
                    <a:pt x="3656" y="3786"/>
                    <a:pt x="3656" y="3786"/>
                  </a:cubicBezTo>
                  <a:cubicBezTo>
                    <a:pt x="3656" y="3786"/>
                    <a:pt x="6537" y="1357"/>
                    <a:pt x="6037" y="857"/>
                  </a:cubicBezTo>
                  <a:cubicBezTo>
                    <a:pt x="5995" y="817"/>
                    <a:pt x="5939" y="799"/>
                    <a:pt x="5872" y="799"/>
                  </a:cubicBezTo>
                  <a:cubicBezTo>
                    <a:pt x="5120" y="799"/>
                    <a:pt x="2941" y="3107"/>
                    <a:pt x="2941" y="3107"/>
                  </a:cubicBezTo>
                  <a:cubicBezTo>
                    <a:pt x="2941" y="3107"/>
                    <a:pt x="5216" y="369"/>
                    <a:pt x="4715" y="23"/>
                  </a:cubicBezTo>
                  <a:cubicBezTo>
                    <a:pt x="4693" y="8"/>
                    <a:pt x="4666" y="0"/>
                    <a:pt x="4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8"/>
            <p:cNvSpPr/>
            <p:nvPr/>
          </p:nvSpPr>
          <p:spPr>
            <a:xfrm>
              <a:off x="5064495" y="4794773"/>
              <a:ext cx="649910" cy="423655"/>
            </a:xfrm>
            <a:custGeom>
              <a:avLst/>
              <a:gdLst/>
              <a:ahLst/>
              <a:cxnLst/>
              <a:rect l="l" t="t" r="r" b="b"/>
              <a:pathLst>
                <a:path w="20278" h="13098" extrusionOk="0">
                  <a:moveTo>
                    <a:pt x="1" y="1"/>
                  </a:moveTo>
                  <a:lnTo>
                    <a:pt x="1" y="13098"/>
                  </a:lnTo>
                  <a:lnTo>
                    <a:pt x="20277" y="13098"/>
                  </a:lnTo>
                  <a:cubicBezTo>
                    <a:pt x="18872" y="10323"/>
                    <a:pt x="16253" y="8192"/>
                    <a:pt x="13264" y="7359"/>
                  </a:cubicBezTo>
                  <a:cubicBezTo>
                    <a:pt x="11728" y="6930"/>
                    <a:pt x="10085" y="6811"/>
                    <a:pt x="8669" y="6073"/>
                  </a:cubicBezTo>
                  <a:cubicBezTo>
                    <a:pt x="6585" y="4989"/>
                    <a:pt x="5335" y="2501"/>
                    <a:pt x="5704" y="17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8"/>
            <p:cNvSpPr/>
            <p:nvPr/>
          </p:nvSpPr>
          <p:spPr>
            <a:xfrm>
              <a:off x="5064495" y="4894137"/>
              <a:ext cx="649910" cy="324291"/>
            </a:xfrm>
            <a:custGeom>
              <a:avLst/>
              <a:gdLst/>
              <a:ahLst/>
              <a:cxnLst/>
              <a:rect l="l" t="t" r="r" b="b"/>
              <a:pathLst>
                <a:path w="20278" h="10026" extrusionOk="0">
                  <a:moveTo>
                    <a:pt x="6037" y="1"/>
                  </a:moveTo>
                  <a:cubicBezTo>
                    <a:pt x="5632" y="584"/>
                    <a:pt x="5240" y="1167"/>
                    <a:pt x="4811" y="1715"/>
                  </a:cubicBezTo>
                  <a:cubicBezTo>
                    <a:pt x="4394" y="2263"/>
                    <a:pt x="3930" y="2775"/>
                    <a:pt x="3346" y="3144"/>
                  </a:cubicBezTo>
                  <a:cubicBezTo>
                    <a:pt x="2897" y="3413"/>
                    <a:pt x="2408" y="3561"/>
                    <a:pt x="1903" y="3561"/>
                  </a:cubicBezTo>
                  <a:cubicBezTo>
                    <a:pt x="1738" y="3561"/>
                    <a:pt x="1572" y="3545"/>
                    <a:pt x="1406" y="3513"/>
                  </a:cubicBezTo>
                  <a:cubicBezTo>
                    <a:pt x="906" y="3430"/>
                    <a:pt x="441" y="3215"/>
                    <a:pt x="1" y="2929"/>
                  </a:cubicBezTo>
                  <a:lnTo>
                    <a:pt x="1" y="10026"/>
                  </a:lnTo>
                  <a:lnTo>
                    <a:pt x="20277" y="10026"/>
                  </a:lnTo>
                  <a:cubicBezTo>
                    <a:pt x="18872" y="7251"/>
                    <a:pt x="16253" y="5120"/>
                    <a:pt x="13264" y="4287"/>
                  </a:cubicBezTo>
                  <a:cubicBezTo>
                    <a:pt x="11728" y="3858"/>
                    <a:pt x="10085" y="3739"/>
                    <a:pt x="8669" y="3001"/>
                  </a:cubicBezTo>
                  <a:cubicBezTo>
                    <a:pt x="7466" y="2370"/>
                    <a:pt x="6537" y="1274"/>
                    <a:pt x="6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8"/>
            <p:cNvSpPr/>
            <p:nvPr/>
          </p:nvSpPr>
          <p:spPr>
            <a:xfrm>
              <a:off x="4130750" y="4813275"/>
              <a:ext cx="649493" cy="423655"/>
            </a:xfrm>
            <a:custGeom>
              <a:avLst/>
              <a:gdLst/>
              <a:ahLst/>
              <a:cxnLst/>
              <a:rect l="l" t="t" r="r" b="b"/>
              <a:pathLst>
                <a:path w="20265" h="13098" extrusionOk="0">
                  <a:moveTo>
                    <a:pt x="20265" y="0"/>
                  </a:moveTo>
                  <a:lnTo>
                    <a:pt x="19229" y="24"/>
                  </a:lnTo>
                  <a:lnTo>
                    <a:pt x="14573" y="179"/>
                  </a:lnTo>
                  <a:cubicBezTo>
                    <a:pt x="14597" y="310"/>
                    <a:pt x="14609" y="453"/>
                    <a:pt x="14621" y="584"/>
                  </a:cubicBezTo>
                  <a:cubicBezTo>
                    <a:pt x="14633" y="727"/>
                    <a:pt x="14645" y="869"/>
                    <a:pt x="14633" y="1012"/>
                  </a:cubicBezTo>
                  <a:cubicBezTo>
                    <a:pt x="14633" y="1715"/>
                    <a:pt x="14490" y="2417"/>
                    <a:pt x="14240" y="3072"/>
                  </a:cubicBezTo>
                  <a:cubicBezTo>
                    <a:pt x="14228" y="3096"/>
                    <a:pt x="14228" y="3120"/>
                    <a:pt x="14216" y="3132"/>
                  </a:cubicBezTo>
                  <a:cubicBezTo>
                    <a:pt x="14204" y="3179"/>
                    <a:pt x="14181" y="3215"/>
                    <a:pt x="14169" y="3251"/>
                  </a:cubicBezTo>
                  <a:cubicBezTo>
                    <a:pt x="14109" y="3370"/>
                    <a:pt x="14061" y="3489"/>
                    <a:pt x="14002" y="3608"/>
                  </a:cubicBezTo>
                  <a:cubicBezTo>
                    <a:pt x="13978" y="3667"/>
                    <a:pt x="13942" y="3715"/>
                    <a:pt x="13919" y="3774"/>
                  </a:cubicBezTo>
                  <a:lnTo>
                    <a:pt x="13907" y="3774"/>
                  </a:lnTo>
                  <a:cubicBezTo>
                    <a:pt x="13883" y="3834"/>
                    <a:pt x="13847" y="3894"/>
                    <a:pt x="13811" y="3941"/>
                  </a:cubicBezTo>
                  <a:cubicBezTo>
                    <a:pt x="13680" y="4167"/>
                    <a:pt x="13538" y="4382"/>
                    <a:pt x="13371" y="4596"/>
                  </a:cubicBezTo>
                  <a:cubicBezTo>
                    <a:pt x="13347" y="4620"/>
                    <a:pt x="13323" y="4644"/>
                    <a:pt x="13311" y="4679"/>
                  </a:cubicBezTo>
                  <a:cubicBezTo>
                    <a:pt x="13264" y="4727"/>
                    <a:pt x="13228" y="4775"/>
                    <a:pt x="13192" y="4810"/>
                  </a:cubicBezTo>
                  <a:cubicBezTo>
                    <a:pt x="13133" y="4870"/>
                    <a:pt x="13085" y="4941"/>
                    <a:pt x="13026" y="4989"/>
                  </a:cubicBezTo>
                  <a:cubicBezTo>
                    <a:pt x="13026" y="5001"/>
                    <a:pt x="13026" y="5001"/>
                    <a:pt x="13014" y="5001"/>
                  </a:cubicBezTo>
                  <a:cubicBezTo>
                    <a:pt x="12966" y="5060"/>
                    <a:pt x="12907" y="5120"/>
                    <a:pt x="12847" y="5179"/>
                  </a:cubicBezTo>
                  <a:cubicBezTo>
                    <a:pt x="12847" y="5179"/>
                    <a:pt x="12835" y="5179"/>
                    <a:pt x="12835" y="5191"/>
                  </a:cubicBezTo>
                  <a:cubicBezTo>
                    <a:pt x="12787" y="5239"/>
                    <a:pt x="12728" y="5287"/>
                    <a:pt x="12680" y="5334"/>
                  </a:cubicBezTo>
                  <a:cubicBezTo>
                    <a:pt x="12668" y="5346"/>
                    <a:pt x="12645" y="5358"/>
                    <a:pt x="12633" y="5382"/>
                  </a:cubicBezTo>
                  <a:cubicBezTo>
                    <a:pt x="12573" y="5429"/>
                    <a:pt x="12514" y="5477"/>
                    <a:pt x="12454" y="5525"/>
                  </a:cubicBezTo>
                  <a:cubicBezTo>
                    <a:pt x="12335" y="5620"/>
                    <a:pt x="12204" y="5715"/>
                    <a:pt x="12073" y="5799"/>
                  </a:cubicBezTo>
                  <a:cubicBezTo>
                    <a:pt x="12037" y="5822"/>
                    <a:pt x="11990" y="5858"/>
                    <a:pt x="11942" y="5882"/>
                  </a:cubicBezTo>
                  <a:cubicBezTo>
                    <a:pt x="11942" y="5882"/>
                    <a:pt x="11942" y="5882"/>
                    <a:pt x="11942" y="5894"/>
                  </a:cubicBezTo>
                  <a:cubicBezTo>
                    <a:pt x="11883" y="5918"/>
                    <a:pt x="11835" y="5953"/>
                    <a:pt x="11787" y="5977"/>
                  </a:cubicBezTo>
                  <a:cubicBezTo>
                    <a:pt x="11728" y="6013"/>
                    <a:pt x="11668" y="6049"/>
                    <a:pt x="11609" y="6072"/>
                  </a:cubicBezTo>
                  <a:cubicBezTo>
                    <a:pt x="10192" y="6822"/>
                    <a:pt x="8549" y="6930"/>
                    <a:pt x="7013" y="7358"/>
                  </a:cubicBezTo>
                  <a:cubicBezTo>
                    <a:pt x="6906" y="7382"/>
                    <a:pt x="6799" y="7418"/>
                    <a:pt x="6691" y="7454"/>
                  </a:cubicBezTo>
                  <a:cubicBezTo>
                    <a:pt x="6620" y="7477"/>
                    <a:pt x="6549" y="7501"/>
                    <a:pt x="6465" y="7525"/>
                  </a:cubicBezTo>
                  <a:cubicBezTo>
                    <a:pt x="6453" y="7525"/>
                    <a:pt x="6430" y="7537"/>
                    <a:pt x="6418" y="7537"/>
                  </a:cubicBezTo>
                  <a:cubicBezTo>
                    <a:pt x="6358" y="7561"/>
                    <a:pt x="6299" y="7584"/>
                    <a:pt x="6239" y="7596"/>
                  </a:cubicBezTo>
                  <a:cubicBezTo>
                    <a:pt x="6180" y="7620"/>
                    <a:pt x="6120" y="7644"/>
                    <a:pt x="6060" y="7668"/>
                  </a:cubicBezTo>
                  <a:cubicBezTo>
                    <a:pt x="6049" y="7668"/>
                    <a:pt x="6025" y="7680"/>
                    <a:pt x="6013" y="7692"/>
                  </a:cubicBezTo>
                  <a:cubicBezTo>
                    <a:pt x="5953" y="7704"/>
                    <a:pt x="5894" y="7727"/>
                    <a:pt x="5846" y="7751"/>
                  </a:cubicBezTo>
                  <a:cubicBezTo>
                    <a:pt x="5596" y="7858"/>
                    <a:pt x="5346" y="7965"/>
                    <a:pt x="5096" y="8085"/>
                  </a:cubicBezTo>
                  <a:cubicBezTo>
                    <a:pt x="4953" y="8156"/>
                    <a:pt x="4822" y="8227"/>
                    <a:pt x="4679" y="8299"/>
                  </a:cubicBezTo>
                  <a:cubicBezTo>
                    <a:pt x="4632" y="8335"/>
                    <a:pt x="4584" y="8358"/>
                    <a:pt x="4536" y="8382"/>
                  </a:cubicBezTo>
                  <a:cubicBezTo>
                    <a:pt x="4477" y="8418"/>
                    <a:pt x="4405" y="8454"/>
                    <a:pt x="4346" y="8489"/>
                  </a:cubicBezTo>
                  <a:cubicBezTo>
                    <a:pt x="4346" y="8501"/>
                    <a:pt x="4334" y="8501"/>
                    <a:pt x="4334" y="8501"/>
                  </a:cubicBezTo>
                  <a:cubicBezTo>
                    <a:pt x="4263" y="8549"/>
                    <a:pt x="4191" y="8585"/>
                    <a:pt x="4120" y="8632"/>
                  </a:cubicBezTo>
                  <a:cubicBezTo>
                    <a:pt x="4060" y="8668"/>
                    <a:pt x="4001" y="8704"/>
                    <a:pt x="3941" y="8739"/>
                  </a:cubicBezTo>
                  <a:cubicBezTo>
                    <a:pt x="3882" y="8775"/>
                    <a:pt x="3822" y="8823"/>
                    <a:pt x="3774" y="8858"/>
                  </a:cubicBezTo>
                  <a:cubicBezTo>
                    <a:pt x="3703" y="8906"/>
                    <a:pt x="3632" y="8954"/>
                    <a:pt x="3560" y="9001"/>
                  </a:cubicBezTo>
                  <a:cubicBezTo>
                    <a:pt x="3346" y="9156"/>
                    <a:pt x="3143" y="9311"/>
                    <a:pt x="2941" y="9466"/>
                  </a:cubicBezTo>
                  <a:cubicBezTo>
                    <a:pt x="2881" y="9525"/>
                    <a:pt x="2810" y="9573"/>
                    <a:pt x="2751" y="9632"/>
                  </a:cubicBezTo>
                  <a:cubicBezTo>
                    <a:pt x="2691" y="9680"/>
                    <a:pt x="2631" y="9728"/>
                    <a:pt x="2584" y="9775"/>
                  </a:cubicBezTo>
                  <a:cubicBezTo>
                    <a:pt x="2524" y="9823"/>
                    <a:pt x="2477" y="9870"/>
                    <a:pt x="2429" y="9918"/>
                  </a:cubicBezTo>
                  <a:cubicBezTo>
                    <a:pt x="2381" y="9966"/>
                    <a:pt x="2334" y="10001"/>
                    <a:pt x="2286" y="10049"/>
                  </a:cubicBezTo>
                  <a:cubicBezTo>
                    <a:pt x="2274" y="10061"/>
                    <a:pt x="2250" y="10073"/>
                    <a:pt x="2239" y="10097"/>
                  </a:cubicBezTo>
                  <a:cubicBezTo>
                    <a:pt x="2179" y="10144"/>
                    <a:pt x="2119" y="10204"/>
                    <a:pt x="2072" y="10263"/>
                  </a:cubicBezTo>
                  <a:cubicBezTo>
                    <a:pt x="2060" y="10263"/>
                    <a:pt x="2048" y="10275"/>
                    <a:pt x="2036" y="10287"/>
                  </a:cubicBezTo>
                  <a:cubicBezTo>
                    <a:pt x="2000" y="10323"/>
                    <a:pt x="1965" y="10371"/>
                    <a:pt x="1929" y="10406"/>
                  </a:cubicBezTo>
                  <a:cubicBezTo>
                    <a:pt x="1893" y="10442"/>
                    <a:pt x="1858" y="10478"/>
                    <a:pt x="1822" y="10513"/>
                  </a:cubicBezTo>
                  <a:cubicBezTo>
                    <a:pt x="1679" y="10656"/>
                    <a:pt x="1560" y="10799"/>
                    <a:pt x="1429" y="10954"/>
                  </a:cubicBezTo>
                  <a:cubicBezTo>
                    <a:pt x="1369" y="11013"/>
                    <a:pt x="1322" y="11073"/>
                    <a:pt x="1262" y="11144"/>
                  </a:cubicBezTo>
                  <a:cubicBezTo>
                    <a:pt x="1262" y="11144"/>
                    <a:pt x="1262" y="11144"/>
                    <a:pt x="1262" y="11156"/>
                  </a:cubicBezTo>
                  <a:cubicBezTo>
                    <a:pt x="1215" y="11216"/>
                    <a:pt x="1167" y="11275"/>
                    <a:pt x="1119" y="11335"/>
                  </a:cubicBezTo>
                  <a:cubicBezTo>
                    <a:pt x="1096" y="11371"/>
                    <a:pt x="1060" y="11406"/>
                    <a:pt x="1036" y="11430"/>
                  </a:cubicBezTo>
                  <a:cubicBezTo>
                    <a:pt x="1012" y="11478"/>
                    <a:pt x="976" y="11525"/>
                    <a:pt x="941" y="11573"/>
                  </a:cubicBezTo>
                  <a:cubicBezTo>
                    <a:pt x="893" y="11621"/>
                    <a:pt x="857" y="11680"/>
                    <a:pt x="822" y="11740"/>
                  </a:cubicBezTo>
                  <a:cubicBezTo>
                    <a:pt x="774" y="11799"/>
                    <a:pt x="738" y="11859"/>
                    <a:pt x="691" y="11918"/>
                  </a:cubicBezTo>
                  <a:cubicBezTo>
                    <a:pt x="643" y="11990"/>
                    <a:pt x="595" y="12061"/>
                    <a:pt x="548" y="12133"/>
                  </a:cubicBezTo>
                  <a:cubicBezTo>
                    <a:pt x="500" y="12204"/>
                    <a:pt x="453" y="12287"/>
                    <a:pt x="405" y="12359"/>
                  </a:cubicBezTo>
                  <a:cubicBezTo>
                    <a:pt x="357" y="12442"/>
                    <a:pt x="310" y="12526"/>
                    <a:pt x="262" y="12597"/>
                  </a:cubicBezTo>
                  <a:cubicBezTo>
                    <a:pt x="214" y="12680"/>
                    <a:pt x="167" y="12764"/>
                    <a:pt x="131" y="12847"/>
                  </a:cubicBezTo>
                  <a:cubicBezTo>
                    <a:pt x="84" y="12930"/>
                    <a:pt x="36" y="13014"/>
                    <a:pt x="0" y="13097"/>
                  </a:cubicBezTo>
                  <a:lnTo>
                    <a:pt x="20265" y="13097"/>
                  </a:lnTo>
                  <a:lnTo>
                    <a:pt x="20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8"/>
            <p:cNvSpPr/>
            <p:nvPr/>
          </p:nvSpPr>
          <p:spPr>
            <a:xfrm>
              <a:off x="4130750" y="4912638"/>
              <a:ext cx="649493" cy="324291"/>
            </a:xfrm>
            <a:custGeom>
              <a:avLst/>
              <a:gdLst/>
              <a:ahLst/>
              <a:cxnLst/>
              <a:rect l="l" t="t" r="r" b="b"/>
              <a:pathLst>
                <a:path w="20265" h="10026" extrusionOk="0">
                  <a:moveTo>
                    <a:pt x="14240" y="0"/>
                  </a:moveTo>
                  <a:cubicBezTo>
                    <a:pt x="13740" y="1274"/>
                    <a:pt x="12811" y="2369"/>
                    <a:pt x="11609" y="3000"/>
                  </a:cubicBezTo>
                  <a:cubicBezTo>
                    <a:pt x="10192" y="3739"/>
                    <a:pt x="8549" y="3858"/>
                    <a:pt x="7013" y="4286"/>
                  </a:cubicBezTo>
                  <a:cubicBezTo>
                    <a:pt x="4013" y="5120"/>
                    <a:pt x="1405" y="7251"/>
                    <a:pt x="0" y="10025"/>
                  </a:cubicBezTo>
                  <a:lnTo>
                    <a:pt x="20265" y="10025"/>
                  </a:lnTo>
                  <a:lnTo>
                    <a:pt x="20265" y="2929"/>
                  </a:lnTo>
                  <a:cubicBezTo>
                    <a:pt x="19836" y="3215"/>
                    <a:pt x="19372" y="3429"/>
                    <a:pt x="18872" y="3512"/>
                  </a:cubicBezTo>
                  <a:cubicBezTo>
                    <a:pt x="18705" y="3545"/>
                    <a:pt x="18538" y="3560"/>
                    <a:pt x="18373" y="3560"/>
                  </a:cubicBezTo>
                  <a:cubicBezTo>
                    <a:pt x="17865" y="3560"/>
                    <a:pt x="17371" y="3413"/>
                    <a:pt x="16931" y="3143"/>
                  </a:cubicBezTo>
                  <a:cubicBezTo>
                    <a:pt x="16347" y="2774"/>
                    <a:pt x="15883" y="2262"/>
                    <a:pt x="15466" y="1726"/>
                  </a:cubicBezTo>
                  <a:cubicBezTo>
                    <a:pt x="15026" y="1167"/>
                    <a:pt x="14645" y="583"/>
                    <a:pt x="14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8"/>
            <p:cNvSpPr/>
            <p:nvPr/>
          </p:nvSpPr>
          <p:spPr>
            <a:xfrm>
              <a:off x="4704285" y="1638419"/>
              <a:ext cx="269444" cy="343472"/>
            </a:xfrm>
            <a:custGeom>
              <a:avLst/>
              <a:gdLst/>
              <a:ahLst/>
              <a:cxnLst/>
              <a:rect l="l" t="t" r="r" b="b"/>
              <a:pathLst>
                <a:path w="8407" h="10619" extrusionOk="0">
                  <a:moveTo>
                    <a:pt x="2220" y="1"/>
                  </a:moveTo>
                  <a:cubicBezTo>
                    <a:pt x="2138" y="1"/>
                    <a:pt x="2057" y="4"/>
                    <a:pt x="1977" y="13"/>
                  </a:cubicBezTo>
                  <a:cubicBezTo>
                    <a:pt x="1474" y="59"/>
                    <a:pt x="1070" y="719"/>
                    <a:pt x="575" y="719"/>
                  </a:cubicBezTo>
                  <a:cubicBezTo>
                    <a:pt x="554" y="719"/>
                    <a:pt x="533" y="718"/>
                    <a:pt x="512" y="716"/>
                  </a:cubicBezTo>
                  <a:lnTo>
                    <a:pt x="512" y="716"/>
                  </a:lnTo>
                  <a:cubicBezTo>
                    <a:pt x="774" y="1775"/>
                    <a:pt x="965" y="2859"/>
                    <a:pt x="1048" y="3954"/>
                  </a:cubicBezTo>
                  <a:cubicBezTo>
                    <a:pt x="1191" y="5585"/>
                    <a:pt x="1084" y="7383"/>
                    <a:pt x="0" y="8621"/>
                  </a:cubicBezTo>
                  <a:cubicBezTo>
                    <a:pt x="762" y="9550"/>
                    <a:pt x="1881" y="10288"/>
                    <a:pt x="3060" y="10526"/>
                  </a:cubicBezTo>
                  <a:cubicBezTo>
                    <a:pt x="3386" y="10588"/>
                    <a:pt x="3717" y="10619"/>
                    <a:pt x="4048" y="10619"/>
                  </a:cubicBezTo>
                  <a:cubicBezTo>
                    <a:pt x="4926" y="10619"/>
                    <a:pt x="5803" y="10403"/>
                    <a:pt x="6573" y="9979"/>
                  </a:cubicBezTo>
                  <a:cubicBezTo>
                    <a:pt x="6858" y="9824"/>
                    <a:pt x="7132" y="9645"/>
                    <a:pt x="7406" y="9455"/>
                  </a:cubicBezTo>
                  <a:cubicBezTo>
                    <a:pt x="7739" y="9229"/>
                    <a:pt x="8073" y="9002"/>
                    <a:pt x="8406" y="8776"/>
                  </a:cubicBezTo>
                  <a:cubicBezTo>
                    <a:pt x="6763" y="6288"/>
                    <a:pt x="5322" y="3502"/>
                    <a:pt x="5549" y="513"/>
                  </a:cubicBezTo>
                  <a:cubicBezTo>
                    <a:pt x="4798" y="418"/>
                    <a:pt x="3715" y="156"/>
                    <a:pt x="2965" y="61"/>
                  </a:cubicBezTo>
                  <a:cubicBezTo>
                    <a:pt x="2715" y="34"/>
                    <a:pt x="2465" y="1"/>
                    <a:pt x="2220" y="1"/>
                  </a:cubicBezTo>
                  <a:close/>
                </a:path>
              </a:pathLst>
            </a:custGeom>
            <a:solidFill>
              <a:srgbClr val="FF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8"/>
            <p:cNvSpPr/>
            <p:nvPr/>
          </p:nvSpPr>
          <p:spPr>
            <a:xfrm>
              <a:off x="4723355" y="1638419"/>
              <a:ext cx="178615" cy="147170"/>
            </a:xfrm>
            <a:custGeom>
              <a:avLst/>
              <a:gdLst/>
              <a:ahLst/>
              <a:cxnLst/>
              <a:rect l="l" t="t" r="r" b="b"/>
              <a:pathLst>
                <a:path w="5573" h="4550" extrusionOk="0">
                  <a:moveTo>
                    <a:pt x="1625" y="1"/>
                  </a:moveTo>
                  <a:cubicBezTo>
                    <a:pt x="1543" y="1"/>
                    <a:pt x="1462" y="4"/>
                    <a:pt x="1382" y="13"/>
                  </a:cubicBezTo>
                  <a:cubicBezTo>
                    <a:pt x="882" y="61"/>
                    <a:pt x="489" y="704"/>
                    <a:pt x="1" y="716"/>
                  </a:cubicBezTo>
                  <a:cubicBezTo>
                    <a:pt x="334" y="1251"/>
                    <a:pt x="727" y="1752"/>
                    <a:pt x="1179" y="2204"/>
                  </a:cubicBezTo>
                  <a:cubicBezTo>
                    <a:pt x="2418" y="3442"/>
                    <a:pt x="3942" y="4157"/>
                    <a:pt x="5573" y="4549"/>
                  </a:cubicBezTo>
                  <a:cubicBezTo>
                    <a:pt x="5108" y="3252"/>
                    <a:pt x="4846" y="1906"/>
                    <a:pt x="4954" y="513"/>
                  </a:cubicBezTo>
                  <a:cubicBezTo>
                    <a:pt x="4203" y="418"/>
                    <a:pt x="3120" y="156"/>
                    <a:pt x="2370" y="61"/>
                  </a:cubicBezTo>
                  <a:cubicBezTo>
                    <a:pt x="2120" y="34"/>
                    <a:pt x="1870"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8"/>
            <p:cNvSpPr/>
            <p:nvPr/>
          </p:nvSpPr>
          <p:spPr>
            <a:xfrm>
              <a:off x="4583681" y="2409815"/>
              <a:ext cx="630424" cy="935062"/>
            </a:xfrm>
            <a:custGeom>
              <a:avLst/>
              <a:gdLst/>
              <a:ahLst/>
              <a:cxnLst/>
              <a:rect l="l" t="t" r="r" b="b"/>
              <a:pathLst>
                <a:path w="19670" h="28909" extrusionOk="0">
                  <a:moveTo>
                    <a:pt x="7299" y="0"/>
                  </a:moveTo>
                  <a:cubicBezTo>
                    <a:pt x="3287" y="0"/>
                    <a:pt x="1" y="3298"/>
                    <a:pt x="1" y="7311"/>
                  </a:cubicBezTo>
                  <a:lnTo>
                    <a:pt x="1" y="21598"/>
                  </a:lnTo>
                  <a:cubicBezTo>
                    <a:pt x="1" y="25623"/>
                    <a:pt x="3287" y="28909"/>
                    <a:pt x="7299" y="28909"/>
                  </a:cubicBezTo>
                  <a:lnTo>
                    <a:pt x="12371" y="28909"/>
                  </a:lnTo>
                  <a:cubicBezTo>
                    <a:pt x="16384" y="28909"/>
                    <a:pt x="19670" y="25623"/>
                    <a:pt x="19670" y="21598"/>
                  </a:cubicBezTo>
                  <a:lnTo>
                    <a:pt x="19670" y="7311"/>
                  </a:lnTo>
                  <a:cubicBezTo>
                    <a:pt x="19670" y="3298"/>
                    <a:pt x="16384" y="0"/>
                    <a:pt x="12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8"/>
            <p:cNvSpPr/>
            <p:nvPr/>
          </p:nvSpPr>
          <p:spPr>
            <a:xfrm>
              <a:off x="4569194" y="3001728"/>
              <a:ext cx="322487" cy="1841595"/>
            </a:xfrm>
            <a:custGeom>
              <a:avLst/>
              <a:gdLst/>
              <a:ahLst/>
              <a:cxnLst/>
              <a:rect l="l" t="t" r="r" b="b"/>
              <a:pathLst>
                <a:path w="10062" h="56936" extrusionOk="0">
                  <a:moveTo>
                    <a:pt x="0" y="0"/>
                  </a:moveTo>
                  <a:lnTo>
                    <a:pt x="0" y="500"/>
                  </a:lnTo>
                  <a:cubicBezTo>
                    <a:pt x="0" y="869"/>
                    <a:pt x="0" y="1346"/>
                    <a:pt x="0" y="1929"/>
                  </a:cubicBezTo>
                  <a:lnTo>
                    <a:pt x="0" y="6442"/>
                  </a:lnTo>
                  <a:cubicBezTo>
                    <a:pt x="12" y="13919"/>
                    <a:pt x="12" y="26289"/>
                    <a:pt x="48" y="36922"/>
                  </a:cubicBezTo>
                  <a:cubicBezTo>
                    <a:pt x="84" y="46458"/>
                    <a:pt x="131" y="54590"/>
                    <a:pt x="203" y="56555"/>
                  </a:cubicBezTo>
                  <a:lnTo>
                    <a:pt x="941" y="56591"/>
                  </a:lnTo>
                  <a:lnTo>
                    <a:pt x="5477" y="56841"/>
                  </a:lnTo>
                  <a:lnTo>
                    <a:pt x="6585" y="56900"/>
                  </a:lnTo>
                  <a:lnTo>
                    <a:pt x="7061" y="56936"/>
                  </a:lnTo>
                  <a:cubicBezTo>
                    <a:pt x="7180" y="55114"/>
                    <a:pt x="7716" y="46708"/>
                    <a:pt x="8299" y="36922"/>
                  </a:cubicBezTo>
                  <a:cubicBezTo>
                    <a:pt x="8823" y="28051"/>
                    <a:pt x="9394" y="18038"/>
                    <a:pt x="9740" y="10764"/>
                  </a:cubicBezTo>
                  <a:cubicBezTo>
                    <a:pt x="9740" y="10716"/>
                    <a:pt x="9740" y="10668"/>
                    <a:pt x="9740" y="10609"/>
                  </a:cubicBezTo>
                  <a:cubicBezTo>
                    <a:pt x="9930" y="6715"/>
                    <a:pt x="10049" y="3620"/>
                    <a:pt x="10049" y="1929"/>
                  </a:cubicBezTo>
                  <a:cubicBezTo>
                    <a:pt x="10061" y="1477"/>
                    <a:pt x="10049" y="1131"/>
                    <a:pt x="10037" y="893"/>
                  </a:cubicBezTo>
                  <a:lnTo>
                    <a:pt x="453" y="3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8"/>
            <p:cNvSpPr/>
            <p:nvPr/>
          </p:nvSpPr>
          <p:spPr>
            <a:xfrm>
              <a:off x="4904629" y="2933545"/>
              <a:ext cx="352614" cy="1900560"/>
            </a:xfrm>
            <a:custGeom>
              <a:avLst/>
              <a:gdLst/>
              <a:ahLst/>
              <a:cxnLst/>
              <a:rect l="l" t="t" r="r" b="b"/>
              <a:pathLst>
                <a:path w="11002" h="58759" extrusionOk="0">
                  <a:moveTo>
                    <a:pt x="10061" y="1"/>
                  </a:moveTo>
                  <a:lnTo>
                    <a:pt x="71" y="1323"/>
                  </a:lnTo>
                  <a:cubicBezTo>
                    <a:pt x="0" y="6502"/>
                    <a:pt x="3965" y="53508"/>
                    <a:pt x="4596" y="58663"/>
                  </a:cubicBezTo>
                  <a:lnTo>
                    <a:pt x="10990" y="58758"/>
                  </a:lnTo>
                  <a:cubicBezTo>
                    <a:pt x="11001" y="52936"/>
                    <a:pt x="10299" y="5335"/>
                    <a:pt x="10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8"/>
            <p:cNvSpPr/>
            <p:nvPr/>
          </p:nvSpPr>
          <p:spPr>
            <a:xfrm>
              <a:off x="4342536" y="1883982"/>
              <a:ext cx="974993" cy="1180172"/>
            </a:xfrm>
            <a:custGeom>
              <a:avLst/>
              <a:gdLst/>
              <a:ahLst/>
              <a:cxnLst/>
              <a:rect l="l" t="t" r="r" b="b"/>
              <a:pathLst>
                <a:path w="30421" h="36487" extrusionOk="0">
                  <a:moveTo>
                    <a:pt x="19179" y="0"/>
                  </a:moveTo>
                  <a:cubicBezTo>
                    <a:pt x="18995" y="0"/>
                    <a:pt x="18813" y="2"/>
                    <a:pt x="18633" y="5"/>
                  </a:cubicBezTo>
                  <a:cubicBezTo>
                    <a:pt x="18145" y="16"/>
                    <a:pt x="17655" y="19"/>
                    <a:pt x="17164" y="19"/>
                  </a:cubicBezTo>
                  <a:cubicBezTo>
                    <a:pt x="16421" y="19"/>
                    <a:pt x="15676" y="12"/>
                    <a:pt x="14931" y="12"/>
                  </a:cubicBezTo>
                  <a:cubicBezTo>
                    <a:pt x="12243" y="12"/>
                    <a:pt x="9557" y="106"/>
                    <a:pt x="6989" y="970"/>
                  </a:cubicBezTo>
                  <a:cubicBezTo>
                    <a:pt x="5060" y="1613"/>
                    <a:pt x="893" y="2994"/>
                    <a:pt x="691" y="5447"/>
                  </a:cubicBezTo>
                  <a:cubicBezTo>
                    <a:pt x="691" y="5578"/>
                    <a:pt x="679" y="5697"/>
                    <a:pt x="667" y="5828"/>
                  </a:cubicBezTo>
                  <a:cubicBezTo>
                    <a:pt x="393" y="10864"/>
                    <a:pt x="0" y="12376"/>
                    <a:pt x="2286" y="16817"/>
                  </a:cubicBezTo>
                  <a:cubicBezTo>
                    <a:pt x="4810" y="21746"/>
                    <a:pt x="7239" y="31224"/>
                    <a:pt x="7382" y="36486"/>
                  </a:cubicBezTo>
                  <a:lnTo>
                    <a:pt x="27861" y="36486"/>
                  </a:lnTo>
                  <a:cubicBezTo>
                    <a:pt x="27968" y="36450"/>
                    <a:pt x="28063" y="36403"/>
                    <a:pt x="28158" y="36331"/>
                  </a:cubicBezTo>
                  <a:cubicBezTo>
                    <a:pt x="28158" y="36200"/>
                    <a:pt x="28170" y="36058"/>
                    <a:pt x="28170" y="35915"/>
                  </a:cubicBezTo>
                  <a:cubicBezTo>
                    <a:pt x="28313" y="31283"/>
                    <a:pt x="28647" y="26640"/>
                    <a:pt x="29313" y="22068"/>
                  </a:cubicBezTo>
                  <a:cubicBezTo>
                    <a:pt x="29587" y="20234"/>
                    <a:pt x="29849" y="18389"/>
                    <a:pt x="30016" y="16531"/>
                  </a:cubicBezTo>
                  <a:cubicBezTo>
                    <a:pt x="30373" y="12626"/>
                    <a:pt x="30421" y="8245"/>
                    <a:pt x="28909" y="4530"/>
                  </a:cubicBezTo>
                  <a:cubicBezTo>
                    <a:pt x="27376" y="750"/>
                    <a:pt x="22923" y="0"/>
                    <a:pt x="19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8"/>
            <p:cNvSpPr/>
            <p:nvPr/>
          </p:nvSpPr>
          <p:spPr>
            <a:xfrm>
              <a:off x="4529132" y="1184780"/>
              <a:ext cx="437707" cy="973196"/>
            </a:xfrm>
            <a:custGeom>
              <a:avLst/>
              <a:gdLst/>
              <a:ahLst/>
              <a:cxnLst/>
              <a:rect l="l" t="t" r="r" b="b"/>
              <a:pathLst>
                <a:path w="13657" h="30088" extrusionOk="0">
                  <a:moveTo>
                    <a:pt x="6823" y="1"/>
                  </a:moveTo>
                  <a:cubicBezTo>
                    <a:pt x="3334" y="1"/>
                    <a:pt x="417" y="2668"/>
                    <a:pt x="48" y="6073"/>
                  </a:cubicBezTo>
                  <a:cubicBezTo>
                    <a:pt x="12" y="6323"/>
                    <a:pt x="0" y="6573"/>
                    <a:pt x="0" y="6823"/>
                  </a:cubicBezTo>
                  <a:lnTo>
                    <a:pt x="0" y="23266"/>
                  </a:lnTo>
                  <a:cubicBezTo>
                    <a:pt x="0" y="25778"/>
                    <a:pt x="1381" y="27992"/>
                    <a:pt x="3417" y="29171"/>
                  </a:cubicBezTo>
                  <a:cubicBezTo>
                    <a:pt x="3846" y="29421"/>
                    <a:pt x="4310" y="29623"/>
                    <a:pt x="4787" y="29778"/>
                  </a:cubicBezTo>
                  <a:cubicBezTo>
                    <a:pt x="5430" y="29981"/>
                    <a:pt x="6120" y="30088"/>
                    <a:pt x="6823" y="30088"/>
                  </a:cubicBezTo>
                  <a:cubicBezTo>
                    <a:pt x="10585" y="30088"/>
                    <a:pt x="13657" y="27016"/>
                    <a:pt x="13657" y="23266"/>
                  </a:cubicBezTo>
                  <a:lnTo>
                    <a:pt x="13657" y="6823"/>
                  </a:lnTo>
                  <a:cubicBezTo>
                    <a:pt x="13657" y="4954"/>
                    <a:pt x="12883" y="3239"/>
                    <a:pt x="11645" y="2001"/>
                  </a:cubicBezTo>
                  <a:cubicBezTo>
                    <a:pt x="10406" y="763"/>
                    <a:pt x="8704" y="1"/>
                    <a:pt x="68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8"/>
            <p:cNvSpPr/>
            <p:nvPr/>
          </p:nvSpPr>
          <p:spPr>
            <a:xfrm>
              <a:off x="4369619" y="3025825"/>
              <a:ext cx="296911" cy="228906"/>
            </a:xfrm>
            <a:custGeom>
              <a:avLst/>
              <a:gdLst/>
              <a:ahLst/>
              <a:cxnLst/>
              <a:rect l="l" t="t" r="r" b="b"/>
              <a:pathLst>
                <a:path w="9264" h="7077" extrusionOk="0">
                  <a:moveTo>
                    <a:pt x="5816" y="0"/>
                  </a:moveTo>
                  <a:cubicBezTo>
                    <a:pt x="4200" y="0"/>
                    <a:pt x="1751" y="422"/>
                    <a:pt x="1751" y="422"/>
                  </a:cubicBezTo>
                  <a:lnTo>
                    <a:pt x="0" y="2815"/>
                  </a:lnTo>
                  <a:cubicBezTo>
                    <a:pt x="0" y="2815"/>
                    <a:pt x="4690" y="7076"/>
                    <a:pt x="5451" y="7076"/>
                  </a:cubicBezTo>
                  <a:cubicBezTo>
                    <a:pt x="5483" y="7076"/>
                    <a:pt x="5508" y="7069"/>
                    <a:pt x="5525" y="7054"/>
                  </a:cubicBezTo>
                  <a:cubicBezTo>
                    <a:pt x="5977" y="6673"/>
                    <a:pt x="4180" y="4840"/>
                    <a:pt x="4180" y="4839"/>
                  </a:cubicBezTo>
                  <a:lnTo>
                    <a:pt x="4180" y="4839"/>
                  </a:lnTo>
                  <a:cubicBezTo>
                    <a:pt x="4180" y="4840"/>
                    <a:pt x="6434" y="6868"/>
                    <a:pt x="6990" y="6868"/>
                  </a:cubicBezTo>
                  <a:cubicBezTo>
                    <a:pt x="7018" y="6868"/>
                    <a:pt x="7042" y="6862"/>
                    <a:pt x="7061" y="6852"/>
                  </a:cubicBezTo>
                  <a:cubicBezTo>
                    <a:pt x="7668" y="6494"/>
                    <a:pt x="4800" y="3995"/>
                    <a:pt x="4799" y="3994"/>
                  </a:cubicBezTo>
                  <a:lnTo>
                    <a:pt x="4799" y="3994"/>
                  </a:lnTo>
                  <a:cubicBezTo>
                    <a:pt x="4800" y="3995"/>
                    <a:pt x="7324" y="6078"/>
                    <a:pt x="8173" y="6078"/>
                  </a:cubicBezTo>
                  <a:cubicBezTo>
                    <a:pt x="8281" y="6078"/>
                    <a:pt x="8361" y="6045"/>
                    <a:pt x="8406" y="5970"/>
                  </a:cubicBezTo>
                  <a:cubicBezTo>
                    <a:pt x="8823" y="5316"/>
                    <a:pt x="5359" y="3054"/>
                    <a:pt x="5358" y="3053"/>
                  </a:cubicBezTo>
                  <a:lnTo>
                    <a:pt x="5358" y="3053"/>
                  </a:lnTo>
                  <a:cubicBezTo>
                    <a:pt x="5359" y="3054"/>
                    <a:pt x="7865" y="4478"/>
                    <a:pt x="8728" y="4478"/>
                  </a:cubicBezTo>
                  <a:cubicBezTo>
                    <a:pt x="8869" y="4478"/>
                    <a:pt x="8966" y="4440"/>
                    <a:pt x="9002" y="4351"/>
                  </a:cubicBezTo>
                  <a:cubicBezTo>
                    <a:pt x="9264" y="3732"/>
                    <a:pt x="4799" y="1422"/>
                    <a:pt x="4799" y="1422"/>
                  </a:cubicBezTo>
                  <a:cubicBezTo>
                    <a:pt x="4799" y="1422"/>
                    <a:pt x="7275" y="886"/>
                    <a:pt x="7204" y="375"/>
                  </a:cubicBezTo>
                  <a:cubicBezTo>
                    <a:pt x="7162" y="95"/>
                    <a:pt x="6583" y="0"/>
                    <a:pt x="5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8"/>
            <p:cNvSpPr/>
            <p:nvPr/>
          </p:nvSpPr>
          <p:spPr>
            <a:xfrm>
              <a:off x="4098700" y="2860769"/>
              <a:ext cx="339634" cy="256140"/>
            </a:xfrm>
            <a:custGeom>
              <a:avLst/>
              <a:gdLst/>
              <a:ahLst/>
              <a:cxnLst/>
              <a:rect l="l" t="t" r="r" b="b"/>
              <a:pathLst>
                <a:path w="10597" h="7919" extrusionOk="0">
                  <a:moveTo>
                    <a:pt x="4262" y="1"/>
                  </a:moveTo>
                  <a:lnTo>
                    <a:pt x="0" y="2501"/>
                  </a:lnTo>
                  <a:lnTo>
                    <a:pt x="8453" y="7918"/>
                  </a:lnTo>
                  <a:lnTo>
                    <a:pt x="10597" y="5847"/>
                  </a:lnTo>
                  <a:lnTo>
                    <a:pt x="4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8"/>
            <p:cNvSpPr/>
            <p:nvPr/>
          </p:nvSpPr>
          <p:spPr>
            <a:xfrm>
              <a:off x="3844544" y="1921114"/>
              <a:ext cx="836858" cy="1195956"/>
            </a:xfrm>
            <a:custGeom>
              <a:avLst/>
              <a:gdLst/>
              <a:ahLst/>
              <a:cxnLst/>
              <a:rect l="l" t="t" r="r" b="b"/>
              <a:pathLst>
                <a:path w="26111" h="36975" extrusionOk="0">
                  <a:moveTo>
                    <a:pt x="17908" y="34454"/>
                  </a:moveTo>
                  <a:lnTo>
                    <a:pt x="18027" y="34600"/>
                  </a:lnTo>
                  <a:cubicBezTo>
                    <a:pt x="17989" y="34532"/>
                    <a:pt x="17949" y="34484"/>
                    <a:pt x="17908" y="34454"/>
                  </a:cubicBezTo>
                  <a:close/>
                  <a:moveTo>
                    <a:pt x="22730" y="0"/>
                  </a:moveTo>
                  <a:lnTo>
                    <a:pt x="22730" y="0"/>
                  </a:lnTo>
                  <a:cubicBezTo>
                    <a:pt x="21837" y="48"/>
                    <a:pt x="20955" y="239"/>
                    <a:pt x="20098" y="453"/>
                  </a:cubicBezTo>
                  <a:cubicBezTo>
                    <a:pt x="10692" y="2858"/>
                    <a:pt x="941" y="21217"/>
                    <a:pt x="0" y="23277"/>
                  </a:cubicBezTo>
                  <a:cubicBezTo>
                    <a:pt x="4191" y="30969"/>
                    <a:pt x="16300" y="36957"/>
                    <a:pt x="16300" y="36957"/>
                  </a:cubicBezTo>
                  <a:cubicBezTo>
                    <a:pt x="16306" y="36969"/>
                    <a:pt x="16313" y="36974"/>
                    <a:pt x="16322" y="36974"/>
                  </a:cubicBezTo>
                  <a:cubicBezTo>
                    <a:pt x="16504" y="36974"/>
                    <a:pt x="17236" y="34413"/>
                    <a:pt x="17792" y="34413"/>
                  </a:cubicBezTo>
                  <a:cubicBezTo>
                    <a:pt x="17832" y="34413"/>
                    <a:pt x="17871" y="34426"/>
                    <a:pt x="17908" y="34454"/>
                  </a:cubicBezTo>
                  <a:lnTo>
                    <a:pt x="17908" y="34454"/>
                  </a:lnTo>
                  <a:lnTo>
                    <a:pt x="10026" y="24706"/>
                  </a:lnTo>
                  <a:cubicBezTo>
                    <a:pt x="15169" y="18979"/>
                    <a:pt x="26111" y="5311"/>
                    <a:pt x="2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8"/>
            <p:cNvSpPr/>
            <p:nvPr/>
          </p:nvSpPr>
          <p:spPr>
            <a:xfrm>
              <a:off x="4014344" y="1902613"/>
              <a:ext cx="756348" cy="743676"/>
            </a:xfrm>
            <a:custGeom>
              <a:avLst/>
              <a:gdLst/>
              <a:ahLst/>
              <a:cxnLst/>
              <a:rect l="l" t="t" r="r" b="b"/>
              <a:pathLst>
                <a:path w="23599" h="22992" extrusionOk="0">
                  <a:moveTo>
                    <a:pt x="17777" y="1"/>
                  </a:moveTo>
                  <a:cubicBezTo>
                    <a:pt x="16872" y="49"/>
                    <a:pt x="15991" y="239"/>
                    <a:pt x="15122" y="465"/>
                  </a:cubicBezTo>
                  <a:cubicBezTo>
                    <a:pt x="7776" y="2382"/>
                    <a:pt x="3799" y="8609"/>
                    <a:pt x="1" y="14217"/>
                  </a:cubicBezTo>
                  <a:cubicBezTo>
                    <a:pt x="453" y="15074"/>
                    <a:pt x="5406" y="21206"/>
                    <a:pt x="6811" y="22992"/>
                  </a:cubicBezTo>
                  <a:cubicBezTo>
                    <a:pt x="12359" y="16396"/>
                    <a:pt x="23599" y="6121"/>
                    <a:pt x="17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8"/>
            <p:cNvSpPr/>
            <p:nvPr/>
          </p:nvSpPr>
          <p:spPr>
            <a:xfrm>
              <a:off x="4714957" y="1314128"/>
              <a:ext cx="264092" cy="442641"/>
            </a:xfrm>
            <a:custGeom>
              <a:avLst/>
              <a:gdLst/>
              <a:ahLst/>
              <a:cxnLst/>
              <a:rect l="l" t="t" r="r" b="b"/>
              <a:pathLst>
                <a:path w="8240" h="13685" extrusionOk="0">
                  <a:moveTo>
                    <a:pt x="4027" y="1"/>
                  </a:moveTo>
                  <a:cubicBezTo>
                    <a:pt x="3991" y="1"/>
                    <a:pt x="3954" y="1"/>
                    <a:pt x="3918" y="2"/>
                  </a:cubicBezTo>
                  <a:cubicBezTo>
                    <a:pt x="1739" y="74"/>
                    <a:pt x="1" y="1907"/>
                    <a:pt x="72" y="4086"/>
                  </a:cubicBezTo>
                  <a:lnTo>
                    <a:pt x="239" y="9837"/>
                  </a:lnTo>
                  <a:cubicBezTo>
                    <a:pt x="309" y="11972"/>
                    <a:pt x="2072" y="13685"/>
                    <a:pt x="4193" y="13685"/>
                  </a:cubicBezTo>
                  <a:cubicBezTo>
                    <a:pt x="4236" y="13685"/>
                    <a:pt x="4279" y="13684"/>
                    <a:pt x="4323" y="13683"/>
                  </a:cubicBezTo>
                  <a:cubicBezTo>
                    <a:pt x="6501" y="13623"/>
                    <a:pt x="8240" y="11789"/>
                    <a:pt x="8168" y="9599"/>
                  </a:cubicBezTo>
                  <a:lnTo>
                    <a:pt x="8002" y="3860"/>
                  </a:lnTo>
                  <a:cubicBezTo>
                    <a:pt x="7931" y="1706"/>
                    <a:pt x="6158" y="1"/>
                    <a:pt x="4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8"/>
            <p:cNvSpPr/>
            <p:nvPr/>
          </p:nvSpPr>
          <p:spPr>
            <a:xfrm>
              <a:off x="4714957" y="1314128"/>
              <a:ext cx="264092" cy="442641"/>
            </a:xfrm>
            <a:custGeom>
              <a:avLst/>
              <a:gdLst/>
              <a:ahLst/>
              <a:cxnLst/>
              <a:rect l="l" t="t" r="r" b="b"/>
              <a:pathLst>
                <a:path w="8240" h="13685" extrusionOk="0">
                  <a:moveTo>
                    <a:pt x="4027" y="1"/>
                  </a:moveTo>
                  <a:cubicBezTo>
                    <a:pt x="3991" y="1"/>
                    <a:pt x="3954" y="1"/>
                    <a:pt x="3918" y="2"/>
                  </a:cubicBezTo>
                  <a:cubicBezTo>
                    <a:pt x="1739" y="74"/>
                    <a:pt x="1" y="1907"/>
                    <a:pt x="72" y="4086"/>
                  </a:cubicBezTo>
                  <a:lnTo>
                    <a:pt x="239" y="9837"/>
                  </a:lnTo>
                  <a:cubicBezTo>
                    <a:pt x="309" y="11972"/>
                    <a:pt x="2072" y="13685"/>
                    <a:pt x="4193" y="13685"/>
                  </a:cubicBezTo>
                  <a:cubicBezTo>
                    <a:pt x="4236" y="13685"/>
                    <a:pt x="4279" y="13684"/>
                    <a:pt x="4323" y="13683"/>
                  </a:cubicBezTo>
                  <a:cubicBezTo>
                    <a:pt x="6501" y="13623"/>
                    <a:pt x="8240" y="11789"/>
                    <a:pt x="8168" y="9599"/>
                  </a:cubicBezTo>
                  <a:lnTo>
                    <a:pt x="8002" y="3860"/>
                  </a:lnTo>
                  <a:cubicBezTo>
                    <a:pt x="7931" y="1706"/>
                    <a:pt x="6158" y="1"/>
                    <a:pt x="4027" y="1"/>
                  </a:cubicBez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8"/>
            <p:cNvSpPr/>
            <p:nvPr/>
          </p:nvSpPr>
          <p:spPr>
            <a:xfrm>
              <a:off x="4806364" y="3301437"/>
              <a:ext cx="220696" cy="56863"/>
            </a:xfrm>
            <a:custGeom>
              <a:avLst/>
              <a:gdLst/>
              <a:ahLst/>
              <a:cxnLst/>
              <a:rect l="l" t="t" r="r" b="b"/>
              <a:pathLst>
                <a:path w="6886" h="1758" extrusionOk="0">
                  <a:moveTo>
                    <a:pt x="6509" y="0"/>
                  </a:moveTo>
                  <a:cubicBezTo>
                    <a:pt x="6456" y="0"/>
                    <a:pt x="6402" y="17"/>
                    <a:pt x="6352" y="57"/>
                  </a:cubicBezTo>
                  <a:cubicBezTo>
                    <a:pt x="5268" y="949"/>
                    <a:pt x="3717" y="1281"/>
                    <a:pt x="2238" y="1281"/>
                  </a:cubicBezTo>
                  <a:cubicBezTo>
                    <a:pt x="1606" y="1281"/>
                    <a:pt x="987" y="1220"/>
                    <a:pt x="423" y="1117"/>
                  </a:cubicBezTo>
                  <a:cubicBezTo>
                    <a:pt x="404" y="1113"/>
                    <a:pt x="386" y="1111"/>
                    <a:pt x="369" y="1111"/>
                  </a:cubicBezTo>
                  <a:cubicBezTo>
                    <a:pt x="99" y="1111"/>
                    <a:pt x="1" y="1525"/>
                    <a:pt x="292" y="1581"/>
                  </a:cubicBezTo>
                  <a:cubicBezTo>
                    <a:pt x="901" y="1693"/>
                    <a:pt x="1560" y="1758"/>
                    <a:pt x="2230" y="1758"/>
                  </a:cubicBezTo>
                  <a:cubicBezTo>
                    <a:pt x="3836" y="1758"/>
                    <a:pt x="5504" y="1385"/>
                    <a:pt x="6697" y="402"/>
                  </a:cubicBezTo>
                  <a:cubicBezTo>
                    <a:pt x="6886" y="242"/>
                    <a:pt x="6709" y="0"/>
                    <a:pt x="6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8"/>
            <p:cNvSpPr/>
            <p:nvPr/>
          </p:nvSpPr>
          <p:spPr>
            <a:xfrm>
              <a:off x="4735341" y="3346429"/>
              <a:ext cx="114034" cy="1504560"/>
            </a:xfrm>
            <a:custGeom>
              <a:avLst/>
              <a:gdLst/>
              <a:ahLst/>
              <a:cxnLst/>
              <a:rect l="l" t="t" r="r" b="b"/>
              <a:pathLst>
                <a:path w="3558" h="46516" extrusionOk="0">
                  <a:moveTo>
                    <a:pt x="3263" y="0"/>
                  </a:moveTo>
                  <a:cubicBezTo>
                    <a:pt x="3166" y="0"/>
                    <a:pt x="3072" y="54"/>
                    <a:pt x="3044" y="178"/>
                  </a:cubicBezTo>
                  <a:cubicBezTo>
                    <a:pt x="2901" y="750"/>
                    <a:pt x="2925" y="1416"/>
                    <a:pt x="2877" y="2000"/>
                  </a:cubicBezTo>
                  <a:cubicBezTo>
                    <a:pt x="2770" y="3440"/>
                    <a:pt x="2675" y="4881"/>
                    <a:pt x="2579" y="6310"/>
                  </a:cubicBezTo>
                  <a:cubicBezTo>
                    <a:pt x="2294" y="10751"/>
                    <a:pt x="2020" y="15192"/>
                    <a:pt x="1758" y="19633"/>
                  </a:cubicBezTo>
                  <a:cubicBezTo>
                    <a:pt x="1246" y="27967"/>
                    <a:pt x="805" y="36313"/>
                    <a:pt x="186" y="44636"/>
                  </a:cubicBezTo>
                  <a:cubicBezTo>
                    <a:pt x="150" y="45124"/>
                    <a:pt x="139" y="45838"/>
                    <a:pt x="43" y="46219"/>
                  </a:cubicBezTo>
                  <a:cubicBezTo>
                    <a:pt x="1" y="46398"/>
                    <a:pt x="150" y="46516"/>
                    <a:pt x="292" y="46516"/>
                  </a:cubicBezTo>
                  <a:cubicBezTo>
                    <a:pt x="387" y="46516"/>
                    <a:pt x="479" y="46463"/>
                    <a:pt x="508" y="46338"/>
                  </a:cubicBezTo>
                  <a:cubicBezTo>
                    <a:pt x="651" y="45767"/>
                    <a:pt x="627" y="45112"/>
                    <a:pt x="674" y="44517"/>
                  </a:cubicBezTo>
                  <a:cubicBezTo>
                    <a:pt x="781" y="43076"/>
                    <a:pt x="877" y="41647"/>
                    <a:pt x="972" y="40207"/>
                  </a:cubicBezTo>
                  <a:cubicBezTo>
                    <a:pt x="1258" y="35766"/>
                    <a:pt x="1520" y="31325"/>
                    <a:pt x="1794" y="26884"/>
                  </a:cubicBezTo>
                  <a:cubicBezTo>
                    <a:pt x="2305" y="18549"/>
                    <a:pt x="2746" y="10203"/>
                    <a:pt x="3365" y="1881"/>
                  </a:cubicBezTo>
                  <a:cubicBezTo>
                    <a:pt x="3401" y="1392"/>
                    <a:pt x="3413" y="678"/>
                    <a:pt x="3508" y="297"/>
                  </a:cubicBezTo>
                  <a:cubicBezTo>
                    <a:pt x="3558" y="119"/>
                    <a:pt x="3407" y="0"/>
                    <a:pt x="3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8"/>
            <p:cNvSpPr/>
            <p:nvPr/>
          </p:nvSpPr>
          <p:spPr>
            <a:xfrm>
              <a:off x="4938827" y="3334267"/>
              <a:ext cx="152430" cy="1502716"/>
            </a:xfrm>
            <a:custGeom>
              <a:avLst/>
              <a:gdLst/>
              <a:ahLst/>
              <a:cxnLst/>
              <a:rect l="l" t="t" r="r" b="b"/>
              <a:pathLst>
                <a:path w="4756" h="46459" extrusionOk="0">
                  <a:moveTo>
                    <a:pt x="290" y="1"/>
                  </a:moveTo>
                  <a:cubicBezTo>
                    <a:pt x="144" y="1"/>
                    <a:pt x="0" y="115"/>
                    <a:pt x="64" y="292"/>
                  </a:cubicBezTo>
                  <a:cubicBezTo>
                    <a:pt x="255" y="864"/>
                    <a:pt x="243" y="1554"/>
                    <a:pt x="302" y="2149"/>
                  </a:cubicBezTo>
                  <a:cubicBezTo>
                    <a:pt x="469" y="3602"/>
                    <a:pt x="612" y="5055"/>
                    <a:pt x="743" y="6519"/>
                  </a:cubicBezTo>
                  <a:cubicBezTo>
                    <a:pt x="1171" y="10936"/>
                    <a:pt x="1564" y="15353"/>
                    <a:pt x="1957" y="19771"/>
                  </a:cubicBezTo>
                  <a:cubicBezTo>
                    <a:pt x="2695" y="28022"/>
                    <a:pt x="3410" y="36285"/>
                    <a:pt x="4112" y="44536"/>
                  </a:cubicBezTo>
                  <a:cubicBezTo>
                    <a:pt x="4160" y="45095"/>
                    <a:pt x="4208" y="45667"/>
                    <a:pt x="4255" y="46226"/>
                  </a:cubicBezTo>
                  <a:cubicBezTo>
                    <a:pt x="4267" y="46381"/>
                    <a:pt x="4395" y="46458"/>
                    <a:pt x="4517" y="46458"/>
                  </a:cubicBezTo>
                  <a:cubicBezTo>
                    <a:pt x="4639" y="46458"/>
                    <a:pt x="4755" y="46381"/>
                    <a:pt x="4743" y="46226"/>
                  </a:cubicBezTo>
                  <a:cubicBezTo>
                    <a:pt x="4219" y="40047"/>
                    <a:pt x="3684" y="33868"/>
                    <a:pt x="3148" y="27688"/>
                  </a:cubicBezTo>
                  <a:cubicBezTo>
                    <a:pt x="2410" y="19247"/>
                    <a:pt x="1719" y="10781"/>
                    <a:pt x="814" y="2352"/>
                  </a:cubicBezTo>
                  <a:cubicBezTo>
                    <a:pt x="743" y="1661"/>
                    <a:pt x="743" y="840"/>
                    <a:pt x="528" y="173"/>
                  </a:cubicBezTo>
                  <a:cubicBezTo>
                    <a:pt x="490" y="53"/>
                    <a:pt x="389"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8"/>
            <p:cNvSpPr/>
            <p:nvPr/>
          </p:nvSpPr>
          <p:spPr>
            <a:xfrm>
              <a:off x="4570732" y="4195938"/>
              <a:ext cx="264477" cy="665498"/>
            </a:xfrm>
            <a:custGeom>
              <a:avLst/>
              <a:gdLst/>
              <a:ahLst/>
              <a:cxnLst/>
              <a:rect l="l" t="t" r="r" b="b"/>
              <a:pathLst>
                <a:path w="8252" h="20575" extrusionOk="0">
                  <a:moveTo>
                    <a:pt x="0" y="1"/>
                  </a:moveTo>
                  <a:cubicBezTo>
                    <a:pt x="36" y="9752"/>
                    <a:pt x="83" y="18086"/>
                    <a:pt x="155" y="20086"/>
                  </a:cubicBezTo>
                  <a:lnTo>
                    <a:pt x="893" y="20122"/>
                  </a:lnTo>
                  <a:cubicBezTo>
                    <a:pt x="905" y="20277"/>
                    <a:pt x="917" y="20420"/>
                    <a:pt x="905" y="20574"/>
                  </a:cubicBezTo>
                  <a:lnTo>
                    <a:pt x="6537" y="20574"/>
                  </a:lnTo>
                  <a:lnTo>
                    <a:pt x="6537" y="20444"/>
                  </a:lnTo>
                  <a:lnTo>
                    <a:pt x="7013" y="20479"/>
                  </a:lnTo>
                  <a:cubicBezTo>
                    <a:pt x="7132" y="18610"/>
                    <a:pt x="7668" y="10014"/>
                    <a:pt x="8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8"/>
            <p:cNvSpPr/>
            <p:nvPr/>
          </p:nvSpPr>
          <p:spPr>
            <a:xfrm>
              <a:off x="4988953" y="4192445"/>
              <a:ext cx="281655" cy="644345"/>
            </a:xfrm>
            <a:custGeom>
              <a:avLst/>
              <a:gdLst/>
              <a:ahLst/>
              <a:cxnLst/>
              <a:rect l="l" t="t" r="r" b="b"/>
              <a:pathLst>
                <a:path w="8788" h="19921" extrusionOk="0">
                  <a:moveTo>
                    <a:pt x="2" y="0"/>
                  </a:moveTo>
                  <a:cubicBezTo>
                    <a:pt x="2" y="0"/>
                    <a:pt x="1" y="1"/>
                    <a:pt x="0" y="1"/>
                  </a:cubicBezTo>
                  <a:lnTo>
                    <a:pt x="4" y="1"/>
                  </a:lnTo>
                  <a:cubicBezTo>
                    <a:pt x="4" y="1"/>
                    <a:pt x="3" y="0"/>
                    <a:pt x="2" y="0"/>
                  </a:cubicBezTo>
                  <a:close/>
                  <a:moveTo>
                    <a:pt x="4" y="1"/>
                  </a:moveTo>
                  <a:cubicBezTo>
                    <a:pt x="191" y="154"/>
                    <a:pt x="1715" y="19921"/>
                    <a:pt x="1715" y="19921"/>
                  </a:cubicBezTo>
                  <a:lnTo>
                    <a:pt x="8287" y="19921"/>
                  </a:lnTo>
                  <a:lnTo>
                    <a:pt x="87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8"/>
            <p:cNvSpPr/>
            <p:nvPr/>
          </p:nvSpPr>
          <p:spPr>
            <a:xfrm>
              <a:off x="4411220" y="2993642"/>
              <a:ext cx="867401" cy="79730"/>
            </a:xfrm>
            <a:custGeom>
              <a:avLst/>
              <a:gdLst/>
              <a:ahLst/>
              <a:cxnLst/>
              <a:rect l="l" t="t" r="r" b="b"/>
              <a:pathLst>
                <a:path w="27064" h="2465" extrusionOk="0">
                  <a:moveTo>
                    <a:pt x="1239" y="0"/>
                  </a:moveTo>
                  <a:cubicBezTo>
                    <a:pt x="560" y="0"/>
                    <a:pt x="0" y="548"/>
                    <a:pt x="0" y="1227"/>
                  </a:cubicBezTo>
                  <a:cubicBezTo>
                    <a:pt x="0" y="1905"/>
                    <a:pt x="560" y="2465"/>
                    <a:pt x="1239" y="2465"/>
                  </a:cubicBezTo>
                  <a:lnTo>
                    <a:pt x="25837" y="2465"/>
                  </a:lnTo>
                  <a:cubicBezTo>
                    <a:pt x="26515" y="2465"/>
                    <a:pt x="27063" y="1905"/>
                    <a:pt x="27063" y="1227"/>
                  </a:cubicBezTo>
                  <a:cubicBezTo>
                    <a:pt x="27063" y="548"/>
                    <a:pt x="26515" y="0"/>
                    <a:pt x="25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8"/>
            <p:cNvSpPr/>
            <p:nvPr/>
          </p:nvSpPr>
          <p:spPr>
            <a:xfrm>
              <a:off x="4832869" y="1485944"/>
              <a:ext cx="165634" cy="252291"/>
            </a:xfrm>
            <a:custGeom>
              <a:avLst/>
              <a:gdLst/>
              <a:ahLst/>
              <a:cxnLst/>
              <a:rect l="l" t="t" r="r" b="b"/>
              <a:pathLst>
                <a:path w="5168" h="7800" extrusionOk="0">
                  <a:moveTo>
                    <a:pt x="2584" y="0"/>
                  </a:moveTo>
                  <a:cubicBezTo>
                    <a:pt x="1156" y="0"/>
                    <a:pt x="1" y="1751"/>
                    <a:pt x="1" y="3906"/>
                  </a:cubicBezTo>
                  <a:cubicBezTo>
                    <a:pt x="1" y="6049"/>
                    <a:pt x="1156" y="7799"/>
                    <a:pt x="2584" y="7799"/>
                  </a:cubicBezTo>
                  <a:cubicBezTo>
                    <a:pt x="4013" y="7799"/>
                    <a:pt x="5168" y="6049"/>
                    <a:pt x="5168" y="3906"/>
                  </a:cubicBezTo>
                  <a:cubicBezTo>
                    <a:pt x="5168" y="1751"/>
                    <a:pt x="4013" y="0"/>
                    <a:pt x="2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8"/>
            <p:cNvSpPr/>
            <p:nvPr/>
          </p:nvSpPr>
          <p:spPr>
            <a:xfrm>
              <a:off x="4832869" y="1485944"/>
              <a:ext cx="165634" cy="252291"/>
            </a:xfrm>
            <a:custGeom>
              <a:avLst/>
              <a:gdLst/>
              <a:ahLst/>
              <a:cxnLst/>
              <a:rect l="l" t="t" r="r" b="b"/>
              <a:pathLst>
                <a:path w="5168" h="7800" extrusionOk="0">
                  <a:moveTo>
                    <a:pt x="2584" y="0"/>
                  </a:moveTo>
                  <a:cubicBezTo>
                    <a:pt x="1156" y="0"/>
                    <a:pt x="1" y="1751"/>
                    <a:pt x="1" y="3906"/>
                  </a:cubicBezTo>
                  <a:cubicBezTo>
                    <a:pt x="1" y="6049"/>
                    <a:pt x="1156" y="7799"/>
                    <a:pt x="2584" y="7799"/>
                  </a:cubicBezTo>
                  <a:cubicBezTo>
                    <a:pt x="4013" y="7799"/>
                    <a:pt x="5168" y="6049"/>
                    <a:pt x="5168" y="3906"/>
                  </a:cubicBezTo>
                  <a:cubicBezTo>
                    <a:pt x="5168" y="1751"/>
                    <a:pt x="4013" y="0"/>
                    <a:pt x="2584" y="0"/>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8"/>
            <p:cNvSpPr/>
            <p:nvPr/>
          </p:nvSpPr>
          <p:spPr>
            <a:xfrm>
              <a:off x="4915302" y="1572985"/>
              <a:ext cx="103073" cy="106706"/>
            </a:xfrm>
            <a:custGeom>
              <a:avLst/>
              <a:gdLst/>
              <a:ahLst/>
              <a:cxnLst/>
              <a:rect l="l" t="t" r="r" b="b"/>
              <a:pathLst>
                <a:path w="3216" h="3299" extrusionOk="0">
                  <a:moveTo>
                    <a:pt x="1608" y="0"/>
                  </a:moveTo>
                  <a:cubicBezTo>
                    <a:pt x="715" y="0"/>
                    <a:pt x="0" y="738"/>
                    <a:pt x="0" y="1655"/>
                  </a:cubicBezTo>
                  <a:cubicBezTo>
                    <a:pt x="0" y="2560"/>
                    <a:pt x="715" y="3298"/>
                    <a:pt x="1608" y="3298"/>
                  </a:cubicBezTo>
                  <a:cubicBezTo>
                    <a:pt x="2489" y="3298"/>
                    <a:pt x="3215" y="2560"/>
                    <a:pt x="3215" y="1655"/>
                  </a:cubicBezTo>
                  <a:cubicBezTo>
                    <a:pt x="3215" y="738"/>
                    <a:pt x="2489" y="0"/>
                    <a:pt x="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8"/>
            <p:cNvSpPr/>
            <p:nvPr/>
          </p:nvSpPr>
          <p:spPr>
            <a:xfrm>
              <a:off x="4523779" y="1511756"/>
              <a:ext cx="317519" cy="49326"/>
            </a:xfrm>
            <a:custGeom>
              <a:avLst/>
              <a:gdLst/>
              <a:ahLst/>
              <a:cxnLst/>
              <a:rect l="l" t="t" r="r" b="b"/>
              <a:pathLst>
                <a:path w="9907" h="1525" fill="none" extrusionOk="0">
                  <a:moveTo>
                    <a:pt x="1" y="0"/>
                  </a:moveTo>
                  <a:lnTo>
                    <a:pt x="9907" y="1524"/>
                  </a:lnTo>
                </a:path>
              </a:pathLst>
            </a:custGeom>
            <a:noFill/>
            <a:ln w="232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8"/>
            <p:cNvSpPr/>
            <p:nvPr/>
          </p:nvSpPr>
          <p:spPr>
            <a:xfrm>
              <a:off x="4521119" y="1654624"/>
              <a:ext cx="323993" cy="10027"/>
            </a:xfrm>
            <a:custGeom>
              <a:avLst/>
              <a:gdLst/>
              <a:ahLst/>
              <a:cxnLst/>
              <a:rect l="l" t="t" r="r" b="b"/>
              <a:pathLst>
                <a:path w="10109" h="310" fill="none" extrusionOk="0">
                  <a:moveTo>
                    <a:pt x="0" y="310"/>
                  </a:moveTo>
                  <a:lnTo>
                    <a:pt x="10109" y="0"/>
                  </a:lnTo>
                </a:path>
              </a:pathLst>
            </a:custGeom>
            <a:noFill/>
            <a:ln w="220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8"/>
            <p:cNvSpPr/>
            <p:nvPr/>
          </p:nvSpPr>
          <p:spPr>
            <a:xfrm>
              <a:off x="4529132" y="1381179"/>
              <a:ext cx="194640" cy="97876"/>
            </a:xfrm>
            <a:custGeom>
              <a:avLst/>
              <a:gdLst/>
              <a:ahLst/>
              <a:cxnLst/>
              <a:rect l="l" t="t" r="r" b="b"/>
              <a:pathLst>
                <a:path w="6073" h="3026" extrusionOk="0">
                  <a:moveTo>
                    <a:pt x="48" y="1"/>
                  </a:moveTo>
                  <a:cubicBezTo>
                    <a:pt x="12" y="251"/>
                    <a:pt x="0" y="501"/>
                    <a:pt x="0" y="751"/>
                  </a:cubicBezTo>
                  <a:lnTo>
                    <a:pt x="0" y="3025"/>
                  </a:lnTo>
                  <a:lnTo>
                    <a:pt x="6072" y="3025"/>
                  </a:lnTo>
                  <a:lnTo>
                    <a:pt x="6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8"/>
            <p:cNvSpPr/>
            <p:nvPr/>
          </p:nvSpPr>
          <p:spPr>
            <a:xfrm>
              <a:off x="4775243" y="1375033"/>
              <a:ext cx="137046" cy="111331"/>
            </a:xfrm>
            <a:custGeom>
              <a:avLst/>
              <a:gdLst/>
              <a:ahLst/>
              <a:cxnLst/>
              <a:rect l="l" t="t" r="r" b="b"/>
              <a:pathLst>
                <a:path w="4276" h="3442" extrusionOk="0">
                  <a:moveTo>
                    <a:pt x="2180" y="0"/>
                  </a:moveTo>
                  <a:lnTo>
                    <a:pt x="1" y="3441"/>
                  </a:lnTo>
                  <a:lnTo>
                    <a:pt x="2025" y="3441"/>
                  </a:lnTo>
                  <a:lnTo>
                    <a:pt x="42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8"/>
            <p:cNvSpPr/>
            <p:nvPr/>
          </p:nvSpPr>
          <p:spPr>
            <a:xfrm>
              <a:off x="4862259" y="1375033"/>
              <a:ext cx="137014" cy="111331"/>
            </a:xfrm>
            <a:custGeom>
              <a:avLst/>
              <a:gdLst/>
              <a:ahLst/>
              <a:cxnLst/>
              <a:rect l="l" t="t" r="r" b="b"/>
              <a:pathLst>
                <a:path w="4275" h="3442" extrusionOk="0">
                  <a:moveTo>
                    <a:pt x="2191" y="0"/>
                  </a:moveTo>
                  <a:lnTo>
                    <a:pt x="0" y="3441"/>
                  </a:lnTo>
                  <a:lnTo>
                    <a:pt x="2025" y="3441"/>
                  </a:lnTo>
                  <a:lnTo>
                    <a:pt x="42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8"/>
            <p:cNvSpPr/>
            <p:nvPr/>
          </p:nvSpPr>
          <p:spPr>
            <a:xfrm>
              <a:off x="4369619" y="3025825"/>
              <a:ext cx="296911" cy="228906"/>
            </a:xfrm>
            <a:custGeom>
              <a:avLst/>
              <a:gdLst/>
              <a:ahLst/>
              <a:cxnLst/>
              <a:rect l="l" t="t" r="r" b="b"/>
              <a:pathLst>
                <a:path w="9264" h="7077" extrusionOk="0">
                  <a:moveTo>
                    <a:pt x="5816" y="0"/>
                  </a:moveTo>
                  <a:cubicBezTo>
                    <a:pt x="4200" y="0"/>
                    <a:pt x="1751" y="422"/>
                    <a:pt x="1751" y="422"/>
                  </a:cubicBezTo>
                  <a:lnTo>
                    <a:pt x="0" y="2815"/>
                  </a:lnTo>
                  <a:cubicBezTo>
                    <a:pt x="0" y="2815"/>
                    <a:pt x="4690" y="7076"/>
                    <a:pt x="5451" y="7076"/>
                  </a:cubicBezTo>
                  <a:cubicBezTo>
                    <a:pt x="5483" y="7076"/>
                    <a:pt x="5508" y="7069"/>
                    <a:pt x="5525" y="7054"/>
                  </a:cubicBezTo>
                  <a:cubicBezTo>
                    <a:pt x="5977" y="6673"/>
                    <a:pt x="4180" y="4840"/>
                    <a:pt x="4180" y="4839"/>
                  </a:cubicBezTo>
                  <a:lnTo>
                    <a:pt x="4180" y="4839"/>
                  </a:lnTo>
                  <a:cubicBezTo>
                    <a:pt x="4180" y="4840"/>
                    <a:pt x="6434" y="6868"/>
                    <a:pt x="6990" y="6868"/>
                  </a:cubicBezTo>
                  <a:cubicBezTo>
                    <a:pt x="7018" y="6868"/>
                    <a:pt x="7042" y="6862"/>
                    <a:pt x="7061" y="6852"/>
                  </a:cubicBezTo>
                  <a:cubicBezTo>
                    <a:pt x="7668" y="6494"/>
                    <a:pt x="4800" y="3995"/>
                    <a:pt x="4799" y="3994"/>
                  </a:cubicBezTo>
                  <a:lnTo>
                    <a:pt x="4799" y="3994"/>
                  </a:lnTo>
                  <a:cubicBezTo>
                    <a:pt x="4800" y="3995"/>
                    <a:pt x="7324" y="6078"/>
                    <a:pt x="8173" y="6078"/>
                  </a:cubicBezTo>
                  <a:cubicBezTo>
                    <a:pt x="8281" y="6078"/>
                    <a:pt x="8361" y="6045"/>
                    <a:pt x="8406" y="5970"/>
                  </a:cubicBezTo>
                  <a:cubicBezTo>
                    <a:pt x="8823" y="5316"/>
                    <a:pt x="5359" y="3054"/>
                    <a:pt x="5358" y="3053"/>
                  </a:cubicBezTo>
                  <a:lnTo>
                    <a:pt x="5358" y="3053"/>
                  </a:lnTo>
                  <a:cubicBezTo>
                    <a:pt x="5359" y="3054"/>
                    <a:pt x="7865" y="4478"/>
                    <a:pt x="8728" y="4478"/>
                  </a:cubicBezTo>
                  <a:cubicBezTo>
                    <a:pt x="8869" y="4478"/>
                    <a:pt x="8966" y="4440"/>
                    <a:pt x="9002" y="4351"/>
                  </a:cubicBezTo>
                  <a:cubicBezTo>
                    <a:pt x="9264" y="3732"/>
                    <a:pt x="4799" y="1422"/>
                    <a:pt x="4799" y="1422"/>
                  </a:cubicBezTo>
                  <a:cubicBezTo>
                    <a:pt x="4799" y="1422"/>
                    <a:pt x="7275" y="886"/>
                    <a:pt x="7204" y="375"/>
                  </a:cubicBezTo>
                  <a:cubicBezTo>
                    <a:pt x="7162" y="95"/>
                    <a:pt x="6583" y="0"/>
                    <a:pt x="5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8"/>
            <p:cNvSpPr/>
            <p:nvPr/>
          </p:nvSpPr>
          <p:spPr>
            <a:xfrm>
              <a:off x="4098700" y="2860769"/>
              <a:ext cx="339634" cy="256140"/>
            </a:xfrm>
            <a:custGeom>
              <a:avLst/>
              <a:gdLst/>
              <a:ahLst/>
              <a:cxnLst/>
              <a:rect l="l" t="t" r="r" b="b"/>
              <a:pathLst>
                <a:path w="10597" h="7919" extrusionOk="0">
                  <a:moveTo>
                    <a:pt x="4262" y="1"/>
                  </a:moveTo>
                  <a:lnTo>
                    <a:pt x="0" y="2501"/>
                  </a:lnTo>
                  <a:lnTo>
                    <a:pt x="8453" y="7918"/>
                  </a:lnTo>
                  <a:lnTo>
                    <a:pt x="10597" y="5847"/>
                  </a:lnTo>
                  <a:lnTo>
                    <a:pt x="4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8"/>
            <p:cNvSpPr/>
            <p:nvPr/>
          </p:nvSpPr>
          <p:spPr>
            <a:xfrm>
              <a:off x="4829055" y="1761297"/>
              <a:ext cx="251112" cy="1247385"/>
            </a:xfrm>
            <a:custGeom>
              <a:avLst/>
              <a:gdLst/>
              <a:ahLst/>
              <a:cxnLst/>
              <a:rect l="l" t="t" r="r" b="b"/>
              <a:pathLst>
                <a:path w="7835" h="38565" fill="none" extrusionOk="0">
                  <a:moveTo>
                    <a:pt x="1" y="0"/>
                  </a:moveTo>
                  <a:lnTo>
                    <a:pt x="120" y="3668"/>
                  </a:lnTo>
                  <a:cubicBezTo>
                    <a:pt x="120" y="3668"/>
                    <a:pt x="7835" y="8728"/>
                    <a:pt x="7716" y="23777"/>
                  </a:cubicBezTo>
                  <a:lnTo>
                    <a:pt x="7716" y="38565"/>
                  </a:lnTo>
                </a:path>
              </a:pathLst>
            </a:custGeom>
            <a:noFill/>
            <a:ln w="113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8"/>
            <p:cNvSpPr/>
            <p:nvPr/>
          </p:nvSpPr>
          <p:spPr>
            <a:xfrm>
              <a:off x="4003287" y="1725880"/>
              <a:ext cx="363703" cy="85908"/>
            </a:xfrm>
            <a:custGeom>
              <a:avLst/>
              <a:gdLst/>
              <a:ahLst/>
              <a:cxnLst/>
              <a:rect l="l" t="t" r="r" b="b"/>
              <a:pathLst>
                <a:path w="11348" h="2656" extrusionOk="0">
                  <a:moveTo>
                    <a:pt x="893" y="0"/>
                  </a:moveTo>
                  <a:cubicBezTo>
                    <a:pt x="512" y="845"/>
                    <a:pt x="215" y="1738"/>
                    <a:pt x="0" y="2655"/>
                  </a:cubicBezTo>
                  <a:lnTo>
                    <a:pt x="10026" y="2655"/>
                  </a:lnTo>
                  <a:cubicBezTo>
                    <a:pt x="10395" y="2655"/>
                    <a:pt x="10716" y="2512"/>
                    <a:pt x="10966" y="2262"/>
                  </a:cubicBezTo>
                  <a:cubicBezTo>
                    <a:pt x="11204" y="2024"/>
                    <a:pt x="11347" y="1691"/>
                    <a:pt x="11347" y="1334"/>
                  </a:cubicBezTo>
                  <a:cubicBezTo>
                    <a:pt x="11347" y="595"/>
                    <a:pt x="10752" y="0"/>
                    <a:pt x="10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8"/>
            <p:cNvSpPr/>
            <p:nvPr/>
          </p:nvSpPr>
          <p:spPr>
            <a:xfrm>
              <a:off x="4322313" y="2112888"/>
              <a:ext cx="1848099" cy="1517369"/>
            </a:xfrm>
            <a:custGeom>
              <a:avLst/>
              <a:gdLst/>
              <a:ahLst/>
              <a:cxnLst/>
              <a:rect l="l" t="t" r="r" b="b"/>
              <a:pathLst>
                <a:path w="57663" h="46912" fill="none" extrusionOk="0">
                  <a:moveTo>
                    <a:pt x="0" y="46911"/>
                  </a:moveTo>
                  <a:lnTo>
                    <a:pt x="3417" y="35791"/>
                  </a:lnTo>
                  <a:lnTo>
                    <a:pt x="57662" y="1"/>
                  </a:lnTo>
                </a:path>
              </a:pathLst>
            </a:custGeom>
            <a:noFill/>
            <a:ln w="44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8"/>
            <p:cNvSpPr/>
            <p:nvPr/>
          </p:nvSpPr>
          <p:spPr>
            <a:xfrm>
              <a:off x="3507986" y="2813804"/>
              <a:ext cx="852498" cy="1499999"/>
            </a:xfrm>
            <a:custGeom>
              <a:avLst/>
              <a:gdLst/>
              <a:ahLst/>
              <a:cxnLst/>
              <a:rect l="l" t="t" r="r" b="b"/>
              <a:pathLst>
                <a:path w="26599" h="46375" fill="none" extrusionOk="0">
                  <a:moveTo>
                    <a:pt x="15716" y="0"/>
                  </a:moveTo>
                  <a:cubicBezTo>
                    <a:pt x="7239" y="9466"/>
                    <a:pt x="0" y="22634"/>
                    <a:pt x="3584" y="35719"/>
                  </a:cubicBezTo>
                  <a:cubicBezTo>
                    <a:pt x="4405" y="38707"/>
                    <a:pt x="6001" y="41553"/>
                    <a:pt x="8430" y="43470"/>
                  </a:cubicBezTo>
                  <a:cubicBezTo>
                    <a:pt x="12121" y="46375"/>
                    <a:pt x="17800" y="46256"/>
                    <a:pt x="21372" y="43089"/>
                  </a:cubicBezTo>
                  <a:cubicBezTo>
                    <a:pt x="26599" y="38481"/>
                    <a:pt x="23277" y="31099"/>
                    <a:pt x="25301" y="25289"/>
                  </a:cubicBezTo>
                </a:path>
              </a:pathLst>
            </a:custGeom>
            <a:noFill/>
            <a:ln w="220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8"/>
            <p:cNvSpPr/>
            <p:nvPr/>
          </p:nvSpPr>
          <p:spPr>
            <a:xfrm>
              <a:off x="4256290" y="3375022"/>
              <a:ext cx="181275" cy="293822"/>
            </a:xfrm>
            <a:custGeom>
              <a:avLst/>
              <a:gdLst/>
              <a:ahLst/>
              <a:cxnLst/>
              <a:rect l="l" t="t" r="r" b="b"/>
              <a:pathLst>
                <a:path w="5656" h="9084" extrusionOk="0">
                  <a:moveTo>
                    <a:pt x="3947" y="0"/>
                  </a:moveTo>
                  <a:cubicBezTo>
                    <a:pt x="3328" y="0"/>
                    <a:pt x="2745" y="382"/>
                    <a:pt x="2513" y="997"/>
                  </a:cubicBezTo>
                  <a:lnTo>
                    <a:pt x="286" y="7045"/>
                  </a:lnTo>
                  <a:cubicBezTo>
                    <a:pt x="0" y="7819"/>
                    <a:pt x="405" y="8700"/>
                    <a:pt x="1179" y="8986"/>
                  </a:cubicBezTo>
                  <a:cubicBezTo>
                    <a:pt x="1354" y="9052"/>
                    <a:pt x="1535" y="9084"/>
                    <a:pt x="1712" y="9084"/>
                  </a:cubicBezTo>
                  <a:cubicBezTo>
                    <a:pt x="2329" y="9084"/>
                    <a:pt x="2910" y="8703"/>
                    <a:pt x="3132" y="8093"/>
                  </a:cubicBezTo>
                  <a:lnTo>
                    <a:pt x="5370" y="2044"/>
                  </a:lnTo>
                  <a:cubicBezTo>
                    <a:pt x="5656" y="1259"/>
                    <a:pt x="5251" y="377"/>
                    <a:pt x="4465" y="92"/>
                  </a:cubicBezTo>
                  <a:cubicBezTo>
                    <a:pt x="4294" y="30"/>
                    <a:pt x="4119" y="0"/>
                    <a:pt x="3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8"/>
            <p:cNvSpPr/>
            <p:nvPr/>
          </p:nvSpPr>
          <p:spPr>
            <a:xfrm>
              <a:off x="4415803" y="2301200"/>
              <a:ext cx="104964" cy="126760"/>
            </a:xfrm>
            <a:custGeom>
              <a:avLst/>
              <a:gdLst/>
              <a:ahLst/>
              <a:cxnLst/>
              <a:rect l="l" t="t" r="r" b="b"/>
              <a:pathLst>
                <a:path w="3275" h="3919" fill="none" extrusionOk="0">
                  <a:moveTo>
                    <a:pt x="0" y="3918"/>
                  </a:moveTo>
                  <a:cubicBezTo>
                    <a:pt x="0" y="3918"/>
                    <a:pt x="1881" y="2275"/>
                    <a:pt x="3274" y="1"/>
                  </a:cubicBezTo>
                </a:path>
              </a:pathLst>
            </a:custGeom>
            <a:noFill/>
            <a:ln w="113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8"/>
            <p:cNvSpPr/>
            <p:nvPr/>
          </p:nvSpPr>
          <p:spPr>
            <a:xfrm>
              <a:off x="4464262" y="2317373"/>
              <a:ext cx="125572" cy="90178"/>
            </a:xfrm>
            <a:custGeom>
              <a:avLst/>
              <a:gdLst/>
              <a:ahLst/>
              <a:cxnLst/>
              <a:rect l="l" t="t" r="r" b="b"/>
              <a:pathLst>
                <a:path w="3918" h="2788" fill="none" extrusionOk="0">
                  <a:moveTo>
                    <a:pt x="3917" y="1"/>
                  </a:moveTo>
                  <a:cubicBezTo>
                    <a:pt x="3917" y="1"/>
                    <a:pt x="2203" y="2787"/>
                    <a:pt x="0" y="1966"/>
                  </a:cubicBezTo>
                </a:path>
              </a:pathLst>
            </a:custGeom>
            <a:noFill/>
            <a:ln w="113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8"/>
            <p:cNvSpPr/>
            <p:nvPr/>
          </p:nvSpPr>
          <p:spPr>
            <a:xfrm>
              <a:off x="4526824" y="2117125"/>
              <a:ext cx="352646" cy="65499"/>
            </a:xfrm>
            <a:custGeom>
              <a:avLst/>
              <a:gdLst/>
              <a:ahLst/>
              <a:cxnLst/>
              <a:rect l="l" t="t" r="r" b="b"/>
              <a:pathLst>
                <a:path w="11003" h="2025" fill="none" extrusionOk="0">
                  <a:moveTo>
                    <a:pt x="9990" y="2025"/>
                  </a:moveTo>
                  <a:lnTo>
                    <a:pt x="1013" y="2025"/>
                  </a:lnTo>
                  <a:cubicBezTo>
                    <a:pt x="453" y="2025"/>
                    <a:pt x="1" y="1572"/>
                    <a:pt x="1" y="1013"/>
                  </a:cubicBezTo>
                  <a:lnTo>
                    <a:pt x="1" y="1013"/>
                  </a:lnTo>
                  <a:cubicBezTo>
                    <a:pt x="1" y="453"/>
                    <a:pt x="453" y="1"/>
                    <a:pt x="1013" y="1"/>
                  </a:cubicBezTo>
                  <a:lnTo>
                    <a:pt x="9990" y="1"/>
                  </a:lnTo>
                  <a:cubicBezTo>
                    <a:pt x="10550" y="1"/>
                    <a:pt x="11002" y="453"/>
                    <a:pt x="11002" y="1013"/>
                  </a:cubicBezTo>
                  <a:lnTo>
                    <a:pt x="11002" y="1013"/>
                  </a:lnTo>
                  <a:cubicBezTo>
                    <a:pt x="11002" y="1572"/>
                    <a:pt x="10550" y="2025"/>
                    <a:pt x="9990" y="2025"/>
                  </a:cubicBezTo>
                  <a:close/>
                </a:path>
              </a:pathLst>
            </a:custGeom>
            <a:noFill/>
            <a:ln w="113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8"/>
            <p:cNvSpPr/>
            <p:nvPr/>
          </p:nvSpPr>
          <p:spPr>
            <a:xfrm>
              <a:off x="6089101" y="1920726"/>
              <a:ext cx="275918" cy="269984"/>
            </a:xfrm>
            <a:custGeom>
              <a:avLst/>
              <a:gdLst/>
              <a:ahLst/>
              <a:cxnLst/>
              <a:rect l="l" t="t" r="r" b="b"/>
              <a:pathLst>
                <a:path w="8609" h="8347" extrusionOk="0">
                  <a:moveTo>
                    <a:pt x="6203" y="1"/>
                  </a:moveTo>
                  <a:lnTo>
                    <a:pt x="0" y="5823"/>
                  </a:lnTo>
                  <a:lnTo>
                    <a:pt x="1524" y="8347"/>
                  </a:lnTo>
                  <a:lnTo>
                    <a:pt x="8608" y="6835"/>
                  </a:lnTo>
                  <a:lnTo>
                    <a:pt x="6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8"/>
            <p:cNvSpPr/>
            <p:nvPr/>
          </p:nvSpPr>
          <p:spPr>
            <a:xfrm>
              <a:off x="6258133" y="1884338"/>
              <a:ext cx="170987" cy="284798"/>
            </a:xfrm>
            <a:custGeom>
              <a:avLst/>
              <a:gdLst/>
              <a:ahLst/>
              <a:cxnLst/>
              <a:rect l="l" t="t" r="r" b="b"/>
              <a:pathLst>
                <a:path w="5335" h="8805" extrusionOk="0">
                  <a:moveTo>
                    <a:pt x="1483" y="0"/>
                  </a:moveTo>
                  <a:cubicBezTo>
                    <a:pt x="1326" y="0"/>
                    <a:pt x="1167" y="29"/>
                    <a:pt x="1013" y="90"/>
                  </a:cubicBezTo>
                  <a:cubicBezTo>
                    <a:pt x="334" y="340"/>
                    <a:pt x="1" y="1102"/>
                    <a:pt x="262" y="1780"/>
                  </a:cubicBezTo>
                  <a:lnTo>
                    <a:pt x="2632" y="7960"/>
                  </a:lnTo>
                  <a:cubicBezTo>
                    <a:pt x="2835" y="8486"/>
                    <a:pt x="3339" y="8805"/>
                    <a:pt x="3866" y="8805"/>
                  </a:cubicBezTo>
                  <a:cubicBezTo>
                    <a:pt x="4018" y="8805"/>
                    <a:pt x="4173" y="8778"/>
                    <a:pt x="4322" y="8722"/>
                  </a:cubicBezTo>
                  <a:cubicBezTo>
                    <a:pt x="5001" y="8460"/>
                    <a:pt x="5335" y="7698"/>
                    <a:pt x="5073" y="7031"/>
                  </a:cubicBezTo>
                  <a:lnTo>
                    <a:pt x="2703" y="840"/>
                  </a:lnTo>
                  <a:cubicBezTo>
                    <a:pt x="2502" y="318"/>
                    <a:pt x="2005" y="0"/>
                    <a:pt x="1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8"/>
            <p:cNvSpPr/>
            <p:nvPr/>
          </p:nvSpPr>
          <p:spPr>
            <a:xfrm>
              <a:off x="4717265" y="1362322"/>
              <a:ext cx="329346" cy="135590"/>
            </a:xfrm>
            <a:custGeom>
              <a:avLst/>
              <a:gdLst/>
              <a:ahLst/>
              <a:cxnLst/>
              <a:rect l="l" t="t" r="r" b="b"/>
              <a:pathLst>
                <a:path w="10276" h="4192" fill="none" extrusionOk="0">
                  <a:moveTo>
                    <a:pt x="8180" y="4192"/>
                  </a:moveTo>
                  <a:lnTo>
                    <a:pt x="2096" y="4192"/>
                  </a:lnTo>
                  <a:cubicBezTo>
                    <a:pt x="941" y="4192"/>
                    <a:pt x="0" y="3251"/>
                    <a:pt x="0" y="2096"/>
                  </a:cubicBezTo>
                  <a:lnTo>
                    <a:pt x="0" y="2096"/>
                  </a:lnTo>
                  <a:cubicBezTo>
                    <a:pt x="0" y="941"/>
                    <a:pt x="941" y="1"/>
                    <a:pt x="2096" y="1"/>
                  </a:cubicBezTo>
                  <a:lnTo>
                    <a:pt x="8180" y="1"/>
                  </a:lnTo>
                  <a:cubicBezTo>
                    <a:pt x="9335" y="1"/>
                    <a:pt x="10275" y="941"/>
                    <a:pt x="10275" y="2096"/>
                  </a:cubicBezTo>
                  <a:lnTo>
                    <a:pt x="10275" y="2096"/>
                  </a:lnTo>
                  <a:cubicBezTo>
                    <a:pt x="10275" y="3251"/>
                    <a:pt x="9335" y="4192"/>
                    <a:pt x="8180" y="4192"/>
                  </a:cubicBezTo>
                  <a:close/>
                </a:path>
              </a:pathLst>
            </a:custGeom>
            <a:noFill/>
            <a:ln w="19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7" name="Google Shape;1657;p68"/>
          <p:cNvSpPr txBox="1">
            <a:spLocks noGrp="1"/>
          </p:cNvSpPr>
          <p:nvPr>
            <p:ph type="title" idx="2"/>
          </p:nvPr>
        </p:nvSpPr>
        <p:spPr>
          <a:xfrm>
            <a:off x="804650" y="1488575"/>
            <a:ext cx="2870400" cy="4431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COVID-19</a:t>
            </a:r>
            <a:endParaRPr/>
          </a:p>
        </p:txBody>
      </p:sp>
      <p:sp>
        <p:nvSpPr>
          <p:cNvPr id="1658" name="Google Shape;1658;p68"/>
          <p:cNvSpPr txBox="1">
            <a:spLocks noGrp="1"/>
          </p:cNvSpPr>
          <p:nvPr>
            <p:ph type="title"/>
          </p:nvPr>
        </p:nvSpPr>
        <p:spPr>
          <a:xfrm>
            <a:off x="5516825" y="2715400"/>
            <a:ext cx="2870400" cy="4431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DISINFECTION</a:t>
            </a:r>
            <a:endParaRPr/>
          </a:p>
        </p:txBody>
      </p:sp>
      <p:grpSp>
        <p:nvGrpSpPr>
          <p:cNvPr id="1659" name="Google Shape;1659;p68"/>
          <p:cNvGrpSpPr/>
          <p:nvPr/>
        </p:nvGrpSpPr>
        <p:grpSpPr>
          <a:xfrm>
            <a:off x="691817" y="293310"/>
            <a:ext cx="8096695" cy="2435976"/>
            <a:chOff x="691817" y="293310"/>
            <a:chExt cx="8096695" cy="2435976"/>
          </a:xfrm>
        </p:grpSpPr>
        <p:grpSp>
          <p:nvGrpSpPr>
            <p:cNvPr id="1660" name="Google Shape;1660;p68"/>
            <p:cNvGrpSpPr/>
            <p:nvPr/>
          </p:nvGrpSpPr>
          <p:grpSpPr>
            <a:xfrm>
              <a:off x="2971429" y="293310"/>
              <a:ext cx="829999" cy="832366"/>
              <a:chOff x="2971429" y="293310"/>
              <a:chExt cx="829999" cy="832366"/>
            </a:xfrm>
          </p:grpSpPr>
          <p:sp>
            <p:nvSpPr>
              <p:cNvPr id="1661" name="Google Shape;1661;p68"/>
              <p:cNvSpPr/>
              <p:nvPr/>
            </p:nvSpPr>
            <p:spPr>
              <a:xfrm>
                <a:off x="3121006" y="441645"/>
                <a:ext cx="530844" cy="535698"/>
              </a:xfrm>
              <a:custGeom>
                <a:avLst/>
                <a:gdLst/>
                <a:ahLst/>
                <a:cxnLst/>
                <a:rect l="l" t="t" r="r" b="b"/>
                <a:pathLst>
                  <a:path w="16563" h="16562" extrusionOk="0">
                    <a:moveTo>
                      <a:pt x="8287" y="1870"/>
                    </a:moveTo>
                    <a:cubicBezTo>
                      <a:pt x="8704" y="1870"/>
                      <a:pt x="9037" y="2203"/>
                      <a:pt x="9037" y="2620"/>
                    </a:cubicBezTo>
                    <a:cubicBezTo>
                      <a:pt x="9037" y="3036"/>
                      <a:pt x="8704" y="3382"/>
                      <a:pt x="8287" y="3382"/>
                    </a:cubicBezTo>
                    <a:cubicBezTo>
                      <a:pt x="7871" y="3382"/>
                      <a:pt x="7525" y="3036"/>
                      <a:pt x="7525" y="2620"/>
                    </a:cubicBezTo>
                    <a:cubicBezTo>
                      <a:pt x="7525" y="2203"/>
                      <a:pt x="7871" y="1870"/>
                      <a:pt x="8287" y="1870"/>
                    </a:cubicBezTo>
                    <a:close/>
                    <a:moveTo>
                      <a:pt x="4287" y="3525"/>
                    </a:moveTo>
                    <a:cubicBezTo>
                      <a:pt x="4703" y="3525"/>
                      <a:pt x="5037" y="3870"/>
                      <a:pt x="5037" y="4275"/>
                    </a:cubicBezTo>
                    <a:cubicBezTo>
                      <a:pt x="5037" y="4691"/>
                      <a:pt x="4703" y="5037"/>
                      <a:pt x="4287" y="5037"/>
                    </a:cubicBezTo>
                    <a:cubicBezTo>
                      <a:pt x="3870" y="5037"/>
                      <a:pt x="3537" y="4691"/>
                      <a:pt x="3537" y="4275"/>
                    </a:cubicBezTo>
                    <a:cubicBezTo>
                      <a:pt x="3537" y="3870"/>
                      <a:pt x="3870" y="3525"/>
                      <a:pt x="4287" y="3525"/>
                    </a:cubicBezTo>
                    <a:close/>
                    <a:moveTo>
                      <a:pt x="12288" y="3525"/>
                    </a:moveTo>
                    <a:cubicBezTo>
                      <a:pt x="12693" y="3525"/>
                      <a:pt x="13038" y="3870"/>
                      <a:pt x="13038" y="4275"/>
                    </a:cubicBezTo>
                    <a:cubicBezTo>
                      <a:pt x="13038" y="4691"/>
                      <a:pt x="12693" y="5037"/>
                      <a:pt x="12288" y="5037"/>
                    </a:cubicBezTo>
                    <a:cubicBezTo>
                      <a:pt x="11871" y="5037"/>
                      <a:pt x="11526" y="4691"/>
                      <a:pt x="11526" y="4275"/>
                    </a:cubicBezTo>
                    <a:cubicBezTo>
                      <a:pt x="11526" y="3870"/>
                      <a:pt x="11871" y="3525"/>
                      <a:pt x="12288" y="3525"/>
                    </a:cubicBezTo>
                    <a:close/>
                    <a:moveTo>
                      <a:pt x="6668" y="5906"/>
                    </a:moveTo>
                    <a:cubicBezTo>
                      <a:pt x="7085" y="5906"/>
                      <a:pt x="7430" y="6251"/>
                      <a:pt x="7430" y="6656"/>
                    </a:cubicBezTo>
                    <a:cubicBezTo>
                      <a:pt x="7430" y="7073"/>
                      <a:pt x="7085" y="7418"/>
                      <a:pt x="6668" y="7418"/>
                    </a:cubicBezTo>
                    <a:cubicBezTo>
                      <a:pt x="6251" y="7418"/>
                      <a:pt x="5918" y="7073"/>
                      <a:pt x="5918" y="6656"/>
                    </a:cubicBezTo>
                    <a:cubicBezTo>
                      <a:pt x="5918" y="6251"/>
                      <a:pt x="6251" y="5906"/>
                      <a:pt x="6668" y="5906"/>
                    </a:cubicBezTo>
                    <a:close/>
                    <a:moveTo>
                      <a:pt x="9906" y="5906"/>
                    </a:moveTo>
                    <a:cubicBezTo>
                      <a:pt x="10311" y="5906"/>
                      <a:pt x="10657" y="6251"/>
                      <a:pt x="10657" y="6656"/>
                    </a:cubicBezTo>
                    <a:cubicBezTo>
                      <a:pt x="10657" y="7073"/>
                      <a:pt x="10311" y="7418"/>
                      <a:pt x="9906" y="7418"/>
                    </a:cubicBezTo>
                    <a:cubicBezTo>
                      <a:pt x="9490" y="7418"/>
                      <a:pt x="9144" y="7073"/>
                      <a:pt x="9144" y="6656"/>
                    </a:cubicBezTo>
                    <a:cubicBezTo>
                      <a:pt x="9144" y="6251"/>
                      <a:pt x="9490" y="5906"/>
                      <a:pt x="9906" y="5906"/>
                    </a:cubicBezTo>
                    <a:close/>
                    <a:moveTo>
                      <a:pt x="2632" y="7525"/>
                    </a:moveTo>
                    <a:cubicBezTo>
                      <a:pt x="3048" y="7525"/>
                      <a:pt x="3382" y="7859"/>
                      <a:pt x="3382" y="8275"/>
                    </a:cubicBezTo>
                    <a:cubicBezTo>
                      <a:pt x="3382" y="8692"/>
                      <a:pt x="3048" y="9025"/>
                      <a:pt x="2632" y="9025"/>
                    </a:cubicBezTo>
                    <a:cubicBezTo>
                      <a:pt x="2215" y="9025"/>
                      <a:pt x="1882" y="8692"/>
                      <a:pt x="1882" y="8275"/>
                    </a:cubicBezTo>
                    <a:cubicBezTo>
                      <a:pt x="1882" y="7859"/>
                      <a:pt x="2215" y="7525"/>
                      <a:pt x="2632" y="7525"/>
                    </a:cubicBezTo>
                    <a:close/>
                    <a:moveTo>
                      <a:pt x="13943" y="7525"/>
                    </a:moveTo>
                    <a:cubicBezTo>
                      <a:pt x="14348" y="7525"/>
                      <a:pt x="14693" y="7859"/>
                      <a:pt x="14693" y="8275"/>
                    </a:cubicBezTo>
                    <a:cubicBezTo>
                      <a:pt x="14693" y="8692"/>
                      <a:pt x="14348" y="9025"/>
                      <a:pt x="13943" y="9025"/>
                    </a:cubicBezTo>
                    <a:cubicBezTo>
                      <a:pt x="13526" y="9025"/>
                      <a:pt x="13181" y="8692"/>
                      <a:pt x="13181" y="8275"/>
                    </a:cubicBezTo>
                    <a:cubicBezTo>
                      <a:pt x="13181" y="7859"/>
                      <a:pt x="13526" y="7525"/>
                      <a:pt x="13943" y="7525"/>
                    </a:cubicBezTo>
                    <a:close/>
                    <a:moveTo>
                      <a:pt x="6668" y="9132"/>
                    </a:moveTo>
                    <a:cubicBezTo>
                      <a:pt x="7085" y="9132"/>
                      <a:pt x="7430" y="9478"/>
                      <a:pt x="7430" y="9894"/>
                    </a:cubicBezTo>
                    <a:cubicBezTo>
                      <a:pt x="7430" y="10311"/>
                      <a:pt x="7085" y="10645"/>
                      <a:pt x="6668" y="10645"/>
                    </a:cubicBezTo>
                    <a:cubicBezTo>
                      <a:pt x="6251" y="10645"/>
                      <a:pt x="5918" y="10311"/>
                      <a:pt x="5918" y="9894"/>
                    </a:cubicBezTo>
                    <a:cubicBezTo>
                      <a:pt x="5918" y="9478"/>
                      <a:pt x="6251" y="9132"/>
                      <a:pt x="6668" y="9132"/>
                    </a:cubicBezTo>
                    <a:close/>
                    <a:moveTo>
                      <a:pt x="9906" y="9132"/>
                    </a:moveTo>
                    <a:cubicBezTo>
                      <a:pt x="10311" y="9132"/>
                      <a:pt x="10657" y="9478"/>
                      <a:pt x="10657" y="9894"/>
                    </a:cubicBezTo>
                    <a:cubicBezTo>
                      <a:pt x="10657" y="10311"/>
                      <a:pt x="10311" y="10645"/>
                      <a:pt x="9906" y="10645"/>
                    </a:cubicBezTo>
                    <a:cubicBezTo>
                      <a:pt x="9490" y="10645"/>
                      <a:pt x="9144" y="10311"/>
                      <a:pt x="9144" y="9894"/>
                    </a:cubicBezTo>
                    <a:cubicBezTo>
                      <a:pt x="9144" y="9478"/>
                      <a:pt x="9490" y="9132"/>
                      <a:pt x="9906" y="9132"/>
                    </a:cubicBezTo>
                    <a:close/>
                    <a:moveTo>
                      <a:pt x="4287" y="11526"/>
                    </a:moveTo>
                    <a:cubicBezTo>
                      <a:pt x="4703" y="11526"/>
                      <a:pt x="5037" y="11859"/>
                      <a:pt x="5037" y="12276"/>
                    </a:cubicBezTo>
                    <a:cubicBezTo>
                      <a:pt x="5037" y="12692"/>
                      <a:pt x="4703" y="13026"/>
                      <a:pt x="4287" y="13026"/>
                    </a:cubicBezTo>
                    <a:cubicBezTo>
                      <a:pt x="3870" y="13026"/>
                      <a:pt x="3537" y="12692"/>
                      <a:pt x="3537" y="12276"/>
                    </a:cubicBezTo>
                    <a:cubicBezTo>
                      <a:pt x="3537" y="11859"/>
                      <a:pt x="3870" y="11526"/>
                      <a:pt x="4287" y="11526"/>
                    </a:cubicBezTo>
                    <a:close/>
                    <a:moveTo>
                      <a:pt x="12288" y="11526"/>
                    </a:moveTo>
                    <a:cubicBezTo>
                      <a:pt x="12693" y="11526"/>
                      <a:pt x="13038" y="11859"/>
                      <a:pt x="13038" y="12276"/>
                    </a:cubicBezTo>
                    <a:cubicBezTo>
                      <a:pt x="13038" y="12692"/>
                      <a:pt x="12693" y="13026"/>
                      <a:pt x="12288" y="13026"/>
                    </a:cubicBezTo>
                    <a:cubicBezTo>
                      <a:pt x="11871" y="13026"/>
                      <a:pt x="11526" y="12692"/>
                      <a:pt x="11526" y="12276"/>
                    </a:cubicBezTo>
                    <a:cubicBezTo>
                      <a:pt x="11526" y="11859"/>
                      <a:pt x="11871" y="11526"/>
                      <a:pt x="12288" y="11526"/>
                    </a:cubicBezTo>
                    <a:close/>
                    <a:moveTo>
                      <a:pt x="8287" y="13181"/>
                    </a:moveTo>
                    <a:cubicBezTo>
                      <a:pt x="8704" y="13181"/>
                      <a:pt x="9037" y="13514"/>
                      <a:pt x="9037" y="13931"/>
                    </a:cubicBezTo>
                    <a:cubicBezTo>
                      <a:pt x="9037" y="14347"/>
                      <a:pt x="8704" y="14681"/>
                      <a:pt x="8287" y="14681"/>
                    </a:cubicBezTo>
                    <a:cubicBezTo>
                      <a:pt x="7871" y="14681"/>
                      <a:pt x="7525" y="14347"/>
                      <a:pt x="7525" y="13931"/>
                    </a:cubicBezTo>
                    <a:cubicBezTo>
                      <a:pt x="7525" y="13514"/>
                      <a:pt x="7871" y="13181"/>
                      <a:pt x="8287" y="13181"/>
                    </a:cubicBezTo>
                    <a:close/>
                    <a:moveTo>
                      <a:pt x="8287" y="0"/>
                    </a:moveTo>
                    <a:cubicBezTo>
                      <a:pt x="3715" y="0"/>
                      <a:pt x="0" y="3715"/>
                      <a:pt x="0" y="8275"/>
                    </a:cubicBezTo>
                    <a:cubicBezTo>
                      <a:pt x="0" y="12847"/>
                      <a:pt x="3715" y="16562"/>
                      <a:pt x="8287" y="16562"/>
                    </a:cubicBezTo>
                    <a:cubicBezTo>
                      <a:pt x="12847" y="16562"/>
                      <a:pt x="16562" y="12847"/>
                      <a:pt x="16562" y="8275"/>
                    </a:cubicBezTo>
                    <a:cubicBezTo>
                      <a:pt x="16562" y="3715"/>
                      <a:pt x="12847" y="0"/>
                      <a:pt x="8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8"/>
              <p:cNvSpPr/>
              <p:nvPr/>
            </p:nvSpPr>
            <p:spPr>
              <a:xfrm>
                <a:off x="3232059" y="293310"/>
                <a:ext cx="104579" cy="117542"/>
              </a:xfrm>
              <a:custGeom>
                <a:avLst/>
                <a:gdLst/>
                <a:ahLst/>
                <a:cxnLst/>
                <a:rect l="l" t="t" r="r" b="b"/>
                <a:pathLst>
                  <a:path w="3263" h="3634" extrusionOk="0">
                    <a:moveTo>
                      <a:pt x="2424" y="1"/>
                    </a:moveTo>
                    <a:cubicBezTo>
                      <a:pt x="2359" y="1"/>
                      <a:pt x="2292" y="9"/>
                      <a:pt x="2227" y="26"/>
                    </a:cubicBezTo>
                    <a:lnTo>
                      <a:pt x="643" y="443"/>
                    </a:lnTo>
                    <a:cubicBezTo>
                      <a:pt x="238" y="550"/>
                      <a:pt x="0" y="967"/>
                      <a:pt x="107" y="1372"/>
                    </a:cubicBezTo>
                    <a:cubicBezTo>
                      <a:pt x="198" y="1694"/>
                      <a:pt x="502" y="1932"/>
                      <a:pt x="846" y="1932"/>
                    </a:cubicBezTo>
                    <a:cubicBezTo>
                      <a:pt x="909" y="1932"/>
                      <a:pt x="972" y="1924"/>
                      <a:pt x="1036" y="1907"/>
                    </a:cubicBezTo>
                    <a:lnTo>
                      <a:pt x="1096" y="1884"/>
                    </a:lnTo>
                    <a:lnTo>
                      <a:pt x="1572" y="3634"/>
                    </a:lnTo>
                    <a:cubicBezTo>
                      <a:pt x="2036" y="3467"/>
                      <a:pt x="2524" y="3336"/>
                      <a:pt x="3024" y="3241"/>
                    </a:cubicBezTo>
                    <a:lnTo>
                      <a:pt x="2560" y="1491"/>
                    </a:lnTo>
                    <a:lnTo>
                      <a:pt x="2620" y="1479"/>
                    </a:lnTo>
                    <a:cubicBezTo>
                      <a:pt x="3024" y="1372"/>
                      <a:pt x="3263" y="955"/>
                      <a:pt x="3155" y="550"/>
                    </a:cubicBezTo>
                    <a:cubicBezTo>
                      <a:pt x="3066" y="221"/>
                      <a:pt x="2759" y="1"/>
                      <a:pt x="2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8"/>
              <p:cNvSpPr/>
              <p:nvPr/>
            </p:nvSpPr>
            <p:spPr>
              <a:xfrm>
                <a:off x="3062226" y="384362"/>
                <a:ext cx="120252" cy="119321"/>
              </a:xfrm>
              <a:custGeom>
                <a:avLst/>
                <a:gdLst/>
                <a:ahLst/>
                <a:cxnLst/>
                <a:rect l="l" t="t" r="r" b="b"/>
                <a:pathLst>
                  <a:path w="3752" h="3689" extrusionOk="0">
                    <a:moveTo>
                      <a:pt x="1989" y="0"/>
                    </a:moveTo>
                    <a:cubicBezTo>
                      <a:pt x="1796" y="0"/>
                      <a:pt x="1602" y="75"/>
                      <a:pt x="1453" y="224"/>
                    </a:cubicBezTo>
                    <a:lnTo>
                      <a:pt x="299" y="1378"/>
                    </a:lnTo>
                    <a:cubicBezTo>
                      <a:pt x="1" y="1676"/>
                      <a:pt x="1" y="2152"/>
                      <a:pt x="299" y="2450"/>
                    </a:cubicBezTo>
                    <a:cubicBezTo>
                      <a:pt x="441" y="2599"/>
                      <a:pt x="635" y="2673"/>
                      <a:pt x="828" y="2673"/>
                    </a:cubicBezTo>
                    <a:cubicBezTo>
                      <a:pt x="1022" y="2673"/>
                      <a:pt x="1215" y="2599"/>
                      <a:pt x="1358" y="2450"/>
                    </a:cubicBezTo>
                    <a:lnTo>
                      <a:pt x="1406" y="2402"/>
                    </a:lnTo>
                    <a:lnTo>
                      <a:pt x="2692" y="3688"/>
                    </a:lnTo>
                    <a:cubicBezTo>
                      <a:pt x="3013" y="3307"/>
                      <a:pt x="3370" y="2950"/>
                      <a:pt x="3751" y="2617"/>
                    </a:cubicBezTo>
                    <a:lnTo>
                      <a:pt x="2477" y="1331"/>
                    </a:lnTo>
                    <a:lnTo>
                      <a:pt x="2525" y="1283"/>
                    </a:lnTo>
                    <a:cubicBezTo>
                      <a:pt x="2811" y="997"/>
                      <a:pt x="2811" y="521"/>
                      <a:pt x="2525" y="224"/>
                    </a:cubicBezTo>
                    <a:cubicBezTo>
                      <a:pt x="2376" y="75"/>
                      <a:pt x="2183" y="0"/>
                      <a:pt x="1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8"/>
              <p:cNvSpPr/>
              <p:nvPr/>
            </p:nvSpPr>
            <p:spPr>
              <a:xfrm>
                <a:off x="2971429" y="556178"/>
                <a:ext cx="119066" cy="100075"/>
              </a:xfrm>
              <a:custGeom>
                <a:avLst/>
                <a:gdLst/>
                <a:ahLst/>
                <a:cxnLst/>
                <a:rect l="l" t="t" r="r" b="b"/>
                <a:pathLst>
                  <a:path w="3715" h="3094" extrusionOk="0">
                    <a:moveTo>
                      <a:pt x="1253" y="1"/>
                    </a:moveTo>
                    <a:cubicBezTo>
                      <a:pt x="924" y="1"/>
                      <a:pt x="624" y="221"/>
                      <a:pt x="536" y="555"/>
                    </a:cubicBezTo>
                    <a:lnTo>
                      <a:pt x="107" y="2151"/>
                    </a:lnTo>
                    <a:cubicBezTo>
                      <a:pt x="0" y="2543"/>
                      <a:pt x="238" y="2960"/>
                      <a:pt x="643" y="3067"/>
                    </a:cubicBezTo>
                    <a:cubicBezTo>
                      <a:pt x="709" y="3085"/>
                      <a:pt x="775" y="3094"/>
                      <a:pt x="840" y="3094"/>
                    </a:cubicBezTo>
                    <a:cubicBezTo>
                      <a:pt x="1167" y="3094"/>
                      <a:pt x="1473" y="2879"/>
                      <a:pt x="1572" y="2532"/>
                    </a:cubicBezTo>
                    <a:lnTo>
                      <a:pt x="1584" y="2472"/>
                    </a:lnTo>
                    <a:lnTo>
                      <a:pt x="3334" y="2936"/>
                    </a:lnTo>
                    <a:cubicBezTo>
                      <a:pt x="3417" y="2436"/>
                      <a:pt x="3560" y="1948"/>
                      <a:pt x="3715" y="1484"/>
                    </a:cubicBezTo>
                    <a:lnTo>
                      <a:pt x="1977" y="1019"/>
                    </a:lnTo>
                    <a:lnTo>
                      <a:pt x="1989" y="948"/>
                    </a:lnTo>
                    <a:cubicBezTo>
                      <a:pt x="2096" y="543"/>
                      <a:pt x="1858" y="138"/>
                      <a:pt x="1465" y="31"/>
                    </a:cubicBezTo>
                    <a:cubicBezTo>
                      <a:pt x="1394" y="10"/>
                      <a:pt x="1323" y="1"/>
                      <a:pt x="1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8"/>
              <p:cNvSpPr/>
              <p:nvPr/>
            </p:nvSpPr>
            <p:spPr>
              <a:xfrm>
                <a:off x="2971429" y="762345"/>
                <a:ext cx="119066" cy="100302"/>
              </a:xfrm>
              <a:custGeom>
                <a:avLst/>
                <a:gdLst/>
                <a:ahLst/>
                <a:cxnLst/>
                <a:rect l="l" t="t" r="r" b="b"/>
                <a:pathLst>
                  <a:path w="3715" h="3101" extrusionOk="0">
                    <a:moveTo>
                      <a:pt x="840" y="1"/>
                    </a:moveTo>
                    <a:cubicBezTo>
                      <a:pt x="775" y="1"/>
                      <a:pt x="709" y="9"/>
                      <a:pt x="643" y="27"/>
                    </a:cubicBezTo>
                    <a:cubicBezTo>
                      <a:pt x="238" y="134"/>
                      <a:pt x="0" y="551"/>
                      <a:pt x="107" y="956"/>
                    </a:cubicBezTo>
                    <a:lnTo>
                      <a:pt x="536" y="2539"/>
                    </a:lnTo>
                    <a:cubicBezTo>
                      <a:pt x="626" y="2879"/>
                      <a:pt x="933" y="3101"/>
                      <a:pt x="1268" y="3101"/>
                    </a:cubicBezTo>
                    <a:cubicBezTo>
                      <a:pt x="1333" y="3101"/>
                      <a:pt x="1399" y="3092"/>
                      <a:pt x="1465" y="3075"/>
                    </a:cubicBezTo>
                    <a:cubicBezTo>
                      <a:pt x="1858" y="2968"/>
                      <a:pt x="2096" y="2551"/>
                      <a:pt x="1989" y="2146"/>
                    </a:cubicBezTo>
                    <a:lnTo>
                      <a:pt x="1977" y="2087"/>
                    </a:lnTo>
                    <a:lnTo>
                      <a:pt x="3715" y="1611"/>
                    </a:lnTo>
                    <a:cubicBezTo>
                      <a:pt x="3548" y="1146"/>
                      <a:pt x="3417" y="658"/>
                      <a:pt x="3334" y="158"/>
                    </a:cubicBezTo>
                    <a:lnTo>
                      <a:pt x="1584" y="622"/>
                    </a:lnTo>
                    <a:lnTo>
                      <a:pt x="1572" y="563"/>
                    </a:lnTo>
                    <a:cubicBezTo>
                      <a:pt x="1473" y="216"/>
                      <a:pt x="1167" y="1"/>
                      <a:pt x="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8"/>
              <p:cNvSpPr/>
              <p:nvPr/>
            </p:nvSpPr>
            <p:spPr>
              <a:xfrm>
                <a:off x="3062226" y="915337"/>
                <a:ext cx="120252" cy="118933"/>
              </a:xfrm>
              <a:custGeom>
                <a:avLst/>
                <a:gdLst/>
                <a:ahLst/>
                <a:cxnLst/>
                <a:rect l="l" t="t" r="r" b="b"/>
                <a:pathLst>
                  <a:path w="3752" h="3677" extrusionOk="0">
                    <a:moveTo>
                      <a:pt x="2692" y="0"/>
                    </a:moveTo>
                    <a:lnTo>
                      <a:pt x="1406" y="1274"/>
                    </a:lnTo>
                    <a:lnTo>
                      <a:pt x="1358" y="1226"/>
                    </a:lnTo>
                    <a:cubicBezTo>
                      <a:pt x="1215" y="1084"/>
                      <a:pt x="1022" y="1012"/>
                      <a:pt x="828" y="1012"/>
                    </a:cubicBezTo>
                    <a:cubicBezTo>
                      <a:pt x="635" y="1012"/>
                      <a:pt x="441" y="1084"/>
                      <a:pt x="299" y="1226"/>
                    </a:cubicBezTo>
                    <a:cubicBezTo>
                      <a:pt x="1" y="1524"/>
                      <a:pt x="1" y="2000"/>
                      <a:pt x="299" y="2298"/>
                    </a:cubicBezTo>
                    <a:lnTo>
                      <a:pt x="1453" y="3453"/>
                    </a:lnTo>
                    <a:cubicBezTo>
                      <a:pt x="1602" y="3602"/>
                      <a:pt x="1796" y="3676"/>
                      <a:pt x="1989" y="3676"/>
                    </a:cubicBezTo>
                    <a:cubicBezTo>
                      <a:pt x="2183" y="3676"/>
                      <a:pt x="2376" y="3602"/>
                      <a:pt x="2525" y="3453"/>
                    </a:cubicBezTo>
                    <a:cubicBezTo>
                      <a:pt x="2811" y="3167"/>
                      <a:pt x="2811" y="2691"/>
                      <a:pt x="2525" y="2393"/>
                    </a:cubicBezTo>
                    <a:lnTo>
                      <a:pt x="2477" y="2346"/>
                    </a:lnTo>
                    <a:lnTo>
                      <a:pt x="3751" y="1060"/>
                    </a:lnTo>
                    <a:cubicBezTo>
                      <a:pt x="3370" y="738"/>
                      <a:pt x="3013" y="381"/>
                      <a:pt x="2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8"/>
              <p:cNvSpPr/>
              <p:nvPr/>
            </p:nvSpPr>
            <p:spPr>
              <a:xfrm>
                <a:off x="3232059" y="1008135"/>
                <a:ext cx="104579" cy="117542"/>
              </a:xfrm>
              <a:custGeom>
                <a:avLst/>
                <a:gdLst/>
                <a:ahLst/>
                <a:cxnLst/>
                <a:rect l="l" t="t" r="r" b="b"/>
                <a:pathLst>
                  <a:path w="3263" h="3634" extrusionOk="0">
                    <a:moveTo>
                      <a:pt x="1572" y="0"/>
                    </a:moveTo>
                    <a:lnTo>
                      <a:pt x="1096" y="1739"/>
                    </a:lnTo>
                    <a:lnTo>
                      <a:pt x="1036" y="1727"/>
                    </a:lnTo>
                    <a:cubicBezTo>
                      <a:pt x="967" y="1707"/>
                      <a:pt x="898" y="1698"/>
                      <a:pt x="831" y="1698"/>
                    </a:cubicBezTo>
                    <a:cubicBezTo>
                      <a:pt x="493" y="1698"/>
                      <a:pt x="197" y="1933"/>
                      <a:pt x="107" y="2251"/>
                    </a:cubicBezTo>
                    <a:cubicBezTo>
                      <a:pt x="0" y="2656"/>
                      <a:pt x="238" y="3072"/>
                      <a:pt x="643" y="3179"/>
                    </a:cubicBezTo>
                    <a:lnTo>
                      <a:pt x="2227" y="3608"/>
                    </a:lnTo>
                    <a:cubicBezTo>
                      <a:pt x="2292" y="3625"/>
                      <a:pt x="2358" y="3634"/>
                      <a:pt x="2423" y="3634"/>
                    </a:cubicBezTo>
                    <a:cubicBezTo>
                      <a:pt x="2758" y="3634"/>
                      <a:pt x="3066" y="3412"/>
                      <a:pt x="3155" y="3072"/>
                    </a:cubicBezTo>
                    <a:cubicBezTo>
                      <a:pt x="3263" y="2667"/>
                      <a:pt x="3024" y="2251"/>
                      <a:pt x="2620" y="2144"/>
                    </a:cubicBezTo>
                    <a:lnTo>
                      <a:pt x="2560" y="2132"/>
                    </a:lnTo>
                    <a:lnTo>
                      <a:pt x="3024" y="381"/>
                    </a:lnTo>
                    <a:cubicBezTo>
                      <a:pt x="2524" y="286"/>
                      <a:pt x="2036" y="155"/>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8"/>
              <p:cNvSpPr/>
              <p:nvPr/>
            </p:nvSpPr>
            <p:spPr>
              <a:xfrm>
                <a:off x="3436570" y="1008135"/>
                <a:ext cx="104611" cy="117542"/>
              </a:xfrm>
              <a:custGeom>
                <a:avLst/>
                <a:gdLst/>
                <a:ahLst/>
                <a:cxnLst/>
                <a:rect l="l" t="t" r="r" b="b"/>
                <a:pathLst>
                  <a:path w="3264" h="3634" extrusionOk="0">
                    <a:moveTo>
                      <a:pt x="1692" y="0"/>
                    </a:moveTo>
                    <a:cubicBezTo>
                      <a:pt x="1227" y="155"/>
                      <a:pt x="739" y="298"/>
                      <a:pt x="239" y="381"/>
                    </a:cubicBezTo>
                    <a:lnTo>
                      <a:pt x="703" y="2132"/>
                    </a:lnTo>
                    <a:lnTo>
                      <a:pt x="644" y="2144"/>
                    </a:lnTo>
                    <a:cubicBezTo>
                      <a:pt x="239" y="2251"/>
                      <a:pt x="1" y="2667"/>
                      <a:pt x="108" y="3072"/>
                    </a:cubicBezTo>
                    <a:cubicBezTo>
                      <a:pt x="198" y="3412"/>
                      <a:pt x="505" y="3634"/>
                      <a:pt x="834" y="3634"/>
                    </a:cubicBezTo>
                    <a:cubicBezTo>
                      <a:pt x="897" y="3634"/>
                      <a:pt x="961" y="3625"/>
                      <a:pt x="1025" y="3608"/>
                    </a:cubicBezTo>
                    <a:lnTo>
                      <a:pt x="2620" y="3179"/>
                    </a:lnTo>
                    <a:cubicBezTo>
                      <a:pt x="3013" y="3072"/>
                      <a:pt x="3263" y="2656"/>
                      <a:pt x="3144" y="2251"/>
                    </a:cubicBezTo>
                    <a:cubicBezTo>
                      <a:pt x="3065" y="1933"/>
                      <a:pt x="2770" y="1698"/>
                      <a:pt x="2432" y="1698"/>
                    </a:cubicBezTo>
                    <a:cubicBezTo>
                      <a:pt x="2365" y="1698"/>
                      <a:pt x="2296" y="1707"/>
                      <a:pt x="2227" y="1727"/>
                    </a:cubicBezTo>
                    <a:lnTo>
                      <a:pt x="2156" y="1739"/>
                    </a:lnTo>
                    <a:lnTo>
                      <a:pt x="1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8"/>
              <p:cNvSpPr/>
              <p:nvPr/>
            </p:nvSpPr>
            <p:spPr>
              <a:xfrm>
                <a:off x="3590378" y="915337"/>
                <a:ext cx="120604" cy="118933"/>
              </a:xfrm>
              <a:custGeom>
                <a:avLst/>
                <a:gdLst/>
                <a:ahLst/>
                <a:cxnLst/>
                <a:rect l="l" t="t" r="r" b="b"/>
                <a:pathLst>
                  <a:path w="3763" h="3677" extrusionOk="0">
                    <a:moveTo>
                      <a:pt x="1072" y="0"/>
                    </a:moveTo>
                    <a:cubicBezTo>
                      <a:pt x="738" y="381"/>
                      <a:pt x="381" y="738"/>
                      <a:pt x="0" y="1060"/>
                    </a:cubicBezTo>
                    <a:lnTo>
                      <a:pt x="1286" y="2346"/>
                    </a:lnTo>
                    <a:lnTo>
                      <a:pt x="1238" y="2393"/>
                    </a:lnTo>
                    <a:cubicBezTo>
                      <a:pt x="941" y="2691"/>
                      <a:pt x="941" y="3167"/>
                      <a:pt x="1238" y="3453"/>
                    </a:cubicBezTo>
                    <a:cubicBezTo>
                      <a:pt x="1387" y="3602"/>
                      <a:pt x="1581" y="3676"/>
                      <a:pt x="1774" y="3676"/>
                    </a:cubicBezTo>
                    <a:cubicBezTo>
                      <a:pt x="1968" y="3676"/>
                      <a:pt x="2161" y="3602"/>
                      <a:pt x="2310" y="3453"/>
                    </a:cubicBezTo>
                    <a:lnTo>
                      <a:pt x="3465" y="2298"/>
                    </a:lnTo>
                    <a:cubicBezTo>
                      <a:pt x="3763" y="2000"/>
                      <a:pt x="3763" y="1524"/>
                      <a:pt x="3465" y="1226"/>
                    </a:cubicBezTo>
                    <a:cubicBezTo>
                      <a:pt x="3316" y="1084"/>
                      <a:pt x="3123" y="1012"/>
                      <a:pt x="2931" y="1012"/>
                    </a:cubicBezTo>
                    <a:cubicBezTo>
                      <a:pt x="2739" y="1012"/>
                      <a:pt x="2548" y="1084"/>
                      <a:pt x="2405" y="1226"/>
                    </a:cubicBezTo>
                    <a:lnTo>
                      <a:pt x="2346" y="1274"/>
                    </a:lnTo>
                    <a:lnTo>
                      <a:pt x="1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8"/>
              <p:cNvSpPr/>
              <p:nvPr/>
            </p:nvSpPr>
            <p:spPr>
              <a:xfrm>
                <a:off x="3682330" y="762345"/>
                <a:ext cx="119098" cy="100302"/>
              </a:xfrm>
              <a:custGeom>
                <a:avLst/>
                <a:gdLst/>
                <a:ahLst/>
                <a:cxnLst/>
                <a:rect l="l" t="t" r="r" b="b"/>
                <a:pathLst>
                  <a:path w="3716" h="3101" extrusionOk="0">
                    <a:moveTo>
                      <a:pt x="2887" y="1"/>
                    </a:moveTo>
                    <a:cubicBezTo>
                      <a:pt x="2557" y="1"/>
                      <a:pt x="2245" y="216"/>
                      <a:pt x="2156" y="563"/>
                    </a:cubicBezTo>
                    <a:lnTo>
                      <a:pt x="2144" y="622"/>
                    </a:lnTo>
                    <a:lnTo>
                      <a:pt x="393" y="158"/>
                    </a:lnTo>
                    <a:cubicBezTo>
                      <a:pt x="298" y="658"/>
                      <a:pt x="167" y="1146"/>
                      <a:pt x="1" y="1611"/>
                    </a:cubicBezTo>
                    <a:lnTo>
                      <a:pt x="1751" y="2087"/>
                    </a:lnTo>
                    <a:lnTo>
                      <a:pt x="1727" y="2146"/>
                    </a:lnTo>
                    <a:cubicBezTo>
                      <a:pt x="1620" y="2551"/>
                      <a:pt x="1858" y="2968"/>
                      <a:pt x="2263" y="3075"/>
                    </a:cubicBezTo>
                    <a:cubicBezTo>
                      <a:pt x="2328" y="3092"/>
                      <a:pt x="2394" y="3101"/>
                      <a:pt x="2459" y="3101"/>
                    </a:cubicBezTo>
                    <a:cubicBezTo>
                      <a:pt x="2794" y="3101"/>
                      <a:pt x="3102" y="2879"/>
                      <a:pt x="3191" y="2539"/>
                    </a:cubicBezTo>
                    <a:lnTo>
                      <a:pt x="3608" y="956"/>
                    </a:lnTo>
                    <a:cubicBezTo>
                      <a:pt x="3715" y="551"/>
                      <a:pt x="3477" y="134"/>
                      <a:pt x="3084" y="27"/>
                    </a:cubicBezTo>
                    <a:cubicBezTo>
                      <a:pt x="3019" y="9"/>
                      <a:pt x="2952" y="1"/>
                      <a:pt x="2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8"/>
              <p:cNvSpPr/>
              <p:nvPr/>
            </p:nvSpPr>
            <p:spPr>
              <a:xfrm>
                <a:off x="3682330" y="556211"/>
                <a:ext cx="119098" cy="100043"/>
              </a:xfrm>
              <a:custGeom>
                <a:avLst/>
                <a:gdLst/>
                <a:ahLst/>
                <a:cxnLst/>
                <a:rect l="l" t="t" r="r" b="b"/>
                <a:pathLst>
                  <a:path w="3716" h="3093" extrusionOk="0">
                    <a:moveTo>
                      <a:pt x="2469" y="0"/>
                    </a:moveTo>
                    <a:cubicBezTo>
                      <a:pt x="2401" y="0"/>
                      <a:pt x="2332" y="10"/>
                      <a:pt x="2263" y="30"/>
                    </a:cubicBezTo>
                    <a:cubicBezTo>
                      <a:pt x="1858" y="137"/>
                      <a:pt x="1620" y="542"/>
                      <a:pt x="1727" y="947"/>
                    </a:cubicBezTo>
                    <a:lnTo>
                      <a:pt x="1751" y="1018"/>
                    </a:lnTo>
                    <a:lnTo>
                      <a:pt x="1" y="1483"/>
                    </a:lnTo>
                    <a:cubicBezTo>
                      <a:pt x="167" y="1947"/>
                      <a:pt x="298" y="2435"/>
                      <a:pt x="393" y="2935"/>
                    </a:cubicBezTo>
                    <a:lnTo>
                      <a:pt x="2144" y="2471"/>
                    </a:lnTo>
                    <a:lnTo>
                      <a:pt x="2156" y="2531"/>
                    </a:lnTo>
                    <a:cubicBezTo>
                      <a:pt x="2245" y="2878"/>
                      <a:pt x="2557" y="3093"/>
                      <a:pt x="2887" y="3093"/>
                    </a:cubicBezTo>
                    <a:cubicBezTo>
                      <a:pt x="2952" y="3093"/>
                      <a:pt x="3019" y="3084"/>
                      <a:pt x="3084" y="3066"/>
                    </a:cubicBezTo>
                    <a:cubicBezTo>
                      <a:pt x="3477" y="2959"/>
                      <a:pt x="3715" y="2542"/>
                      <a:pt x="3608" y="2150"/>
                    </a:cubicBezTo>
                    <a:lnTo>
                      <a:pt x="3191" y="554"/>
                    </a:lnTo>
                    <a:cubicBezTo>
                      <a:pt x="3103" y="228"/>
                      <a:pt x="2800" y="0"/>
                      <a:pt x="2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8"/>
              <p:cNvSpPr/>
              <p:nvPr/>
            </p:nvSpPr>
            <p:spPr>
              <a:xfrm>
                <a:off x="3590378" y="384362"/>
                <a:ext cx="120604" cy="119321"/>
              </a:xfrm>
              <a:custGeom>
                <a:avLst/>
                <a:gdLst/>
                <a:ahLst/>
                <a:cxnLst/>
                <a:rect l="l" t="t" r="r" b="b"/>
                <a:pathLst>
                  <a:path w="3763" h="3689" extrusionOk="0">
                    <a:moveTo>
                      <a:pt x="1774" y="0"/>
                    </a:moveTo>
                    <a:cubicBezTo>
                      <a:pt x="1581" y="0"/>
                      <a:pt x="1387" y="75"/>
                      <a:pt x="1238" y="224"/>
                    </a:cubicBezTo>
                    <a:cubicBezTo>
                      <a:pt x="941" y="521"/>
                      <a:pt x="941" y="997"/>
                      <a:pt x="1238" y="1283"/>
                    </a:cubicBezTo>
                    <a:lnTo>
                      <a:pt x="1286" y="1331"/>
                    </a:lnTo>
                    <a:lnTo>
                      <a:pt x="0" y="2617"/>
                    </a:lnTo>
                    <a:cubicBezTo>
                      <a:pt x="381" y="2950"/>
                      <a:pt x="738" y="3295"/>
                      <a:pt x="1072" y="3688"/>
                    </a:cubicBezTo>
                    <a:lnTo>
                      <a:pt x="2346" y="2402"/>
                    </a:lnTo>
                    <a:lnTo>
                      <a:pt x="2405" y="2450"/>
                    </a:lnTo>
                    <a:cubicBezTo>
                      <a:pt x="2548" y="2599"/>
                      <a:pt x="2739" y="2673"/>
                      <a:pt x="2931" y="2673"/>
                    </a:cubicBezTo>
                    <a:cubicBezTo>
                      <a:pt x="3123" y="2673"/>
                      <a:pt x="3316" y="2599"/>
                      <a:pt x="3465" y="2450"/>
                    </a:cubicBezTo>
                    <a:cubicBezTo>
                      <a:pt x="3763" y="2152"/>
                      <a:pt x="3763" y="1676"/>
                      <a:pt x="3465" y="1378"/>
                    </a:cubicBezTo>
                    <a:lnTo>
                      <a:pt x="2310" y="224"/>
                    </a:lnTo>
                    <a:cubicBezTo>
                      <a:pt x="2161" y="75"/>
                      <a:pt x="1968" y="0"/>
                      <a:pt x="1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8"/>
              <p:cNvSpPr/>
              <p:nvPr/>
            </p:nvSpPr>
            <p:spPr>
              <a:xfrm>
                <a:off x="3436570" y="293310"/>
                <a:ext cx="104611" cy="117542"/>
              </a:xfrm>
              <a:custGeom>
                <a:avLst/>
                <a:gdLst/>
                <a:ahLst/>
                <a:cxnLst/>
                <a:rect l="l" t="t" r="r" b="b"/>
                <a:pathLst>
                  <a:path w="3264" h="3634" extrusionOk="0">
                    <a:moveTo>
                      <a:pt x="833" y="1"/>
                    </a:moveTo>
                    <a:cubicBezTo>
                      <a:pt x="505" y="1"/>
                      <a:pt x="198" y="221"/>
                      <a:pt x="108" y="550"/>
                    </a:cubicBezTo>
                    <a:cubicBezTo>
                      <a:pt x="1" y="955"/>
                      <a:pt x="239" y="1372"/>
                      <a:pt x="644" y="1479"/>
                    </a:cubicBezTo>
                    <a:lnTo>
                      <a:pt x="703" y="1491"/>
                    </a:lnTo>
                    <a:lnTo>
                      <a:pt x="239" y="3241"/>
                    </a:lnTo>
                    <a:cubicBezTo>
                      <a:pt x="739" y="3336"/>
                      <a:pt x="1227" y="3467"/>
                      <a:pt x="1692" y="3634"/>
                    </a:cubicBezTo>
                    <a:lnTo>
                      <a:pt x="2156" y="1884"/>
                    </a:lnTo>
                    <a:lnTo>
                      <a:pt x="2227" y="1907"/>
                    </a:lnTo>
                    <a:cubicBezTo>
                      <a:pt x="2291" y="1924"/>
                      <a:pt x="2355" y="1932"/>
                      <a:pt x="2417" y="1932"/>
                    </a:cubicBezTo>
                    <a:cubicBezTo>
                      <a:pt x="2761" y="1932"/>
                      <a:pt x="3064" y="1694"/>
                      <a:pt x="3144" y="1372"/>
                    </a:cubicBezTo>
                    <a:cubicBezTo>
                      <a:pt x="3263" y="967"/>
                      <a:pt x="3013" y="550"/>
                      <a:pt x="2620" y="443"/>
                    </a:cubicBezTo>
                    <a:lnTo>
                      <a:pt x="1025" y="26"/>
                    </a:lnTo>
                    <a:cubicBezTo>
                      <a:pt x="961" y="9"/>
                      <a:pt x="897"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68"/>
            <p:cNvGrpSpPr/>
            <p:nvPr/>
          </p:nvGrpSpPr>
          <p:grpSpPr>
            <a:xfrm>
              <a:off x="691817" y="336436"/>
              <a:ext cx="454116" cy="455644"/>
              <a:chOff x="691817" y="336436"/>
              <a:chExt cx="454116" cy="455644"/>
            </a:xfrm>
          </p:grpSpPr>
          <p:sp>
            <p:nvSpPr>
              <p:cNvPr id="1675" name="Google Shape;1675;p68"/>
              <p:cNvSpPr/>
              <p:nvPr/>
            </p:nvSpPr>
            <p:spPr>
              <a:xfrm>
                <a:off x="773448" y="417654"/>
                <a:ext cx="290437" cy="293110"/>
              </a:xfrm>
              <a:custGeom>
                <a:avLst/>
                <a:gdLst/>
                <a:ahLst/>
                <a:cxnLst/>
                <a:rect l="l" t="t" r="r" b="b"/>
                <a:pathLst>
                  <a:path w="9062" h="9062" extrusionOk="0">
                    <a:moveTo>
                      <a:pt x="4537" y="1025"/>
                    </a:moveTo>
                    <a:cubicBezTo>
                      <a:pt x="4763" y="1025"/>
                      <a:pt x="4954" y="1215"/>
                      <a:pt x="4954" y="1441"/>
                    </a:cubicBezTo>
                    <a:cubicBezTo>
                      <a:pt x="4954" y="1667"/>
                      <a:pt x="4763" y="1846"/>
                      <a:pt x="4537" y="1846"/>
                    </a:cubicBezTo>
                    <a:cubicBezTo>
                      <a:pt x="4311" y="1846"/>
                      <a:pt x="4121" y="1667"/>
                      <a:pt x="4121" y="1441"/>
                    </a:cubicBezTo>
                    <a:cubicBezTo>
                      <a:pt x="4121" y="1215"/>
                      <a:pt x="4311" y="1025"/>
                      <a:pt x="4537" y="1025"/>
                    </a:cubicBezTo>
                    <a:close/>
                    <a:moveTo>
                      <a:pt x="2347" y="1929"/>
                    </a:moveTo>
                    <a:cubicBezTo>
                      <a:pt x="2573" y="1929"/>
                      <a:pt x="2763" y="2120"/>
                      <a:pt x="2763" y="2346"/>
                    </a:cubicBezTo>
                    <a:cubicBezTo>
                      <a:pt x="2763" y="2572"/>
                      <a:pt x="2573" y="2763"/>
                      <a:pt x="2347" y="2763"/>
                    </a:cubicBezTo>
                    <a:cubicBezTo>
                      <a:pt x="2120" y="2763"/>
                      <a:pt x="1942" y="2572"/>
                      <a:pt x="1942" y="2346"/>
                    </a:cubicBezTo>
                    <a:cubicBezTo>
                      <a:pt x="1942" y="2120"/>
                      <a:pt x="2120" y="1929"/>
                      <a:pt x="2347" y="1929"/>
                    </a:cubicBezTo>
                    <a:close/>
                    <a:moveTo>
                      <a:pt x="6728" y="1929"/>
                    </a:moveTo>
                    <a:cubicBezTo>
                      <a:pt x="6954" y="1929"/>
                      <a:pt x="7133" y="2120"/>
                      <a:pt x="7133" y="2346"/>
                    </a:cubicBezTo>
                    <a:cubicBezTo>
                      <a:pt x="7133" y="2572"/>
                      <a:pt x="6954" y="2763"/>
                      <a:pt x="6728" y="2763"/>
                    </a:cubicBezTo>
                    <a:cubicBezTo>
                      <a:pt x="6490" y="2763"/>
                      <a:pt x="6311" y="2572"/>
                      <a:pt x="6311" y="2346"/>
                    </a:cubicBezTo>
                    <a:cubicBezTo>
                      <a:pt x="6311" y="2120"/>
                      <a:pt x="6490" y="1929"/>
                      <a:pt x="6728" y="1929"/>
                    </a:cubicBezTo>
                    <a:close/>
                    <a:moveTo>
                      <a:pt x="3656" y="3239"/>
                    </a:moveTo>
                    <a:cubicBezTo>
                      <a:pt x="3882" y="3239"/>
                      <a:pt x="4061" y="3418"/>
                      <a:pt x="4061" y="3644"/>
                    </a:cubicBezTo>
                    <a:cubicBezTo>
                      <a:pt x="4061" y="3882"/>
                      <a:pt x="3882" y="4061"/>
                      <a:pt x="3656" y="4061"/>
                    </a:cubicBezTo>
                    <a:cubicBezTo>
                      <a:pt x="3430" y="4061"/>
                      <a:pt x="3239" y="3882"/>
                      <a:pt x="3239" y="3644"/>
                    </a:cubicBezTo>
                    <a:cubicBezTo>
                      <a:pt x="3239" y="3418"/>
                      <a:pt x="3430" y="3239"/>
                      <a:pt x="3656" y="3239"/>
                    </a:cubicBezTo>
                    <a:close/>
                    <a:moveTo>
                      <a:pt x="5418" y="3239"/>
                    </a:moveTo>
                    <a:cubicBezTo>
                      <a:pt x="5645" y="3239"/>
                      <a:pt x="5835" y="3418"/>
                      <a:pt x="5835" y="3644"/>
                    </a:cubicBezTo>
                    <a:cubicBezTo>
                      <a:pt x="5835" y="3882"/>
                      <a:pt x="5645" y="4061"/>
                      <a:pt x="5418" y="4061"/>
                    </a:cubicBezTo>
                    <a:cubicBezTo>
                      <a:pt x="5192" y="4061"/>
                      <a:pt x="5002" y="3882"/>
                      <a:pt x="5002" y="3644"/>
                    </a:cubicBezTo>
                    <a:cubicBezTo>
                      <a:pt x="5002" y="3418"/>
                      <a:pt x="5192" y="3239"/>
                      <a:pt x="5418" y="3239"/>
                    </a:cubicBezTo>
                    <a:close/>
                    <a:moveTo>
                      <a:pt x="1442" y="4120"/>
                    </a:moveTo>
                    <a:cubicBezTo>
                      <a:pt x="1668" y="4120"/>
                      <a:pt x="1858" y="4311"/>
                      <a:pt x="1858" y="4537"/>
                    </a:cubicBezTo>
                    <a:cubicBezTo>
                      <a:pt x="1858" y="4763"/>
                      <a:pt x="1668" y="4942"/>
                      <a:pt x="1442" y="4942"/>
                    </a:cubicBezTo>
                    <a:cubicBezTo>
                      <a:pt x="1215" y="4942"/>
                      <a:pt x="1025" y="4763"/>
                      <a:pt x="1025" y="4537"/>
                    </a:cubicBezTo>
                    <a:cubicBezTo>
                      <a:pt x="1025" y="4311"/>
                      <a:pt x="1215" y="4120"/>
                      <a:pt x="1442" y="4120"/>
                    </a:cubicBezTo>
                    <a:close/>
                    <a:moveTo>
                      <a:pt x="7633" y="4120"/>
                    </a:moveTo>
                    <a:cubicBezTo>
                      <a:pt x="7859" y="4120"/>
                      <a:pt x="8038" y="4311"/>
                      <a:pt x="8038" y="4537"/>
                    </a:cubicBezTo>
                    <a:cubicBezTo>
                      <a:pt x="8038" y="4763"/>
                      <a:pt x="7859" y="4942"/>
                      <a:pt x="7633" y="4942"/>
                    </a:cubicBezTo>
                    <a:cubicBezTo>
                      <a:pt x="7407" y="4942"/>
                      <a:pt x="7216" y="4763"/>
                      <a:pt x="7216" y="4537"/>
                    </a:cubicBezTo>
                    <a:cubicBezTo>
                      <a:pt x="7216" y="4311"/>
                      <a:pt x="7407" y="4120"/>
                      <a:pt x="7633" y="4120"/>
                    </a:cubicBezTo>
                    <a:close/>
                    <a:moveTo>
                      <a:pt x="3656" y="5001"/>
                    </a:moveTo>
                    <a:cubicBezTo>
                      <a:pt x="3882" y="5001"/>
                      <a:pt x="4061" y="5192"/>
                      <a:pt x="4061" y="5418"/>
                    </a:cubicBezTo>
                    <a:cubicBezTo>
                      <a:pt x="4061" y="5644"/>
                      <a:pt x="3882" y="5835"/>
                      <a:pt x="3656" y="5835"/>
                    </a:cubicBezTo>
                    <a:cubicBezTo>
                      <a:pt x="3430" y="5835"/>
                      <a:pt x="3239" y="5644"/>
                      <a:pt x="3239" y="5418"/>
                    </a:cubicBezTo>
                    <a:cubicBezTo>
                      <a:pt x="3239" y="5192"/>
                      <a:pt x="3430" y="5001"/>
                      <a:pt x="3656" y="5001"/>
                    </a:cubicBezTo>
                    <a:close/>
                    <a:moveTo>
                      <a:pt x="5418" y="5001"/>
                    </a:moveTo>
                    <a:cubicBezTo>
                      <a:pt x="5645" y="5001"/>
                      <a:pt x="5835" y="5192"/>
                      <a:pt x="5835" y="5418"/>
                    </a:cubicBezTo>
                    <a:cubicBezTo>
                      <a:pt x="5835" y="5644"/>
                      <a:pt x="5645" y="5835"/>
                      <a:pt x="5418" y="5835"/>
                    </a:cubicBezTo>
                    <a:cubicBezTo>
                      <a:pt x="5192" y="5835"/>
                      <a:pt x="5002" y="5644"/>
                      <a:pt x="5002" y="5418"/>
                    </a:cubicBezTo>
                    <a:cubicBezTo>
                      <a:pt x="5002" y="5192"/>
                      <a:pt x="5192" y="5001"/>
                      <a:pt x="5418" y="5001"/>
                    </a:cubicBezTo>
                    <a:close/>
                    <a:moveTo>
                      <a:pt x="2347" y="6311"/>
                    </a:moveTo>
                    <a:cubicBezTo>
                      <a:pt x="2573" y="6311"/>
                      <a:pt x="2763" y="6489"/>
                      <a:pt x="2763" y="6716"/>
                    </a:cubicBezTo>
                    <a:cubicBezTo>
                      <a:pt x="2763" y="6954"/>
                      <a:pt x="2573" y="7132"/>
                      <a:pt x="2347" y="7132"/>
                    </a:cubicBezTo>
                    <a:cubicBezTo>
                      <a:pt x="2120" y="7132"/>
                      <a:pt x="1942" y="6954"/>
                      <a:pt x="1942" y="6716"/>
                    </a:cubicBezTo>
                    <a:cubicBezTo>
                      <a:pt x="1942" y="6489"/>
                      <a:pt x="2120" y="6311"/>
                      <a:pt x="2347" y="6311"/>
                    </a:cubicBezTo>
                    <a:close/>
                    <a:moveTo>
                      <a:pt x="6728" y="6311"/>
                    </a:moveTo>
                    <a:cubicBezTo>
                      <a:pt x="6954" y="6311"/>
                      <a:pt x="7133" y="6489"/>
                      <a:pt x="7133" y="6716"/>
                    </a:cubicBezTo>
                    <a:cubicBezTo>
                      <a:pt x="7133" y="6954"/>
                      <a:pt x="6954" y="7132"/>
                      <a:pt x="6728" y="7132"/>
                    </a:cubicBezTo>
                    <a:cubicBezTo>
                      <a:pt x="6490" y="7132"/>
                      <a:pt x="6311" y="6954"/>
                      <a:pt x="6311" y="6716"/>
                    </a:cubicBezTo>
                    <a:cubicBezTo>
                      <a:pt x="6311" y="6489"/>
                      <a:pt x="6490" y="6311"/>
                      <a:pt x="6728" y="6311"/>
                    </a:cubicBezTo>
                    <a:close/>
                    <a:moveTo>
                      <a:pt x="4537" y="7216"/>
                    </a:moveTo>
                    <a:cubicBezTo>
                      <a:pt x="4763" y="7216"/>
                      <a:pt x="4954" y="7394"/>
                      <a:pt x="4954" y="7621"/>
                    </a:cubicBezTo>
                    <a:cubicBezTo>
                      <a:pt x="4954" y="7859"/>
                      <a:pt x="4763" y="8037"/>
                      <a:pt x="4537" y="8037"/>
                    </a:cubicBezTo>
                    <a:cubicBezTo>
                      <a:pt x="4311" y="8037"/>
                      <a:pt x="4121" y="7859"/>
                      <a:pt x="4121" y="7621"/>
                    </a:cubicBezTo>
                    <a:cubicBezTo>
                      <a:pt x="4121" y="7394"/>
                      <a:pt x="4311" y="7216"/>
                      <a:pt x="4537" y="7216"/>
                    </a:cubicBezTo>
                    <a:close/>
                    <a:moveTo>
                      <a:pt x="4537" y="1"/>
                    </a:moveTo>
                    <a:cubicBezTo>
                      <a:pt x="2037" y="1"/>
                      <a:pt x="1" y="2037"/>
                      <a:pt x="1" y="4537"/>
                    </a:cubicBezTo>
                    <a:cubicBezTo>
                      <a:pt x="1" y="7037"/>
                      <a:pt x="2037" y="9061"/>
                      <a:pt x="4537" y="9061"/>
                    </a:cubicBezTo>
                    <a:cubicBezTo>
                      <a:pt x="7038" y="9061"/>
                      <a:pt x="9062" y="7037"/>
                      <a:pt x="9062" y="4537"/>
                    </a:cubicBezTo>
                    <a:cubicBezTo>
                      <a:pt x="9062" y="2037"/>
                      <a:pt x="7038" y="1"/>
                      <a:pt x="45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8"/>
              <p:cNvSpPr/>
              <p:nvPr/>
            </p:nvSpPr>
            <p:spPr>
              <a:xfrm>
                <a:off x="834151" y="336468"/>
                <a:ext cx="57241" cy="64270"/>
              </a:xfrm>
              <a:custGeom>
                <a:avLst/>
                <a:gdLst/>
                <a:ahLst/>
                <a:cxnLst/>
                <a:rect l="l" t="t" r="r" b="b"/>
                <a:pathLst>
                  <a:path w="1786" h="1987" extrusionOk="0">
                    <a:moveTo>
                      <a:pt x="1316" y="0"/>
                    </a:moveTo>
                    <a:cubicBezTo>
                      <a:pt x="1286" y="0"/>
                      <a:pt x="1256" y="4"/>
                      <a:pt x="1226" y="10"/>
                    </a:cubicBezTo>
                    <a:lnTo>
                      <a:pt x="357" y="248"/>
                    </a:lnTo>
                    <a:cubicBezTo>
                      <a:pt x="131" y="308"/>
                      <a:pt x="0" y="534"/>
                      <a:pt x="60" y="748"/>
                    </a:cubicBezTo>
                    <a:cubicBezTo>
                      <a:pt x="110" y="930"/>
                      <a:pt x="279" y="1060"/>
                      <a:pt x="467" y="1060"/>
                    </a:cubicBezTo>
                    <a:cubicBezTo>
                      <a:pt x="502" y="1060"/>
                      <a:pt x="537" y="1055"/>
                      <a:pt x="572" y="1046"/>
                    </a:cubicBezTo>
                    <a:lnTo>
                      <a:pt x="607" y="1034"/>
                    </a:lnTo>
                    <a:lnTo>
                      <a:pt x="857" y="1987"/>
                    </a:lnTo>
                    <a:cubicBezTo>
                      <a:pt x="1119" y="1903"/>
                      <a:pt x="1381" y="1832"/>
                      <a:pt x="1655" y="1772"/>
                    </a:cubicBezTo>
                    <a:lnTo>
                      <a:pt x="1405" y="820"/>
                    </a:lnTo>
                    <a:lnTo>
                      <a:pt x="1441" y="808"/>
                    </a:lnTo>
                    <a:cubicBezTo>
                      <a:pt x="1655" y="748"/>
                      <a:pt x="1786" y="534"/>
                      <a:pt x="1726" y="308"/>
                    </a:cubicBezTo>
                    <a:cubicBezTo>
                      <a:pt x="1675" y="123"/>
                      <a:pt x="1500" y="0"/>
                      <a:pt x="1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8"/>
              <p:cNvSpPr/>
              <p:nvPr/>
            </p:nvSpPr>
            <p:spPr>
              <a:xfrm>
                <a:off x="741398" y="386570"/>
                <a:ext cx="65670" cy="65013"/>
              </a:xfrm>
              <a:custGeom>
                <a:avLst/>
                <a:gdLst/>
                <a:ahLst/>
                <a:cxnLst/>
                <a:rect l="l" t="t" r="r" b="b"/>
                <a:pathLst>
                  <a:path w="2049" h="2010" extrusionOk="0">
                    <a:moveTo>
                      <a:pt x="1086" y="0"/>
                    </a:moveTo>
                    <a:cubicBezTo>
                      <a:pt x="980" y="0"/>
                      <a:pt x="876" y="39"/>
                      <a:pt x="799" y="116"/>
                    </a:cubicBezTo>
                    <a:lnTo>
                      <a:pt x="156" y="747"/>
                    </a:lnTo>
                    <a:cubicBezTo>
                      <a:pt x="1" y="914"/>
                      <a:pt x="1" y="1176"/>
                      <a:pt x="156" y="1331"/>
                    </a:cubicBezTo>
                    <a:cubicBezTo>
                      <a:pt x="239" y="1414"/>
                      <a:pt x="346" y="1456"/>
                      <a:pt x="452" y="1456"/>
                    </a:cubicBezTo>
                    <a:cubicBezTo>
                      <a:pt x="557" y="1456"/>
                      <a:pt x="662" y="1414"/>
                      <a:pt x="739" y="1331"/>
                    </a:cubicBezTo>
                    <a:lnTo>
                      <a:pt x="763" y="1307"/>
                    </a:lnTo>
                    <a:lnTo>
                      <a:pt x="1465" y="2009"/>
                    </a:lnTo>
                    <a:cubicBezTo>
                      <a:pt x="1644" y="1807"/>
                      <a:pt x="1846" y="1605"/>
                      <a:pt x="2049" y="1426"/>
                    </a:cubicBezTo>
                    <a:lnTo>
                      <a:pt x="1358" y="723"/>
                    </a:lnTo>
                    <a:lnTo>
                      <a:pt x="1382" y="700"/>
                    </a:lnTo>
                    <a:cubicBezTo>
                      <a:pt x="1537" y="545"/>
                      <a:pt x="1537" y="283"/>
                      <a:pt x="1382" y="116"/>
                    </a:cubicBezTo>
                    <a:cubicBezTo>
                      <a:pt x="1299" y="39"/>
                      <a:pt x="1191" y="0"/>
                      <a:pt x="1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8"/>
              <p:cNvSpPr/>
              <p:nvPr/>
            </p:nvSpPr>
            <p:spPr>
              <a:xfrm>
                <a:off x="691817" y="480338"/>
                <a:ext cx="65254" cy="54922"/>
              </a:xfrm>
              <a:custGeom>
                <a:avLst/>
                <a:gdLst/>
                <a:ahLst/>
                <a:cxnLst/>
                <a:rect l="l" t="t" r="r" b="b"/>
                <a:pathLst>
                  <a:path w="2036" h="1698" extrusionOk="0">
                    <a:moveTo>
                      <a:pt x="688" y="1"/>
                    </a:moveTo>
                    <a:cubicBezTo>
                      <a:pt x="502" y="1"/>
                      <a:pt x="336" y="123"/>
                      <a:pt x="286" y="313"/>
                    </a:cubicBezTo>
                    <a:lnTo>
                      <a:pt x="60" y="1182"/>
                    </a:lnTo>
                    <a:cubicBezTo>
                      <a:pt x="0" y="1396"/>
                      <a:pt x="131" y="1623"/>
                      <a:pt x="345" y="1682"/>
                    </a:cubicBezTo>
                    <a:cubicBezTo>
                      <a:pt x="382" y="1692"/>
                      <a:pt x="420" y="1697"/>
                      <a:pt x="457" y="1697"/>
                    </a:cubicBezTo>
                    <a:cubicBezTo>
                      <a:pt x="637" y="1697"/>
                      <a:pt x="808" y="1583"/>
                      <a:pt x="857" y="1396"/>
                    </a:cubicBezTo>
                    <a:lnTo>
                      <a:pt x="857" y="1361"/>
                    </a:lnTo>
                    <a:lnTo>
                      <a:pt x="1822" y="1611"/>
                    </a:lnTo>
                    <a:cubicBezTo>
                      <a:pt x="1869" y="1337"/>
                      <a:pt x="1941" y="1075"/>
                      <a:pt x="2036" y="813"/>
                    </a:cubicBezTo>
                    <a:lnTo>
                      <a:pt x="1072" y="563"/>
                    </a:lnTo>
                    <a:lnTo>
                      <a:pt x="1084" y="527"/>
                    </a:lnTo>
                    <a:cubicBezTo>
                      <a:pt x="1143" y="301"/>
                      <a:pt x="1012" y="75"/>
                      <a:pt x="798" y="15"/>
                    </a:cubicBezTo>
                    <a:cubicBezTo>
                      <a:pt x="761" y="5"/>
                      <a:pt x="724" y="1"/>
                      <a:pt x="6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8"/>
              <p:cNvSpPr/>
              <p:nvPr/>
            </p:nvSpPr>
            <p:spPr>
              <a:xfrm>
                <a:off x="691817" y="593190"/>
                <a:ext cx="65254" cy="54857"/>
              </a:xfrm>
              <a:custGeom>
                <a:avLst/>
                <a:gdLst/>
                <a:ahLst/>
                <a:cxnLst/>
                <a:rect l="l" t="t" r="r" b="b"/>
                <a:pathLst>
                  <a:path w="2036" h="1696" extrusionOk="0">
                    <a:moveTo>
                      <a:pt x="451" y="0"/>
                    </a:moveTo>
                    <a:cubicBezTo>
                      <a:pt x="416" y="0"/>
                      <a:pt x="380" y="5"/>
                      <a:pt x="345" y="15"/>
                    </a:cubicBezTo>
                    <a:cubicBezTo>
                      <a:pt x="131" y="74"/>
                      <a:pt x="0" y="300"/>
                      <a:pt x="60" y="527"/>
                    </a:cubicBezTo>
                    <a:lnTo>
                      <a:pt x="286" y="1396"/>
                    </a:lnTo>
                    <a:cubicBezTo>
                      <a:pt x="336" y="1575"/>
                      <a:pt x="502" y="1696"/>
                      <a:pt x="687" y="1696"/>
                    </a:cubicBezTo>
                    <a:cubicBezTo>
                      <a:pt x="724" y="1696"/>
                      <a:pt x="761" y="1691"/>
                      <a:pt x="798" y="1682"/>
                    </a:cubicBezTo>
                    <a:cubicBezTo>
                      <a:pt x="1012" y="1622"/>
                      <a:pt x="1143" y="1396"/>
                      <a:pt x="1084" y="1182"/>
                    </a:cubicBezTo>
                    <a:lnTo>
                      <a:pt x="1072" y="1146"/>
                    </a:lnTo>
                    <a:lnTo>
                      <a:pt x="2036" y="884"/>
                    </a:lnTo>
                    <a:cubicBezTo>
                      <a:pt x="1941" y="634"/>
                      <a:pt x="1869" y="360"/>
                      <a:pt x="1822" y="86"/>
                    </a:cubicBezTo>
                    <a:lnTo>
                      <a:pt x="857" y="348"/>
                    </a:lnTo>
                    <a:lnTo>
                      <a:pt x="857" y="312"/>
                    </a:lnTo>
                    <a:cubicBezTo>
                      <a:pt x="807" y="123"/>
                      <a:pt x="632" y="0"/>
                      <a:pt x="4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8"/>
              <p:cNvSpPr/>
              <p:nvPr/>
            </p:nvSpPr>
            <p:spPr>
              <a:xfrm>
                <a:off x="741398" y="676834"/>
                <a:ext cx="65670" cy="65305"/>
              </a:xfrm>
              <a:custGeom>
                <a:avLst/>
                <a:gdLst/>
                <a:ahLst/>
                <a:cxnLst/>
                <a:rect l="l" t="t" r="r" b="b"/>
                <a:pathLst>
                  <a:path w="2049" h="2019" extrusionOk="0">
                    <a:moveTo>
                      <a:pt x="1465" y="0"/>
                    </a:moveTo>
                    <a:lnTo>
                      <a:pt x="763" y="703"/>
                    </a:lnTo>
                    <a:lnTo>
                      <a:pt x="739" y="679"/>
                    </a:lnTo>
                    <a:cubicBezTo>
                      <a:pt x="662" y="596"/>
                      <a:pt x="557" y="554"/>
                      <a:pt x="452" y="554"/>
                    </a:cubicBezTo>
                    <a:cubicBezTo>
                      <a:pt x="346" y="554"/>
                      <a:pt x="239" y="596"/>
                      <a:pt x="156" y="679"/>
                    </a:cubicBezTo>
                    <a:cubicBezTo>
                      <a:pt x="1" y="834"/>
                      <a:pt x="1" y="1096"/>
                      <a:pt x="156" y="1263"/>
                    </a:cubicBezTo>
                    <a:lnTo>
                      <a:pt x="799" y="1894"/>
                    </a:lnTo>
                    <a:cubicBezTo>
                      <a:pt x="876" y="1977"/>
                      <a:pt x="980" y="2019"/>
                      <a:pt x="1086" y="2019"/>
                    </a:cubicBezTo>
                    <a:cubicBezTo>
                      <a:pt x="1191" y="2019"/>
                      <a:pt x="1299" y="1977"/>
                      <a:pt x="1382" y="1894"/>
                    </a:cubicBezTo>
                    <a:cubicBezTo>
                      <a:pt x="1537" y="1739"/>
                      <a:pt x="1537" y="1477"/>
                      <a:pt x="1382" y="1310"/>
                    </a:cubicBezTo>
                    <a:lnTo>
                      <a:pt x="1358" y="1286"/>
                    </a:lnTo>
                    <a:lnTo>
                      <a:pt x="2049" y="584"/>
                    </a:lnTo>
                    <a:cubicBezTo>
                      <a:pt x="1846" y="405"/>
                      <a:pt x="1644" y="215"/>
                      <a:pt x="14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8"/>
              <p:cNvSpPr/>
              <p:nvPr/>
            </p:nvSpPr>
            <p:spPr>
              <a:xfrm>
                <a:off x="834151" y="727681"/>
                <a:ext cx="57241" cy="64399"/>
              </a:xfrm>
              <a:custGeom>
                <a:avLst/>
                <a:gdLst/>
                <a:ahLst/>
                <a:cxnLst/>
                <a:rect l="l" t="t" r="r" b="b"/>
                <a:pathLst>
                  <a:path w="1786" h="1991" extrusionOk="0">
                    <a:moveTo>
                      <a:pt x="857" y="0"/>
                    </a:moveTo>
                    <a:lnTo>
                      <a:pt x="607" y="953"/>
                    </a:lnTo>
                    <a:lnTo>
                      <a:pt x="572" y="941"/>
                    </a:lnTo>
                    <a:cubicBezTo>
                      <a:pt x="537" y="931"/>
                      <a:pt x="502" y="927"/>
                      <a:pt x="467" y="927"/>
                    </a:cubicBezTo>
                    <a:cubicBezTo>
                      <a:pt x="279" y="927"/>
                      <a:pt x="110" y="1057"/>
                      <a:pt x="60" y="1238"/>
                    </a:cubicBezTo>
                    <a:cubicBezTo>
                      <a:pt x="0" y="1453"/>
                      <a:pt x="131" y="1679"/>
                      <a:pt x="357" y="1738"/>
                    </a:cubicBezTo>
                    <a:lnTo>
                      <a:pt x="1226" y="1977"/>
                    </a:lnTo>
                    <a:cubicBezTo>
                      <a:pt x="1261" y="1986"/>
                      <a:pt x="1297" y="1991"/>
                      <a:pt x="1331" y="1991"/>
                    </a:cubicBezTo>
                    <a:cubicBezTo>
                      <a:pt x="1510" y="1991"/>
                      <a:pt x="1677" y="1868"/>
                      <a:pt x="1726" y="1679"/>
                    </a:cubicBezTo>
                    <a:cubicBezTo>
                      <a:pt x="1786" y="1465"/>
                      <a:pt x="1655" y="1238"/>
                      <a:pt x="1441" y="1179"/>
                    </a:cubicBezTo>
                    <a:lnTo>
                      <a:pt x="1405" y="1167"/>
                    </a:lnTo>
                    <a:lnTo>
                      <a:pt x="1655" y="214"/>
                    </a:lnTo>
                    <a:cubicBezTo>
                      <a:pt x="1381" y="167"/>
                      <a:pt x="1119" y="95"/>
                      <a:pt x="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8"/>
              <p:cNvSpPr/>
              <p:nvPr/>
            </p:nvSpPr>
            <p:spPr>
              <a:xfrm>
                <a:off x="946326" y="727681"/>
                <a:ext cx="56889" cy="64399"/>
              </a:xfrm>
              <a:custGeom>
                <a:avLst/>
                <a:gdLst/>
                <a:ahLst/>
                <a:cxnLst/>
                <a:rect l="l" t="t" r="r" b="b"/>
                <a:pathLst>
                  <a:path w="1775" h="1991" extrusionOk="0">
                    <a:moveTo>
                      <a:pt x="917" y="0"/>
                    </a:moveTo>
                    <a:cubicBezTo>
                      <a:pt x="667" y="95"/>
                      <a:pt x="393" y="167"/>
                      <a:pt x="120" y="214"/>
                    </a:cubicBezTo>
                    <a:lnTo>
                      <a:pt x="382" y="1167"/>
                    </a:lnTo>
                    <a:lnTo>
                      <a:pt x="346" y="1179"/>
                    </a:lnTo>
                    <a:cubicBezTo>
                      <a:pt x="120" y="1238"/>
                      <a:pt x="1" y="1465"/>
                      <a:pt x="60" y="1679"/>
                    </a:cubicBezTo>
                    <a:cubicBezTo>
                      <a:pt x="100" y="1868"/>
                      <a:pt x="265" y="1991"/>
                      <a:pt x="450" y="1991"/>
                    </a:cubicBezTo>
                    <a:cubicBezTo>
                      <a:pt x="486" y="1991"/>
                      <a:pt x="523" y="1986"/>
                      <a:pt x="560" y="1977"/>
                    </a:cubicBezTo>
                    <a:lnTo>
                      <a:pt x="1429" y="1738"/>
                    </a:lnTo>
                    <a:cubicBezTo>
                      <a:pt x="1644" y="1679"/>
                      <a:pt x="1775" y="1453"/>
                      <a:pt x="1715" y="1238"/>
                    </a:cubicBezTo>
                    <a:cubicBezTo>
                      <a:pt x="1675" y="1057"/>
                      <a:pt x="1507" y="927"/>
                      <a:pt x="1319" y="927"/>
                    </a:cubicBezTo>
                    <a:cubicBezTo>
                      <a:pt x="1285" y="927"/>
                      <a:pt x="1250" y="931"/>
                      <a:pt x="1215" y="941"/>
                    </a:cubicBezTo>
                    <a:lnTo>
                      <a:pt x="1179" y="953"/>
                    </a:lnTo>
                    <a:lnTo>
                      <a:pt x="9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8"/>
              <p:cNvSpPr/>
              <p:nvPr/>
            </p:nvSpPr>
            <p:spPr>
              <a:xfrm>
                <a:off x="1030265" y="676834"/>
                <a:ext cx="66055" cy="65305"/>
              </a:xfrm>
              <a:custGeom>
                <a:avLst/>
                <a:gdLst/>
                <a:ahLst/>
                <a:cxnLst/>
                <a:rect l="l" t="t" r="r" b="b"/>
                <a:pathLst>
                  <a:path w="2061" h="2019" extrusionOk="0">
                    <a:moveTo>
                      <a:pt x="584" y="0"/>
                    </a:moveTo>
                    <a:cubicBezTo>
                      <a:pt x="406" y="215"/>
                      <a:pt x="215" y="405"/>
                      <a:pt x="1" y="584"/>
                    </a:cubicBezTo>
                    <a:lnTo>
                      <a:pt x="703" y="1286"/>
                    </a:lnTo>
                    <a:lnTo>
                      <a:pt x="680" y="1310"/>
                    </a:lnTo>
                    <a:cubicBezTo>
                      <a:pt x="513" y="1477"/>
                      <a:pt x="513" y="1739"/>
                      <a:pt x="680" y="1894"/>
                    </a:cubicBezTo>
                    <a:cubicBezTo>
                      <a:pt x="763" y="1977"/>
                      <a:pt x="870" y="2019"/>
                      <a:pt x="976" y="2019"/>
                    </a:cubicBezTo>
                    <a:cubicBezTo>
                      <a:pt x="1081" y="2019"/>
                      <a:pt x="1186" y="1977"/>
                      <a:pt x="1263" y="1894"/>
                    </a:cubicBezTo>
                    <a:lnTo>
                      <a:pt x="1894" y="1263"/>
                    </a:lnTo>
                    <a:cubicBezTo>
                      <a:pt x="2061" y="1096"/>
                      <a:pt x="2061" y="834"/>
                      <a:pt x="1894" y="679"/>
                    </a:cubicBezTo>
                    <a:cubicBezTo>
                      <a:pt x="1817" y="596"/>
                      <a:pt x="1712" y="554"/>
                      <a:pt x="1607" y="554"/>
                    </a:cubicBezTo>
                    <a:cubicBezTo>
                      <a:pt x="1501" y="554"/>
                      <a:pt x="1394" y="596"/>
                      <a:pt x="1311" y="679"/>
                    </a:cubicBezTo>
                    <a:lnTo>
                      <a:pt x="1287" y="703"/>
                    </a:lnTo>
                    <a:lnTo>
                      <a:pt x="5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8"/>
              <p:cNvSpPr/>
              <p:nvPr/>
            </p:nvSpPr>
            <p:spPr>
              <a:xfrm>
                <a:off x="1080648" y="593190"/>
                <a:ext cx="65286" cy="54857"/>
              </a:xfrm>
              <a:custGeom>
                <a:avLst/>
                <a:gdLst/>
                <a:ahLst/>
                <a:cxnLst/>
                <a:rect l="l" t="t" r="r" b="b"/>
                <a:pathLst>
                  <a:path w="2037" h="1696" extrusionOk="0">
                    <a:moveTo>
                      <a:pt x="1585" y="0"/>
                    </a:moveTo>
                    <a:cubicBezTo>
                      <a:pt x="1404" y="0"/>
                      <a:pt x="1229" y="123"/>
                      <a:pt x="1179" y="312"/>
                    </a:cubicBezTo>
                    <a:lnTo>
                      <a:pt x="1167" y="348"/>
                    </a:lnTo>
                    <a:lnTo>
                      <a:pt x="215" y="86"/>
                    </a:lnTo>
                    <a:cubicBezTo>
                      <a:pt x="167" y="360"/>
                      <a:pt x="96" y="634"/>
                      <a:pt x="1" y="884"/>
                    </a:cubicBezTo>
                    <a:lnTo>
                      <a:pt x="953" y="1146"/>
                    </a:lnTo>
                    <a:lnTo>
                      <a:pt x="953" y="1182"/>
                    </a:lnTo>
                    <a:cubicBezTo>
                      <a:pt x="893" y="1396"/>
                      <a:pt x="1024" y="1622"/>
                      <a:pt x="1239" y="1682"/>
                    </a:cubicBezTo>
                    <a:cubicBezTo>
                      <a:pt x="1276" y="1691"/>
                      <a:pt x="1313" y="1696"/>
                      <a:pt x="1349" y="1696"/>
                    </a:cubicBezTo>
                    <a:cubicBezTo>
                      <a:pt x="1535" y="1696"/>
                      <a:pt x="1701" y="1575"/>
                      <a:pt x="1751" y="1396"/>
                    </a:cubicBezTo>
                    <a:lnTo>
                      <a:pt x="1977" y="527"/>
                    </a:lnTo>
                    <a:cubicBezTo>
                      <a:pt x="2036" y="300"/>
                      <a:pt x="1906" y="74"/>
                      <a:pt x="1691" y="15"/>
                    </a:cubicBezTo>
                    <a:cubicBezTo>
                      <a:pt x="1656" y="5"/>
                      <a:pt x="1621"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8"/>
              <p:cNvSpPr/>
              <p:nvPr/>
            </p:nvSpPr>
            <p:spPr>
              <a:xfrm>
                <a:off x="1080648" y="480338"/>
                <a:ext cx="65286" cy="54922"/>
              </a:xfrm>
              <a:custGeom>
                <a:avLst/>
                <a:gdLst/>
                <a:ahLst/>
                <a:cxnLst/>
                <a:rect l="l" t="t" r="r" b="b"/>
                <a:pathLst>
                  <a:path w="2037" h="1698" extrusionOk="0">
                    <a:moveTo>
                      <a:pt x="1349" y="1"/>
                    </a:moveTo>
                    <a:cubicBezTo>
                      <a:pt x="1312" y="1"/>
                      <a:pt x="1276" y="5"/>
                      <a:pt x="1239" y="15"/>
                    </a:cubicBezTo>
                    <a:cubicBezTo>
                      <a:pt x="1024" y="75"/>
                      <a:pt x="893" y="301"/>
                      <a:pt x="953" y="527"/>
                    </a:cubicBezTo>
                    <a:lnTo>
                      <a:pt x="953" y="563"/>
                    </a:lnTo>
                    <a:lnTo>
                      <a:pt x="1" y="813"/>
                    </a:lnTo>
                    <a:cubicBezTo>
                      <a:pt x="96" y="1075"/>
                      <a:pt x="167" y="1337"/>
                      <a:pt x="215" y="1611"/>
                    </a:cubicBezTo>
                    <a:lnTo>
                      <a:pt x="1167" y="1361"/>
                    </a:lnTo>
                    <a:lnTo>
                      <a:pt x="1179" y="1396"/>
                    </a:lnTo>
                    <a:cubicBezTo>
                      <a:pt x="1228" y="1583"/>
                      <a:pt x="1400" y="1697"/>
                      <a:pt x="1579" y="1697"/>
                    </a:cubicBezTo>
                    <a:cubicBezTo>
                      <a:pt x="1616" y="1697"/>
                      <a:pt x="1654" y="1692"/>
                      <a:pt x="1691" y="1682"/>
                    </a:cubicBezTo>
                    <a:cubicBezTo>
                      <a:pt x="1906" y="1623"/>
                      <a:pt x="2036" y="1396"/>
                      <a:pt x="1977" y="1182"/>
                    </a:cubicBezTo>
                    <a:lnTo>
                      <a:pt x="1739" y="313"/>
                    </a:lnTo>
                    <a:cubicBezTo>
                      <a:pt x="1699" y="123"/>
                      <a:pt x="1534" y="1"/>
                      <a:pt x="1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8"/>
              <p:cNvSpPr/>
              <p:nvPr/>
            </p:nvSpPr>
            <p:spPr>
              <a:xfrm>
                <a:off x="1030265" y="386570"/>
                <a:ext cx="66055" cy="65013"/>
              </a:xfrm>
              <a:custGeom>
                <a:avLst/>
                <a:gdLst/>
                <a:ahLst/>
                <a:cxnLst/>
                <a:rect l="l" t="t" r="r" b="b"/>
                <a:pathLst>
                  <a:path w="2061" h="2010" extrusionOk="0">
                    <a:moveTo>
                      <a:pt x="976" y="0"/>
                    </a:moveTo>
                    <a:cubicBezTo>
                      <a:pt x="870" y="0"/>
                      <a:pt x="763" y="39"/>
                      <a:pt x="680" y="116"/>
                    </a:cubicBezTo>
                    <a:cubicBezTo>
                      <a:pt x="525" y="283"/>
                      <a:pt x="525" y="545"/>
                      <a:pt x="680" y="700"/>
                    </a:cubicBezTo>
                    <a:lnTo>
                      <a:pt x="703" y="723"/>
                    </a:lnTo>
                    <a:lnTo>
                      <a:pt x="1" y="1426"/>
                    </a:lnTo>
                    <a:cubicBezTo>
                      <a:pt x="215" y="1605"/>
                      <a:pt x="406" y="1807"/>
                      <a:pt x="584" y="2009"/>
                    </a:cubicBezTo>
                    <a:lnTo>
                      <a:pt x="1287" y="1307"/>
                    </a:lnTo>
                    <a:lnTo>
                      <a:pt x="1311" y="1331"/>
                    </a:lnTo>
                    <a:cubicBezTo>
                      <a:pt x="1394" y="1414"/>
                      <a:pt x="1501" y="1456"/>
                      <a:pt x="1607" y="1456"/>
                    </a:cubicBezTo>
                    <a:cubicBezTo>
                      <a:pt x="1712" y="1456"/>
                      <a:pt x="1817" y="1414"/>
                      <a:pt x="1894" y="1331"/>
                    </a:cubicBezTo>
                    <a:cubicBezTo>
                      <a:pt x="2061" y="1176"/>
                      <a:pt x="2061" y="914"/>
                      <a:pt x="1894" y="747"/>
                    </a:cubicBezTo>
                    <a:lnTo>
                      <a:pt x="1263" y="116"/>
                    </a:lnTo>
                    <a:cubicBezTo>
                      <a:pt x="1186" y="39"/>
                      <a:pt x="1081"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8"/>
              <p:cNvSpPr/>
              <p:nvPr/>
            </p:nvSpPr>
            <p:spPr>
              <a:xfrm>
                <a:off x="946326" y="336436"/>
                <a:ext cx="56889" cy="64302"/>
              </a:xfrm>
              <a:custGeom>
                <a:avLst/>
                <a:gdLst/>
                <a:ahLst/>
                <a:cxnLst/>
                <a:rect l="l" t="t" r="r" b="b"/>
                <a:pathLst>
                  <a:path w="1775" h="1988" extrusionOk="0">
                    <a:moveTo>
                      <a:pt x="461" y="1"/>
                    </a:moveTo>
                    <a:cubicBezTo>
                      <a:pt x="271" y="1"/>
                      <a:pt x="101" y="116"/>
                      <a:pt x="60" y="309"/>
                    </a:cubicBezTo>
                    <a:cubicBezTo>
                      <a:pt x="1" y="523"/>
                      <a:pt x="120" y="749"/>
                      <a:pt x="346" y="809"/>
                    </a:cubicBezTo>
                    <a:lnTo>
                      <a:pt x="382" y="821"/>
                    </a:lnTo>
                    <a:lnTo>
                      <a:pt x="120" y="1773"/>
                    </a:lnTo>
                    <a:cubicBezTo>
                      <a:pt x="393" y="1833"/>
                      <a:pt x="667" y="1904"/>
                      <a:pt x="917" y="1988"/>
                    </a:cubicBezTo>
                    <a:lnTo>
                      <a:pt x="1179" y="1035"/>
                    </a:lnTo>
                    <a:lnTo>
                      <a:pt x="1215" y="1047"/>
                    </a:lnTo>
                    <a:cubicBezTo>
                      <a:pt x="1250" y="1056"/>
                      <a:pt x="1285" y="1061"/>
                      <a:pt x="1319" y="1061"/>
                    </a:cubicBezTo>
                    <a:cubicBezTo>
                      <a:pt x="1507" y="1061"/>
                      <a:pt x="1675" y="931"/>
                      <a:pt x="1715" y="749"/>
                    </a:cubicBezTo>
                    <a:cubicBezTo>
                      <a:pt x="1775" y="535"/>
                      <a:pt x="1644" y="309"/>
                      <a:pt x="1429" y="249"/>
                    </a:cubicBezTo>
                    <a:lnTo>
                      <a:pt x="560" y="11"/>
                    </a:lnTo>
                    <a:cubicBezTo>
                      <a:pt x="527" y="4"/>
                      <a:pt x="494" y="1"/>
                      <a:pt x="4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8" name="Google Shape;1688;p68"/>
            <p:cNvGrpSpPr/>
            <p:nvPr/>
          </p:nvGrpSpPr>
          <p:grpSpPr>
            <a:xfrm>
              <a:off x="8271802" y="2211313"/>
              <a:ext cx="516710" cy="517973"/>
              <a:chOff x="8271802" y="2211313"/>
              <a:chExt cx="516710" cy="517973"/>
            </a:xfrm>
          </p:grpSpPr>
          <p:sp>
            <p:nvSpPr>
              <p:cNvPr id="1689" name="Google Shape;1689;p68"/>
              <p:cNvSpPr/>
              <p:nvPr/>
            </p:nvSpPr>
            <p:spPr>
              <a:xfrm>
                <a:off x="8364908" y="2303529"/>
                <a:ext cx="330500" cy="333542"/>
              </a:xfrm>
              <a:custGeom>
                <a:avLst/>
                <a:gdLst/>
                <a:ahLst/>
                <a:cxnLst/>
                <a:rect l="l" t="t" r="r" b="b"/>
                <a:pathLst>
                  <a:path w="10312" h="10312" extrusionOk="0">
                    <a:moveTo>
                      <a:pt x="5156" y="1167"/>
                    </a:moveTo>
                    <a:cubicBezTo>
                      <a:pt x="5418" y="1167"/>
                      <a:pt x="5621" y="1381"/>
                      <a:pt x="5621" y="1643"/>
                    </a:cubicBezTo>
                    <a:cubicBezTo>
                      <a:pt x="5621" y="1893"/>
                      <a:pt x="5418" y="2108"/>
                      <a:pt x="5156" y="2108"/>
                    </a:cubicBezTo>
                    <a:cubicBezTo>
                      <a:pt x="4894" y="2108"/>
                      <a:pt x="4680" y="1893"/>
                      <a:pt x="4680" y="1643"/>
                    </a:cubicBezTo>
                    <a:cubicBezTo>
                      <a:pt x="4680" y="1381"/>
                      <a:pt x="4894" y="1167"/>
                      <a:pt x="5156" y="1167"/>
                    </a:cubicBezTo>
                    <a:close/>
                    <a:moveTo>
                      <a:pt x="2668" y="2203"/>
                    </a:moveTo>
                    <a:cubicBezTo>
                      <a:pt x="2930" y="2203"/>
                      <a:pt x="3132" y="2405"/>
                      <a:pt x="3132" y="2667"/>
                    </a:cubicBezTo>
                    <a:cubicBezTo>
                      <a:pt x="3132" y="2929"/>
                      <a:pt x="2930" y="3132"/>
                      <a:pt x="2668" y="3132"/>
                    </a:cubicBezTo>
                    <a:cubicBezTo>
                      <a:pt x="2406" y="3132"/>
                      <a:pt x="2204" y="2929"/>
                      <a:pt x="2204" y="2667"/>
                    </a:cubicBezTo>
                    <a:cubicBezTo>
                      <a:pt x="2204" y="2405"/>
                      <a:pt x="2406" y="2203"/>
                      <a:pt x="2668" y="2203"/>
                    </a:cubicBezTo>
                    <a:close/>
                    <a:moveTo>
                      <a:pt x="7645" y="2203"/>
                    </a:moveTo>
                    <a:cubicBezTo>
                      <a:pt x="7895" y="2203"/>
                      <a:pt x="8109" y="2405"/>
                      <a:pt x="8109" y="2667"/>
                    </a:cubicBezTo>
                    <a:cubicBezTo>
                      <a:pt x="8109" y="2929"/>
                      <a:pt x="7895" y="3132"/>
                      <a:pt x="7645" y="3132"/>
                    </a:cubicBezTo>
                    <a:cubicBezTo>
                      <a:pt x="7383" y="3132"/>
                      <a:pt x="7168" y="2929"/>
                      <a:pt x="7168" y="2667"/>
                    </a:cubicBezTo>
                    <a:cubicBezTo>
                      <a:pt x="7168" y="2405"/>
                      <a:pt x="7383" y="2203"/>
                      <a:pt x="7645" y="2203"/>
                    </a:cubicBezTo>
                    <a:close/>
                    <a:moveTo>
                      <a:pt x="4144" y="3679"/>
                    </a:moveTo>
                    <a:cubicBezTo>
                      <a:pt x="4406" y="3679"/>
                      <a:pt x="4621" y="3894"/>
                      <a:pt x="4621" y="4156"/>
                    </a:cubicBezTo>
                    <a:cubicBezTo>
                      <a:pt x="4621" y="4406"/>
                      <a:pt x="4406" y="4620"/>
                      <a:pt x="4144" y="4620"/>
                    </a:cubicBezTo>
                    <a:cubicBezTo>
                      <a:pt x="3894" y="4620"/>
                      <a:pt x="3680" y="4406"/>
                      <a:pt x="3680" y="4156"/>
                    </a:cubicBezTo>
                    <a:cubicBezTo>
                      <a:pt x="3680" y="3894"/>
                      <a:pt x="3894" y="3679"/>
                      <a:pt x="4144" y="3679"/>
                    </a:cubicBezTo>
                    <a:close/>
                    <a:moveTo>
                      <a:pt x="6156" y="3679"/>
                    </a:moveTo>
                    <a:cubicBezTo>
                      <a:pt x="6418" y="3679"/>
                      <a:pt x="6633" y="3894"/>
                      <a:pt x="6633" y="4156"/>
                    </a:cubicBezTo>
                    <a:cubicBezTo>
                      <a:pt x="6633" y="4406"/>
                      <a:pt x="6418" y="4620"/>
                      <a:pt x="6156" y="4620"/>
                    </a:cubicBezTo>
                    <a:cubicBezTo>
                      <a:pt x="5906" y="4620"/>
                      <a:pt x="5692" y="4406"/>
                      <a:pt x="5692" y="4156"/>
                    </a:cubicBezTo>
                    <a:cubicBezTo>
                      <a:pt x="5692" y="3894"/>
                      <a:pt x="5906" y="3679"/>
                      <a:pt x="6156" y="3679"/>
                    </a:cubicBezTo>
                    <a:close/>
                    <a:moveTo>
                      <a:pt x="1632" y="4691"/>
                    </a:moveTo>
                    <a:cubicBezTo>
                      <a:pt x="1894" y="4691"/>
                      <a:pt x="2108" y="4894"/>
                      <a:pt x="2108" y="5156"/>
                    </a:cubicBezTo>
                    <a:cubicBezTo>
                      <a:pt x="2108" y="5418"/>
                      <a:pt x="1894" y="5620"/>
                      <a:pt x="1632" y="5620"/>
                    </a:cubicBezTo>
                    <a:cubicBezTo>
                      <a:pt x="1382" y="5620"/>
                      <a:pt x="1168" y="5418"/>
                      <a:pt x="1168" y="5156"/>
                    </a:cubicBezTo>
                    <a:cubicBezTo>
                      <a:pt x="1168" y="4894"/>
                      <a:pt x="1382" y="4691"/>
                      <a:pt x="1632" y="4691"/>
                    </a:cubicBezTo>
                    <a:close/>
                    <a:moveTo>
                      <a:pt x="8669" y="4691"/>
                    </a:moveTo>
                    <a:cubicBezTo>
                      <a:pt x="8931" y="4691"/>
                      <a:pt x="9145" y="4894"/>
                      <a:pt x="9145" y="5156"/>
                    </a:cubicBezTo>
                    <a:cubicBezTo>
                      <a:pt x="9145" y="5418"/>
                      <a:pt x="8931" y="5620"/>
                      <a:pt x="8669" y="5620"/>
                    </a:cubicBezTo>
                    <a:cubicBezTo>
                      <a:pt x="8419" y="5620"/>
                      <a:pt x="8204" y="5418"/>
                      <a:pt x="8204" y="5156"/>
                    </a:cubicBezTo>
                    <a:cubicBezTo>
                      <a:pt x="8204" y="4894"/>
                      <a:pt x="8419" y="4691"/>
                      <a:pt x="8669" y="4691"/>
                    </a:cubicBezTo>
                    <a:close/>
                    <a:moveTo>
                      <a:pt x="4144" y="5692"/>
                    </a:moveTo>
                    <a:cubicBezTo>
                      <a:pt x="4406" y="5692"/>
                      <a:pt x="4621" y="5906"/>
                      <a:pt x="4621" y="6156"/>
                    </a:cubicBezTo>
                    <a:cubicBezTo>
                      <a:pt x="4621" y="6418"/>
                      <a:pt x="4406" y="6632"/>
                      <a:pt x="4144" y="6632"/>
                    </a:cubicBezTo>
                    <a:cubicBezTo>
                      <a:pt x="3894" y="6632"/>
                      <a:pt x="3680" y="6418"/>
                      <a:pt x="3680" y="6156"/>
                    </a:cubicBezTo>
                    <a:cubicBezTo>
                      <a:pt x="3680" y="5906"/>
                      <a:pt x="3894" y="5692"/>
                      <a:pt x="4144" y="5692"/>
                    </a:cubicBezTo>
                    <a:close/>
                    <a:moveTo>
                      <a:pt x="6156" y="5692"/>
                    </a:moveTo>
                    <a:cubicBezTo>
                      <a:pt x="6418" y="5692"/>
                      <a:pt x="6633" y="5906"/>
                      <a:pt x="6633" y="6156"/>
                    </a:cubicBezTo>
                    <a:cubicBezTo>
                      <a:pt x="6633" y="6418"/>
                      <a:pt x="6418" y="6632"/>
                      <a:pt x="6156" y="6632"/>
                    </a:cubicBezTo>
                    <a:cubicBezTo>
                      <a:pt x="5906" y="6632"/>
                      <a:pt x="5692" y="6418"/>
                      <a:pt x="5692" y="6156"/>
                    </a:cubicBezTo>
                    <a:cubicBezTo>
                      <a:pt x="5692" y="5906"/>
                      <a:pt x="5906" y="5692"/>
                      <a:pt x="6156" y="5692"/>
                    </a:cubicBezTo>
                    <a:close/>
                    <a:moveTo>
                      <a:pt x="2668" y="7168"/>
                    </a:moveTo>
                    <a:cubicBezTo>
                      <a:pt x="2930" y="7168"/>
                      <a:pt x="3132" y="7382"/>
                      <a:pt x="3132" y="7644"/>
                    </a:cubicBezTo>
                    <a:cubicBezTo>
                      <a:pt x="3132" y="7906"/>
                      <a:pt x="2930" y="8108"/>
                      <a:pt x="2668" y="8108"/>
                    </a:cubicBezTo>
                    <a:cubicBezTo>
                      <a:pt x="2406" y="8108"/>
                      <a:pt x="2204" y="7906"/>
                      <a:pt x="2204" y="7644"/>
                    </a:cubicBezTo>
                    <a:cubicBezTo>
                      <a:pt x="2204" y="7382"/>
                      <a:pt x="2406" y="7168"/>
                      <a:pt x="2668" y="7168"/>
                    </a:cubicBezTo>
                    <a:close/>
                    <a:moveTo>
                      <a:pt x="7645" y="7168"/>
                    </a:moveTo>
                    <a:cubicBezTo>
                      <a:pt x="7895" y="7168"/>
                      <a:pt x="8109" y="7382"/>
                      <a:pt x="8109" y="7644"/>
                    </a:cubicBezTo>
                    <a:cubicBezTo>
                      <a:pt x="8109" y="7906"/>
                      <a:pt x="7895" y="8108"/>
                      <a:pt x="7645" y="8108"/>
                    </a:cubicBezTo>
                    <a:cubicBezTo>
                      <a:pt x="7383" y="8108"/>
                      <a:pt x="7168" y="7906"/>
                      <a:pt x="7168" y="7644"/>
                    </a:cubicBezTo>
                    <a:cubicBezTo>
                      <a:pt x="7168" y="7382"/>
                      <a:pt x="7383" y="7168"/>
                      <a:pt x="7645" y="7168"/>
                    </a:cubicBezTo>
                    <a:close/>
                    <a:moveTo>
                      <a:pt x="5156" y="8204"/>
                    </a:moveTo>
                    <a:cubicBezTo>
                      <a:pt x="5418" y="8204"/>
                      <a:pt x="5621" y="8418"/>
                      <a:pt x="5621" y="8668"/>
                    </a:cubicBezTo>
                    <a:cubicBezTo>
                      <a:pt x="5621" y="8930"/>
                      <a:pt x="5418" y="9144"/>
                      <a:pt x="5156" y="9144"/>
                    </a:cubicBezTo>
                    <a:cubicBezTo>
                      <a:pt x="4894" y="9144"/>
                      <a:pt x="4680" y="8930"/>
                      <a:pt x="4680" y="8668"/>
                    </a:cubicBezTo>
                    <a:cubicBezTo>
                      <a:pt x="4680" y="8418"/>
                      <a:pt x="4894" y="8204"/>
                      <a:pt x="5156" y="8204"/>
                    </a:cubicBezTo>
                    <a:close/>
                    <a:moveTo>
                      <a:pt x="5156" y="0"/>
                    </a:moveTo>
                    <a:cubicBezTo>
                      <a:pt x="2311" y="0"/>
                      <a:pt x="1" y="2310"/>
                      <a:pt x="1" y="5156"/>
                    </a:cubicBezTo>
                    <a:cubicBezTo>
                      <a:pt x="1" y="8001"/>
                      <a:pt x="2311" y="10311"/>
                      <a:pt x="5156" y="10311"/>
                    </a:cubicBezTo>
                    <a:cubicBezTo>
                      <a:pt x="7990" y="10311"/>
                      <a:pt x="10312" y="8001"/>
                      <a:pt x="10312" y="5156"/>
                    </a:cubicBezTo>
                    <a:cubicBezTo>
                      <a:pt x="10312" y="2310"/>
                      <a:pt x="7990" y="0"/>
                      <a:pt x="5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8"/>
              <p:cNvSpPr/>
              <p:nvPr/>
            </p:nvSpPr>
            <p:spPr>
              <a:xfrm>
                <a:off x="8433975" y="2211313"/>
                <a:ext cx="64901" cy="73003"/>
              </a:xfrm>
              <a:custGeom>
                <a:avLst/>
                <a:gdLst/>
                <a:ahLst/>
                <a:cxnLst/>
                <a:rect l="l" t="t" r="r" b="b"/>
                <a:pathLst>
                  <a:path w="2025" h="2257" extrusionOk="0">
                    <a:moveTo>
                      <a:pt x="1511" y="0"/>
                    </a:moveTo>
                    <a:cubicBezTo>
                      <a:pt x="1469" y="0"/>
                      <a:pt x="1426" y="6"/>
                      <a:pt x="1382" y="18"/>
                    </a:cubicBezTo>
                    <a:lnTo>
                      <a:pt x="406" y="280"/>
                    </a:lnTo>
                    <a:cubicBezTo>
                      <a:pt x="156" y="351"/>
                      <a:pt x="1" y="601"/>
                      <a:pt x="72" y="851"/>
                    </a:cubicBezTo>
                    <a:cubicBezTo>
                      <a:pt x="122" y="1051"/>
                      <a:pt x="307" y="1201"/>
                      <a:pt x="521" y="1201"/>
                    </a:cubicBezTo>
                    <a:cubicBezTo>
                      <a:pt x="561" y="1201"/>
                      <a:pt x="602" y="1196"/>
                      <a:pt x="644" y="1184"/>
                    </a:cubicBezTo>
                    <a:lnTo>
                      <a:pt x="680" y="1173"/>
                    </a:lnTo>
                    <a:lnTo>
                      <a:pt x="977" y="2256"/>
                    </a:lnTo>
                    <a:cubicBezTo>
                      <a:pt x="1263" y="2161"/>
                      <a:pt x="1573" y="2077"/>
                      <a:pt x="1882" y="2018"/>
                    </a:cubicBezTo>
                    <a:lnTo>
                      <a:pt x="1596" y="934"/>
                    </a:lnTo>
                    <a:lnTo>
                      <a:pt x="1632" y="923"/>
                    </a:lnTo>
                    <a:cubicBezTo>
                      <a:pt x="1882" y="851"/>
                      <a:pt x="2025" y="601"/>
                      <a:pt x="1965" y="351"/>
                    </a:cubicBezTo>
                    <a:cubicBezTo>
                      <a:pt x="1906" y="142"/>
                      <a:pt x="1722" y="0"/>
                      <a:pt x="1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8"/>
              <p:cNvSpPr/>
              <p:nvPr/>
            </p:nvSpPr>
            <p:spPr>
              <a:xfrm>
                <a:off x="8328274" y="2268014"/>
                <a:ext cx="74837" cy="74038"/>
              </a:xfrm>
              <a:custGeom>
                <a:avLst/>
                <a:gdLst/>
                <a:ahLst/>
                <a:cxnLst/>
                <a:rect l="l" t="t" r="r" b="b"/>
                <a:pathLst>
                  <a:path w="2335" h="2289" extrusionOk="0">
                    <a:moveTo>
                      <a:pt x="1235" y="0"/>
                    </a:moveTo>
                    <a:cubicBezTo>
                      <a:pt x="1114" y="0"/>
                      <a:pt x="995" y="45"/>
                      <a:pt x="906" y="134"/>
                    </a:cubicBezTo>
                    <a:lnTo>
                      <a:pt x="180" y="860"/>
                    </a:lnTo>
                    <a:cubicBezTo>
                      <a:pt x="1" y="1051"/>
                      <a:pt x="1" y="1348"/>
                      <a:pt x="180" y="1527"/>
                    </a:cubicBezTo>
                    <a:cubicBezTo>
                      <a:pt x="275" y="1616"/>
                      <a:pt x="397" y="1661"/>
                      <a:pt x="517" y="1661"/>
                    </a:cubicBezTo>
                    <a:cubicBezTo>
                      <a:pt x="638" y="1661"/>
                      <a:pt x="757" y="1616"/>
                      <a:pt x="846" y="1527"/>
                    </a:cubicBezTo>
                    <a:lnTo>
                      <a:pt x="882" y="1491"/>
                    </a:lnTo>
                    <a:lnTo>
                      <a:pt x="1680" y="2289"/>
                    </a:lnTo>
                    <a:cubicBezTo>
                      <a:pt x="1882" y="2051"/>
                      <a:pt x="2096" y="1837"/>
                      <a:pt x="2335" y="1634"/>
                    </a:cubicBezTo>
                    <a:lnTo>
                      <a:pt x="1537" y="836"/>
                    </a:lnTo>
                    <a:lnTo>
                      <a:pt x="1573" y="801"/>
                    </a:lnTo>
                    <a:cubicBezTo>
                      <a:pt x="1751" y="622"/>
                      <a:pt x="1751" y="324"/>
                      <a:pt x="1573" y="134"/>
                    </a:cubicBezTo>
                    <a:cubicBezTo>
                      <a:pt x="1477" y="45"/>
                      <a:pt x="1355" y="0"/>
                      <a:pt x="1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8"/>
              <p:cNvSpPr/>
              <p:nvPr/>
            </p:nvSpPr>
            <p:spPr>
              <a:xfrm>
                <a:off x="8271802" y="2374979"/>
                <a:ext cx="74068" cy="62296"/>
              </a:xfrm>
              <a:custGeom>
                <a:avLst/>
                <a:gdLst/>
                <a:ahLst/>
                <a:cxnLst/>
                <a:rect l="l" t="t" r="r" b="b"/>
                <a:pathLst>
                  <a:path w="2311" h="1926" extrusionOk="0">
                    <a:moveTo>
                      <a:pt x="782" y="0"/>
                    </a:moveTo>
                    <a:cubicBezTo>
                      <a:pt x="578" y="0"/>
                      <a:pt x="394" y="143"/>
                      <a:pt x="334" y="351"/>
                    </a:cubicBezTo>
                    <a:lnTo>
                      <a:pt x="72" y="1339"/>
                    </a:lnTo>
                    <a:cubicBezTo>
                      <a:pt x="1" y="1589"/>
                      <a:pt x="156" y="1839"/>
                      <a:pt x="406" y="1911"/>
                    </a:cubicBezTo>
                    <a:cubicBezTo>
                      <a:pt x="444" y="1920"/>
                      <a:pt x="483" y="1925"/>
                      <a:pt x="521" y="1925"/>
                    </a:cubicBezTo>
                    <a:cubicBezTo>
                      <a:pt x="723" y="1925"/>
                      <a:pt x="917" y="1797"/>
                      <a:pt x="977" y="1578"/>
                    </a:cubicBezTo>
                    <a:lnTo>
                      <a:pt x="989" y="1542"/>
                    </a:lnTo>
                    <a:lnTo>
                      <a:pt x="2072" y="1828"/>
                    </a:lnTo>
                    <a:cubicBezTo>
                      <a:pt x="2132" y="1518"/>
                      <a:pt x="2215" y="1208"/>
                      <a:pt x="2311" y="923"/>
                    </a:cubicBezTo>
                    <a:lnTo>
                      <a:pt x="1227" y="625"/>
                    </a:lnTo>
                    <a:lnTo>
                      <a:pt x="1239" y="589"/>
                    </a:lnTo>
                    <a:cubicBezTo>
                      <a:pt x="1310" y="339"/>
                      <a:pt x="1156" y="77"/>
                      <a:pt x="906" y="18"/>
                    </a:cubicBezTo>
                    <a:cubicBezTo>
                      <a:pt x="864" y="6"/>
                      <a:pt x="823"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8"/>
              <p:cNvSpPr/>
              <p:nvPr/>
            </p:nvSpPr>
            <p:spPr>
              <a:xfrm>
                <a:off x="8271802" y="2503324"/>
                <a:ext cx="74068" cy="62296"/>
              </a:xfrm>
              <a:custGeom>
                <a:avLst/>
                <a:gdLst/>
                <a:ahLst/>
                <a:cxnLst/>
                <a:rect l="l" t="t" r="r" b="b"/>
                <a:pathLst>
                  <a:path w="2311" h="1926" extrusionOk="0">
                    <a:moveTo>
                      <a:pt x="521" y="0"/>
                    </a:moveTo>
                    <a:cubicBezTo>
                      <a:pt x="483" y="0"/>
                      <a:pt x="444" y="5"/>
                      <a:pt x="406" y="15"/>
                    </a:cubicBezTo>
                    <a:cubicBezTo>
                      <a:pt x="156" y="86"/>
                      <a:pt x="1" y="336"/>
                      <a:pt x="72" y="586"/>
                    </a:cubicBezTo>
                    <a:lnTo>
                      <a:pt x="334" y="1574"/>
                    </a:lnTo>
                    <a:cubicBezTo>
                      <a:pt x="394" y="1783"/>
                      <a:pt x="578" y="1925"/>
                      <a:pt x="782" y="1925"/>
                    </a:cubicBezTo>
                    <a:cubicBezTo>
                      <a:pt x="823" y="1925"/>
                      <a:pt x="864" y="1920"/>
                      <a:pt x="906" y="1908"/>
                    </a:cubicBezTo>
                    <a:cubicBezTo>
                      <a:pt x="1156" y="1836"/>
                      <a:pt x="1310" y="1586"/>
                      <a:pt x="1239" y="1336"/>
                    </a:cubicBezTo>
                    <a:lnTo>
                      <a:pt x="1227" y="1289"/>
                    </a:lnTo>
                    <a:lnTo>
                      <a:pt x="2311" y="1003"/>
                    </a:lnTo>
                    <a:cubicBezTo>
                      <a:pt x="2215" y="705"/>
                      <a:pt x="2132" y="407"/>
                      <a:pt x="2072" y="98"/>
                    </a:cubicBezTo>
                    <a:lnTo>
                      <a:pt x="989" y="384"/>
                    </a:lnTo>
                    <a:lnTo>
                      <a:pt x="977" y="348"/>
                    </a:lnTo>
                    <a:cubicBezTo>
                      <a:pt x="917" y="128"/>
                      <a:pt x="723"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8"/>
              <p:cNvSpPr/>
              <p:nvPr/>
            </p:nvSpPr>
            <p:spPr>
              <a:xfrm>
                <a:off x="8328274" y="2598515"/>
                <a:ext cx="74837" cy="73973"/>
              </a:xfrm>
              <a:custGeom>
                <a:avLst/>
                <a:gdLst/>
                <a:ahLst/>
                <a:cxnLst/>
                <a:rect l="l" t="t" r="r" b="b"/>
                <a:pathLst>
                  <a:path w="2335" h="2287" extrusionOk="0">
                    <a:moveTo>
                      <a:pt x="1680" y="1"/>
                    </a:moveTo>
                    <a:lnTo>
                      <a:pt x="882" y="786"/>
                    </a:lnTo>
                    <a:lnTo>
                      <a:pt x="846" y="763"/>
                    </a:lnTo>
                    <a:cubicBezTo>
                      <a:pt x="757" y="673"/>
                      <a:pt x="638" y="629"/>
                      <a:pt x="517" y="629"/>
                    </a:cubicBezTo>
                    <a:cubicBezTo>
                      <a:pt x="397" y="629"/>
                      <a:pt x="275" y="673"/>
                      <a:pt x="180" y="763"/>
                    </a:cubicBezTo>
                    <a:cubicBezTo>
                      <a:pt x="1" y="941"/>
                      <a:pt x="1" y="1239"/>
                      <a:pt x="180" y="1429"/>
                    </a:cubicBezTo>
                    <a:lnTo>
                      <a:pt x="906" y="2144"/>
                    </a:lnTo>
                    <a:cubicBezTo>
                      <a:pt x="995" y="2239"/>
                      <a:pt x="1114" y="2287"/>
                      <a:pt x="1235" y="2287"/>
                    </a:cubicBezTo>
                    <a:cubicBezTo>
                      <a:pt x="1355" y="2287"/>
                      <a:pt x="1477" y="2239"/>
                      <a:pt x="1573" y="2144"/>
                    </a:cubicBezTo>
                    <a:cubicBezTo>
                      <a:pt x="1751" y="1965"/>
                      <a:pt x="1751" y="1667"/>
                      <a:pt x="1573" y="1489"/>
                    </a:cubicBezTo>
                    <a:lnTo>
                      <a:pt x="1537" y="1453"/>
                    </a:lnTo>
                    <a:lnTo>
                      <a:pt x="2335" y="655"/>
                    </a:lnTo>
                    <a:cubicBezTo>
                      <a:pt x="2096" y="453"/>
                      <a:pt x="1882" y="239"/>
                      <a:pt x="1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8"/>
              <p:cNvSpPr/>
              <p:nvPr/>
            </p:nvSpPr>
            <p:spPr>
              <a:xfrm>
                <a:off x="8433975" y="2655895"/>
                <a:ext cx="64901" cy="73391"/>
              </a:xfrm>
              <a:custGeom>
                <a:avLst/>
                <a:gdLst/>
                <a:ahLst/>
                <a:cxnLst/>
                <a:rect l="l" t="t" r="r" b="b"/>
                <a:pathLst>
                  <a:path w="2025" h="2269" extrusionOk="0">
                    <a:moveTo>
                      <a:pt x="977" y="1"/>
                    </a:moveTo>
                    <a:lnTo>
                      <a:pt x="680" y="1096"/>
                    </a:lnTo>
                    <a:lnTo>
                      <a:pt x="644" y="1084"/>
                    </a:lnTo>
                    <a:cubicBezTo>
                      <a:pt x="600" y="1072"/>
                      <a:pt x="557" y="1067"/>
                      <a:pt x="515" y="1067"/>
                    </a:cubicBezTo>
                    <a:cubicBezTo>
                      <a:pt x="304" y="1067"/>
                      <a:pt x="122" y="1209"/>
                      <a:pt x="72" y="1417"/>
                    </a:cubicBezTo>
                    <a:cubicBezTo>
                      <a:pt x="1" y="1667"/>
                      <a:pt x="156" y="1917"/>
                      <a:pt x="406" y="1989"/>
                    </a:cubicBezTo>
                    <a:lnTo>
                      <a:pt x="1394" y="2251"/>
                    </a:lnTo>
                    <a:cubicBezTo>
                      <a:pt x="1435" y="2263"/>
                      <a:pt x="1477" y="2268"/>
                      <a:pt x="1518" y="2268"/>
                    </a:cubicBezTo>
                    <a:cubicBezTo>
                      <a:pt x="1722" y="2268"/>
                      <a:pt x="1906" y="2126"/>
                      <a:pt x="1965" y="1917"/>
                    </a:cubicBezTo>
                    <a:cubicBezTo>
                      <a:pt x="2025" y="1667"/>
                      <a:pt x="1882" y="1417"/>
                      <a:pt x="1632" y="1346"/>
                    </a:cubicBezTo>
                    <a:lnTo>
                      <a:pt x="1596" y="1334"/>
                    </a:lnTo>
                    <a:lnTo>
                      <a:pt x="1882" y="251"/>
                    </a:lnTo>
                    <a:cubicBezTo>
                      <a:pt x="1573" y="191"/>
                      <a:pt x="1263" y="108"/>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8"/>
              <p:cNvSpPr/>
              <p:nvPr/>
            </p:nvSpPr>
            <p:spPr>
              <a:xfrm>
                <a:off x="8561054" y="2655895"/>
                <a:ext cx="65286" cy="73391"/>
              </a:xfrm>
              <a:custGeom>
                <a:avLst/>
                <a:gdLst/>
                <a:ahLst/>
                <a:cxnLst/>
                <a:rect l="l" t="t" r="r" b="b"/>
                <a:pathLst>
                  <a:path w="2037" h="2269" extrusionOk="0">
                    <a:moveTo>
                      <a:pt x="1060" y="1"/>
                    </a:moveTo>
                    <a:cubicBezTo>
                      <a:pt x="763" y="108"/>
                      <a:pt x="465" y="191"/>
                      <a:pt x="156" y="251"/>
                    </a:cubicBezTo>
                    <a:lnTo>
                      <a:pt x="441" y="1334"/>
                    </a:lnTo>
                    <a:lnTo>
                      <a:pt x="406" y="1346"/>
                    </a:lnTo>
                    <a:cubicBezTo>
                      <a:pt x="156" y="1417"/>
                      <a:pt x="1" y="1667"/>
                      <a:pt x="72" y="1917"/>
                    </a:cubicBezTo>
                    <a:cubicBezTo>
                      <a:pt x="132" y="2126"/>
                      <a:pt x="316" y="2268"/>
                      <a:pt x="520" y="2268"/>
                    </a:cubicBezTo>
                    <a:cubicBezTo>
                      <a:pt x="561" y="2268"/>
                      <a:pt x="602" y="2263"/>
                      <a:pt x="644" y="2251"/>
                    </a:cubicBezTo>
                    <a:lnTo>
                      <a:pt x="1632" y="1989"/>
                    </a:lnTo>
                    <a:cubicBezTo>
                      <a:pt x="1882" y="1917"/>
                      <a:pt x="2037" y="1667"/>
                      <a:pt x="1965" y="1417"/>
                    </a:cubicBezTo>
                    <a:cubicBezTo>
                      <a:pt x="1916" y="1209"/>
                      <a:pt x="1733" y="1067"/>
                      <a:pt x="1522" y="1067"/>
                    </a:cubicBezTo>
                    <a:cubicBezTo>
                      <a:pt x="1480" y="1067"/>
                      <a:pt x="1437" y="1072"/>
                      <a:pt x="1394" y="1084"/>
                    </a:cubicBezTo>
                    <a:lnTo>
                      <a:pt x="1346" y="1096"/>
                    </a:lnTo>
                    <a:lnTo>
                      <a:pt x="1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8"/>
              <p:cNvSpPr/>
              <p:nvPr/>
            </p:nvSpPr>
            <p:spPr>
              <a:xfrm>
                <a:off x="8657236" y="2598515"/>
                <a:ext cx="74805" cy="73973"/>
              </a:xfrm>
              <a:custGeom>
                <a:avLst/>
                <a:gdLst/>
                <a:ahLst/>
                <a:cxnLst/>
                <a:rect l="l" t="t" r="r" b="b"/>
                <a:pathLst>
                  <a:path w="2334" h="2287" extrusionOk="0">
                    <a:moveTo>
                      <a:pt x="655" y="1"/>
                    </a:moveTo>
                    <a:cubicBezTo>
                      <a:pt x="453" y="227"/>
                      <a:pt x="226" y="453"/>
                      <a:pt x="0" y="655"/>
                    </a:cubicBezTo>
                    <a:lnTo>
                      <a:pt x="786" y="1453"/>
                    </a:lnTo>
                    <a:lnTo>
                      <a:pt x="762" y="1489"/>
                    </a:lnTo>
                    <a:cubicBezTo>
                      <a:pt x="584" y="1667"/>
                      <a:pt x="584" y="1965"/>
                      <a:pt x="762" y="2144"/>
                    </a:cubicBezTo>
                    <a:cubicBezTo>
                      <a:pt x="851" y="2239"/>
                      <a:pt x="970" y="2287"/>
                      <a:pt x="1091" y="2287"/>
                    </a:cubicBezTo>
                    <a:cubicBezTo>
                      <a:pt x="1212" y="2287"/>
                      <a:pt x="1334" y="2239"/>
                      <a:pt x="1429" y="2144"/>
                    </a:cubicBezTo>
                    <a:lnTo>
                      <a:pt x="2143" y="1429"/>
                    </a:lnTo>
                    <a:cubicBezTo>
                      <a:pt x="2334" y="1239"/>
                      <a:pt x="2334" y="941"/>
                      <a:pt x="2143" y="763"/>
                    </a:cubicBezTo>
                    <a:cubicBezTo>
                      <a:pt x="2054" y="673"/>
                      <a:pt x="1935" y="629"/>
                      <a:pt x="1816" y="629"/>
                    </a:cubicBezTo>
                    <a:cubicBezTo>
                      <a:pt x="1697" y="629"/>
                      <a:pt x="1578" y="673"/>
                      <a:pt x="1488" y="763"/>
                    </a:cubicBezTo>
                    <a:lnTo>
                      <a:pt x="1453" y="786"/>
                    </a:lnTo>
                    <a:lnTo>
                      <a:pt x="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8"/>
              <p:cNvSpPr/>
              <p:nvPr/>
            </p:nvSpPr>
            <p:spPr>
              <a:xfrm>
                <a:off x="8714092" y="2503324"/>
                <a:ext cx="74420" cy="62296"/>
              </a:xfrm>
              <a:custGeom>
                <a:avLst/>
                <a:gdLst/>
                <a:ahLst/>
                <a:cxnLst/>
                <a:rect l="l" t="t" r="r" b="b"/>
                <a:pathLst>
                  <a:path w="2322" h="1926" extrusionOk="0">
                    <a:moveTo>
                      <a:pt x="1802" y="0"/>
                    </a:moveTo>
                    <a:cubicBezTo>
                      <a:pt x="1600" y="0"/>
                      <a:pt x="1406" y="128"/>
                      <a:pt x="1346" y="348"/>
                    </a:cubicBezTo>
                    <a:lnTo>
                      <a:pt x="1334" y="384"/>
                    </a:lnTo>
                    <a:lnTo>
                      <a:pt x="250" y="98"/>
                    </a:lnTo>
                    <a:cubicBezTo>
                      <a:pt x="191" y="407"/>
                      <a:pt x="107" y="705"/>
                      <a:pt x="0" y="1003"/>
                    </a:cubicBezTo>
                    <a:lnTo>
                      <a:pt x="1084" y="1289"/>
                    </a:lnTo>
                    <a:lnTo>
                      <a:pt x="1084" y="1336"/>
                    </a:lnTo>
                    <a:cubicBezTo>
                      <a:pt x="1012" y="1586"/>
                      <a:pt x="1155" y="1836"/>
                      <a:pt x="1405" y="1908"/>
                    </a:cubicBezTo>
                    <a:cubicBezTo>
                      <a:pt x="1447" y="1920"/>
                      <a:pt x="1488" y="1925"/>
                      <a:pt x="1530" y="1925"/>
                    </a:cubicBezTo>
                    <a:cubicBezTo>
                      <a:pt x="1737" y="1925"/>
                      <a:pt x="1929" y="1783"/>
                      <a:pt x="1988" y="1574"/>
                    </a:cubicBezTo>
                    <a:lnTo>
                      <a:pt x="2250" y="586"/>
                    </a:lnTo>
                    <a:cubicBezTo>
                      <a:pt x="2322" y="336"/>
                      <a:pt x="2167" y="86"/>
                      <a:pt x="1917" y="15"/>
                    </a:cubicBezTo>
                    <a:cubicBezTo>
                      <a:pt x="1879" y="5"/>
                      <a:pt x="1840" y="0"/>
                      <a:pt x="1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8"/>
              <p:cNvSpPr/>
              <p:nvPr/>
            </p:nvSpPr>
            <p:spPr>
              <a:xfrm>
                <a:off x="8714092" y="2374979"/>
                <a:ext cx="74420" cy="62296"/>
              </a:xfrm>
              <a:custGeom>
                <a:avLst/>
                <a:gdLst/>
                <a:ahLst/>
                <a:cxnLst/>
                <a:rect l="l" t="t" r="r" b="b"/>
                <a:pathLst>
                  <a:path w="2322" h="1926" extrusionOk="0">
                    <a:moveTo>
                      <a:pt x="1530" y="0"/>
                    </a:moveTo>
                    <a:cubicBezTo>
                      <a:pt x="1488" y="0"/>
                      <a:pt x="1447" y="6"/>
                      <a:pt x="1405" y="18"/>
                    </a:cubicBezTo>
                    <a:cubicBezTo>
                      <a:pt x="1155" y="77"/>
                      <a:pt x="1012" y="339"/>
                      <a:pt x="1084" y="589"/>
                    </a:cubicBezTo>
                    <a:lnTo>
                      <a:pt x="1084" y="625"/>
                    </a:lnTo>
                    <a:lnTo>
                      <a:pt x="0" y="923"/>
                    </a:lnTo>
                    <a:cubicBezTo>
                      <a:pt x="107" y="1208"/>
                      <a:pt x="191" y="1518"/>
                      <a:pt x="250" y="1828"/>
                    </a:cubicBezTo>
                    <a:lnTo>
                      <a:pt x="1334" y="1542"/>
                    </a:lnTo>
                    <a:lnTo>
                      <a:pt x="1346" y="1578"/>
                    </a:lnTo>
                    <a:cubicBezTo>
                      <a:pt x="1406" y="1797"/>
                      <a:pt x="1600" y="1925"/>
                      <a:pt x="1802" y="1925"/>
                    </a:cubicBezTo>
                    <a:cubicBezTo>
                      <a:pt x="1840" y="1925"/>
                      <a:pt x="1879" y="1920"/>
                      <a:pt x="1917" y="1911"/>
                    </a:cubicBezTo>
                    <a:cubicBezTo>
                      <a:pt x="2167" y="1839"/>
                      <a:pt x="2322" y="1589"/>
                      <a:pt x="2250" y="1339"/>
                    </a:cubicBezTo>
                    <a:lnTo>
                      <a:pt x="1988" y="351"/>
                    </a:lnTo>
                    <a:cubicBezTo>
                      <a:pt x="1929" y="143"/>
                      <a:pt x="1737"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8"/>
              <p:cNvSpPr/>
              <p:nvPr/>
            </p:nvSpPr>
            <p:spPr>
              <a:xfrm>
                <a:off x="8657236" y="2268014"/>
                <a:ext cx="74805" cy="74038"/>
              </a:xfrm>
              <a:custGeom>
                <a:avLst/>
                <a:gdLst/>
                <a:ahLst/>
                <a:cxnLst/>
                <a:rect l="l" t="t" r="r" b="b"/>
                <a:pathLst>
                  <a:path w="2334" h="2289" extrusionOk="0">
                    <a:moveTo>
                      <a:pt x="1091" y="0"/>
                    </a:moveTo>
                    <a:cubicBezTo>
                      <a:pt x="970" y="0"/>
                      <a:pt x="851" y="45"/>
                      <a:pt x="762" y="134"/>
                    </a:cubicBezTo>
                    <a:cubicBezTo>
                      <a:pt x="572" y="324"/>
                      <a:pt x="572" y="622"/>
                      <a:pt x="762" y="801"/>
                    </a:cubicBezTo>
                    <a:lnTo>
                      <a:pt x="786" y="836"/>
                    </a:lnTo>
                    <a:lnTo>
                      <a:pt x="0" y="1634"/>
                    </a:lnTo>
                    <a:cubicBezTo>
                      <a:pt x="226" y="1837"/>
                      <a:pt x="453" y="2051"/>
                      <a:pt x="655" y="2289"/>
                    </a:cubicBezTo>
                    <a:lnTo>
                      <a:pt x="1453" y="1491"/>
                    </a:lnTo>
                    <a:lnTo>
                      <a:pt x="1488" y="1527"/>
                    </a:lnTo>
                    <a:cubicBezTo>
                      <a:pt x="1578" y="1616"/>
                      <a:pt x="1697" y="1661"/>
                      <a:pt x="1816" y="1661"/>
                    </a:cubicBezTo>
                    <a:cubicBezTo>
                      <a:pt x="1935" y="1661"/>
                      <a:pt x="2054" y="1616"/>
                      <a:pt x="2143" y="1527"/>
                    </a:cubicBezTo>
                    <a:cubicBezTo>
                      <a:pt x="2334" y="1336"/>
                      <a:pt x="2334" y="1051"/>
                      <a:pt x="2143" y="860"/>
                    </a:cubicBezTo>
                    <a:lnTo>
                      <a:pt x="1429" y="134"/>
                    </a:lnTo>
                    <a:cubicBezTo>
                      <a:pt x="1334" y="45"/>
                      <a:pt x="1212" y="0"/>
                      <a:pt x="1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8"/>
              <p:cNvSpPr/>
              <p:nvPr/>
            </p:nvSpPr>
            <p:spPr>
              <a:xfrm>
                <a:off x="8561054" y="2211313"/>
                <a:ext cx="65286" cy="73003"/>
              </a:xfrm>
              <a:custGeom>
                <a:avLst/>
                <a:gdLst/>
                <a:ahLst/>
                <a:cxnLst/>
                <a:rect l="l" t="t" r="r" b="b"/>
                <a:pathLst>
                  <a:path w="2037" h="2257" extrusionOk="0">
                    <a:moveTo>
                      <a:pt x="520" y="0"/>
                    </a:moveTo>
                    <a:cubicBezTo>
                      <a:pt x="316" y="0"/>
                      <a:pt x="132" y="142"/>
                      <a:pt x="72" y="351"/>
                    </a:cubicBezTo>
                    <a:cubicBezTo>
                      <a:pt x="1" y="601"/>
                      <a:pt x="156" y="851"/>
                      <a:pt x="406" y="923"/>
                    </a:cubicBezTo>
                    <a:lnTo>
                      <a:pt x="441" y="934"/>
                    </a:lnTo>
                    <a:lnTo>
                      <a:pt x="156" y="2018"/>
                    </a:lnTo>
                    <a:cubicBezTo>
                      <a:pt x="465" y="2077"/>
                      <a:pt x="763" y="2161"/>
                      <a:pt x="1060" y="2256"/>
                    </a:cubicBezTo>
                    <a:lnTo>
                      <a:pt x="1346" y="1173"/>
                    </a:lnTo>
                    <a:lnTo>
                      <a:pt x="1394" y="1184"/>
                    </a:lnTo>
                    <a:cubicBezTo>
                      <a:pt x="1435" y="1196"/>
                      <a:pt x="1477" y="1201"/>
                      <a:pt x="1517" y="1201"/>
                    </a:cubicBezTo>
                    <a:cubicBezTo>
                      <a:pt x="1730" y="1201"/>
                      <a:pt x="1915" y="1051"/>
                      <a:pt x="1965" y="851"/>
                    </a:cubicBezTo>
                    <a:cubicBezTo>
                      <a:pt x="2037" y="601"/>
                      <a:pt x="1882" y="351"/>
                      <a:pt x="1632" y="280"/>
                    </a:cubicBezTo>
                    <a:lnTo>
                      <a:pt x="644" y="18"/>
                    </a:lnTo>
                    <a:cubicBezTo>
                      <a:pt x="602" y="6"/>
                      <a:pt x="561" y="0"/>
                      <a:pt x="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0"/>
          <p:cNvSpPr txBox="1">
            <a:spLocks noGrp="1"/>
          </p:cNvSpPr>
          <p:nvPr>
            <p:ph type="title" idx="4"/>
          </p:nvPr>
        </p:nvSpPr>
        <p:spPr>
          <a:xfrm>
            <a:off x="1344831" y="1441626"/>
            <a:ext cx="2560200" cy="4074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INTRODUCTION</a:t>
            </a:r>
            <a:endParaRPr/>
          </a:p>
        </p:txBody>
      </p:sp>
      <p:sp>
        <p:nvSpPr>
          <p:cNvPr id="308" name="Google Shape;308;p40"/>
          <p:cNvSpPr txBox="1">
            <a:spLocks noGrp="1"/>
          </p:cNvSpPr>
          <p:nvPr>
            <p:ph type="subTitle" idx="1"/>
          </p:nvPr>
        </p:nvSpPr>
        <p:spPr>
          <a:xfrm>
            <a:off x="1344831" y="1871310"/>
            <a:ext cx="2560200" cy="56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309" name="Google Shape;309;p40"/>
          <p:cNvSpPr txBox="1">
            <a:spLocks noGrp="1"/>
          </p:cNvSpPr>
          <p:nvPr>
            <p:ph type="title"/>
          </p:nvPr>
        </p:nvSpPr>
        <p:spPr>
          <a:xfrm>
            <a:off x="5225142" y="1441626"/>
            <a:ext cx="2560200" cy="4074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PREVENTION</a:t>
            </a:r>
            <a:endParaRPr/>
          </a:p>
        </p:txBody>
      </p:sp>
      <p:sp>
        <p:nvSpPr>
          <p:cNvPr id="310" name="Google Shape;310;p40"/>
          <p:cNvSpPr txBox="1">
            <a:spLocks noGrp="1"/>
          </p:cNvSpPr>
          <p:nvPr>
            <p:ph type="subTitle" idx="5"/>
          </p:nvPr>
        </p:nvSpPr>
        <p:spPr>
          <a:xfrm>
            <a:off x="5226342" y="1871310"/>
            <a:ext cx="2557800" cy="56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311" name="Google Shape;311;p40"/>
          <p:cNvSpPr txBox="1">
            <a:spLocks noGrp="1"/>
          </p:cNvSpPr>
          <p:nvPr>
            <p:ph type="title" idx="3"/>
          </p:nvPr>
        </p:nvSpPr>
        <p:spPr>
          <a:xfrm>
            <a:off x="1344831" y="3502726"/>
            <a:ext cx="2560200" cy="4074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METHODOLOGY</a:t>
            </a:r>
            <a:endParaRPr/>
          </a:p>
        </p:txBody>
      </p:sp>
      <p:sp>
        <p:nvSpPr>
          <p:cNvPr id="312" name="Google Shape;312;p40"/>
          <p:cNvSpPr txBox="1">
            <a:spLocks noGrp="1"/>
          </p:cNvSpPr>
          <p:nvPr>
            <p:ph type="subTitle" idx="6"/>
          </p:nvPr>
        </p:nvSpPr>
        <p:spPr>
          <a:xfrm>
            <a:off x="1344831" y="3932410"/>
            <a:ext cx="2560200" cy="56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313" name="Google Shape;313;p40"/>
          <p:cNvSpPr txBox="1">
            <a:spLocks noGrp="1"/>
          </p:cNvSpPr>
          <p:nvPr>
            <p:ph type="title" idx="2"/>
          </p:nvPr>
        </p:nvSpPr>
        <p:spPr>
          <a:xfrm>
            <a:off x="5225142" y="3502726"/>
            <a:ext cx="2560200" cy="4074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CONCLUSIONS</a:t>
            </a:r>
            <a:endParaRPr/>
          </a:p>
        </p:txBody>
      </p:sp>
      <p:sp>
        <p:nvSpPr>
          <p:cNvPr id="314" name="Google Shape;314;p40"/>
          <p:cNvSpPr txBox="1">
            <a:spLocks noGrp="1"/>
          </p:cNvSpPr>
          <p:nvPr>
            <p:ph type="subTitle" idx="7"/>
          </p:nvPr>
        </p:nvSpPr>
        <p:spPr>
          <a:xfrm>
            <a:off x="5226192" y="3932410"/>
            <a:ext cx="2558100" cy="56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describe the topic of the section here</a:t>
            </a:r>
            <a:endParaRPr/>
          </a:p>
        </p:txBody>
      </p:sp>
      <p:grpSp>
        <p:nvGrpSpPr>
          <p:cNvPr id="315" name="Google Shape;315;p40"/>
          <p:cNvGrpSpPr/>
          <p:nvPr/>
        </p:nvGrpSpPr>
        <p:grpSpPr>
          <a:xfrm>
            <a:off x="255189" y="3678003"/>
            <a:ext cx="716433" cy="711862"/>
            <a:chOff x="7098372" y="986300"/>
            <a:chExt cx="461054" cy="458142"/>
          </a:xfrm>
        </p:grpSpPr>
        <p:sp>
          <p:nvSpPr>
            <p:cNvPr id="316" name="Google Shape;316;p40"/>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0"/>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0"/>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0"/>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0"/>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0"/>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0"/>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0"/>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0"/>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0"/>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40"/>
          <p:cNvGrpSpPr/>
          <p:nvPr/>
        </p:nvGrpSpPr>
        <p:grpSpPr>
          <a:xfrm>
            <a:off x="5892751" y="2888181"/>
            <a:ext cx="1224983" cy="608565"/>
            <a:chOff x="-6247125" y="161575"/>
            <a:chExt cx="1232625" cy="612300"/>
          </a:xfrm>
        </p:grpSpPr>
        <p:sp>
          <p:nvSpPr>
            <p:cNvPr id="330" name="Google Shape;330;p40"/>
            <p:cNvSpPr/>
            <p:nvPr/>
          </p:nvSpPr>
          <p:spPr>
            <a:xfrm>
              <a:off x="-5860175" y="161575"/>
              <a:ext cx="155100" cy="172975"/>
            </a:xfrm>
            <a:custGeom>
              <a:avLst/>
              <a:gdLst/>
              <a:ahLst/>
              <a:cxnLst/>
              <a:rect l="l" t="t" r="r" b="b"/>
              <a:pathLst>
                <a:path w="6204" h="6919" extrusionOk="0">
                  <a:moveTo>
                    <a:pt x="4612" y="0"/>
                  </a:moveTo>
                  <a:cubicBezTo>
                    <a:pt x="4489" y="0"/>
                    <a:pt x="4364" y="16"/>
                    <a:pt x="4239" y="48"/>
                  </a:cubicBezTo>
                  <a:lnTo>
                    <a:pt x="1227" y="858"/>
                  </a:lnTo>
                  <a:cubicBezTo>
                    <a:pt x="465" y="1060"/>
                    <a:pt x="1" y="1846"/>
                    <a:pt x="215" y="2620"/>
                  </a:cubicBezTo>
                  <a:cubicBezTo>
                    <a:pt x="375" y="3231"/>
                    <a:pt x="940" y="3682"/>
                    <a:pt x="1590" y="3682"/>
                  </a:cubicBezTo>
                  <a:cubicBezTo>
                    <a:pt x="1713" y="3682"/>
                    <a:pt x="1839" y="3666"/>
                    <a:pt x="1965" y="3632"/>
                  </a:cubicBezTo>
                  <a:lnTo>
                    <a:pt x="2096" y="3596"/>
                  </a:lnTo>
                  <a:lnTo>
                    <a:pt x="2977" y="6918"/>
                  </a:lnTo>
                  <a:cubicBezTo>
                    <a:pt x="3882" y="6597"/>
                    <a:pt x="4799" y="6347"/>
                    <a:pt x="5751" y="6180"/>
                  </a:cubicBezTo>
                  <a:lnTo>
                    <a:pt x="4858" y="2858"/>
                  </a:lnTo>
                  <a:lnTo>
                    <a:pt x="4989" y="2823"/>
                  </a:lnTo>
                  <a:cubicBezTo>
                    <a:pt x="5751" y="2620"/>
                    <a:pt x="6204" y="1834"/>
                    <a:pt x="6001" y="1060"/>
                  </a:cubicBezTo>
                  <a:cubicBezTo>
                    <a:pt x="5832" y="421"/>
                    <a:pt x="5252" y="0"/>
                    <a:pt x="4612"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40"/>
            <p:cNvSpPr/>
            <p:nvPr/>
          </p:nvSpPr>
          <p:spPr>
            <a:xfrm>
              <a:off x="-6112300" y="295750"/>
              <a:ext cx="178625" cy="175125"/>
            </a:xfrm>
            <a:custGeom>
              <a:avLst/>
              <a:gdLst/>
              <a:ahLst/>
              <a:cxnLst/>
              <a:rect l="l" t="t" r="r" b="b"/>
              <a:pathLst>
                <a:path w="7145" h="7005" extrusionOk="0">
                  <a:moveTo>
                    <a:pt x="3787" y="1"/>
                  </a:moveTo>
                  <a:cubicBezTo>
                    <a:pt x="3421" y="1"/>
                    <a:pt x="3055" y="140"/>
                    <a:pt x="2775" y="420"/>
                  </a:cubicBezTo>
                  <a:lnTo>
                    <a:pt x="561" y="2635"/>
                  </a:lnTo>
                  <a:cubicBezTo>
                    <a:pt x="1" y="3194"/>
                    <a:pt x="1" y="4099"/>
                    <a:pt x="561" y="4659"/>
                  </a:cubicBezTo>
                  <a:cubicBezTo>
                    <a:pt x="840" y="4939"/>
                    <a:pt x="1206" y="5079"/>
                    <a:pt x="1573" y="5079"/>
                  </a:cubicBezTo>
                  <a:cubicBezTo>
                    <a:pt x="1939" y="5079"/>
                    <a:pt x="2305" y="4939"/>
                    <a:pt x="2585" y="4659"/>
                  </a:cubicBezTo>
                  <a:lnTo>
                    <a:pt x="2680" y="4576"/>
                  </a:lnTo>
                  <a:lnTo>
                    <a:pt x="5121" y="7004"/>
                  </a:lnTo>
                  <a:cubicBezTo>
                    <a:pt x="5740" y="6278"/>
                    <a:pt x="6418" y="5599"/>
                    <a:pt x="7145" y="4980"/>
                  </a:cubicBezTo>
                  <a:lnTo>
                    <a:pt x="4704" y="2540"/>
                  </a:lnTo>
                  <a:lnTo>
                    <a:pt x="4799" y="2444"/>
                  </a:lnTo>
                  <a:cubicBezTo>
                    <a:pt x="5359" y="1885"/>
                    <a:pt x="5359" y="980"/>
                    <a:pt x="4799" y="420"/>
                  </a:cubicBezTo>
                  <a:cubicBezTo>
                    <a:pt x="4519" y="140"/>
                    <a:pt x="4153" y="1"/>
                    <a:pt x="3787"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2" name="Google Shape;332;p40"/>
            <p:cNvSpPr/>
            <p:nvPr/>
          </p:nvSpPr>
          <p:spPr>
            <a:xfrm>
              <a:off x="-6247125" y="548525"/>
              <a:ext cx="177125" cy="147150"/>
            </a:xfrm>
            <a:custGeom>
              <a:avLst/>
              <a:gdLst/>
              <a:ahLst/>
              <a:cxnLst/>
              <a:rect l="l" t="t" r="r" b="b"/>
              <a:pathLst>
                <a:path w="7085" h="5886" extrusionOk="0">
                  <a:moveTo>
                    <a:pt x="2406" y="0"/>
                  </a:moveTo>
                  <a:cubicBezTo>
                    <a:pt x="1774" y="0"/>
                    <a:pt x="1194" y="422"/>
                    <a:pt x="1024" y="1061"/>
                  </a:cubicBezTo>
                  <a:lnTo>
                    <a:pt x="215" y="4085"/>
                  </a:lnTo>
                  <a:cubicBezTo>
                    <a:pt x="0" y="4847"/>
                    <a:pt x="465" y="5633"/>
                    <a:pt x="1227" y="5835"/>
                  </a:cubicBezTo>
                  <a:cubicBezTo>
                    <a:pt x="1351" y="5869"/>
                    <a:pt x="1478" y="5886"/>
                    <a:pt x="1604" y="5886"/>
                  </a:cubicBezTo>
                  <a:cubicBezTo>
                    <a:pt x="2221" y="5886"/>
                    <a:pt x="2811" y="5486"/>
                    <a:pt x="2989" y="4823"/>
                  </a:cubicBezTo>
                  <a:lnTo>
                    <a:pt x="3013" y="4704"/>
                  </a:lnTo>
                  <a:lnTo>
                    <a:pt x="6335" y="5597"/>
                  </a:lnTo>
                  <a:cubicBezTo>
                    <a:pt x="6513" y="4644"/>
                    <a:pt x="6763" y="3716"/>
                    <a:pt x="7085" y="2823"/>
                  </a:cubicBezTo>
                  <a:lnTo>
                    <a:pt x="3763" y="1930"/>
                  </a:lnTo>
                  <a:lnTo>
                    <a:pt x="3798" y="1799"/>
                  </a:lnTo>
                  <a:cubicBezTo>
                    <a:pt x="4001" y="1037"/>
                    <a:pt x="3548" y="251"/>
                    <a:pt x="2775" y="49"/>
                  </a:cubicBezTo>
                  <a:cubicBezTo>
                    <a:pt x="2652" y="16"/>
                    <a:pt x="2528" y="0"/>
                    <a:pt x="2406"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3" name="Google Shape;333;p40"/>
            <p:cNvSpPr/>
            <p:nvPr/>
          </p:nvSpPr>
          <p:spPr>
            <a:xfrm>
              <a:off x="-5191650" y="548525"/>
              <a:ext cx="177150" cy="147150"/>
            </a:xfrm>
            <a:custGeom>
              <a:avLst/>
              <a:gdLst/>
              <a:ahLst/>
              <a:cxnLst/>
              <a:rect l="l" t="t" r="r" b="b"/>
              <a:pathLst>
                <a:path w="7086" h="5886" extrusionOk="0">
                  <a:moveTo>
                    <a:pt x="4679" y="0"/>
                  </a:moveTo>
                  <a:cubicBezTo>
                    <a:pt x="4558" y="0"/>
                    <a:pt x="4434" y="16"/>
                    <a:pt x="4311" y="49"/>
                  </a:cubicBezTo>
                  <a:cubicBezTo>
                    <a:pt x="3549" y="251"/>
                    <a:pt x="3085" y="1037"/>
                    <a:pt x="3299" y="1799"/>
                  </a:cubicBezTo>
                  <a:lnTo>
                    <a:pt x="3323" y="1930"/>
                  </a:lnTo>
                  <a:lnTo>
                    <a:pt x="1" y="2823"/>
                  </a:lnTo>
                  <a:cubicBezTo>
                    <a:pt x="322" y="3716"/>
                    <a:pt x="572" y="4644"/>
                    <a:pt x="751" y="5597"/>
                  </a:cubicBezTo>
                  <a:lnTo>
                    <a:pt x="4073" y="4704"/>
                  </a:lnTo>
                  <a:lnTo>
                    <a:pt x="4109" y="4823"/>
                  </a:lnTo>
                  <a:cubicBezTo>
                    <a:pt x="4277" y="5486"/>
                    <a:pt x="4864" y="5886"/>
                    <a:pt x="5482" y="5886"/>
                  </a:cubicBezTo>
                  <a:cubicBezTo>
                    <a:pt x="5607" y="5886"/>
                    <a:pt x="5734" y="5869"/>
                    <a:pt x="5859" y="5835"/>
                  </a:cubicBezTo>
                  <a:cubicBezTo>
                    <a:pt x="6633" y="5633"/>
                    <a:pt x="7085" y="4847"/>
                    <a:pt x="6883" y="4085"/>
                  </a:cubicBezTo>
                  <a:lnTo>
                    <a:pt x="6061" y="1061"/>
                  </a:lnTo>
                  <a:cubicBezTo>
                    <a:pt x="5891" y="422"/>
                    <a:pt x="5311" y="0"/>
                    <a:pt x="4679"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4" name="Google Shape;334;p40"/>
            <p:cNvSpPr/>
            <p:nvPr/>
          </p:nvSpPr>
          <p:spPr>
            <a:xfrm>
              <a:off x="-5327975" y="295750"/>
              <a:ext cx="178625" cy="175125"/>
            </a:xfrm>
            <a:custGeom>
              <a:avLst/>
              <a:gdLst/>
              <a:ahLst/>
              <a:cxnLst/>
              <a:rect l="l" t="t" r="r" b="b"/>
              <a:pathLst>
                <a:path w="7145" h="7005" extrusionOk="0">
                  <a:moveTo>
                    <a:pt x="3364" y="1"/>
                  </a:moveTo>
                  <a:cubicBezTo>
                    <a:pt x="2995" y="1"/>
                    <a:pt x="2626" y="140"/>
                    <a:pt x="2346" y="420"/>
                  </a:cubicBezTo>
                  <a:cubicBezTo>
                    <a:pt x="1787" y="980"/>
                    <a:pt x="1787" y="1885"/>
                    <a:pt x="2346" y="2456"/>
                  </a:cubicBezTo>
                  <a:lnTo>
                    <a:pt x="2442" y="2540"/>
                  </a:lnTo>
                  <a:lnTo>
                    <a:pt x="1" y="4980"/>
                  </a:lnTo>
                  <a:cubicBezTo>
                    <a:pt x="727" y="5599"/>
                    <a:pt x="1406" y="6278"/>
                    <a:pt x="2037" y="7004"/>
                  </a:cubicBezTo>
                  <a:lnTo>
                    <a:pt x="4466" y="4576"/>
                  </a:lnTo>
                  <a:lnTo>
                    <a:pt x="4561" y="4659"/>
                  </a:lnTo>
                  <a:cubicBezTo>
                    <a:pt x="4841" y="4939"/>
                    <a:pt x="5207" y="5079"/>
                    <a:pt x="5573" y="5079"/>
                  </a:cubicBezTo>
                  <a:cubicBezTo>
                    <a:pt x="5939" y="5079"/>
                    <a:pt x="6305" y="4939"/>
                    <a:pt x="6585" y="4659"/>
                  </a:cubicBezTo>
                  <a:cubicBezTo>
                    <a:pt x="7145" y="4099"/>
                    <a:pt x="7145" y="3194"/>
                    <a:pt x="6585" y="2635"/>
                  </a:cubicBezTo>
                  <a:lnTo>
                    <a:pt x="4382" y="420"/>
                  </a:lnTo>
                  <a:cubicBezTo>
                    <a:pt x="4103" y="140"/>
                    <a:pt x="3733" y="1"/>
                    <a:pt x="3364"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5" name="Google Shape;335;p40"/>
            <p:cNvSpPr/>
            <p:nvPr/>
          </p:nvSpPr>
          <p:spPr>
            <a:xfrm>
              <a:off x="-5556575" y="161575"/>
              <a:ext cx="155125" cy="172975"/>
            </a:xfrm>
            <a:custGeom>
              <a:avLst/>
              <a:gdLst/>
              <a:ahLst/>
              <a:cxnLst/>
              <a:rect l="l" t="t" r="r" b="b"/>
              <a:pathLst>
                <a:path w="6205" h="6919" extrusionOk="0">
                  <a:moveTo>
                    <a:pt x="1592" y="0"/>
                  </a:moveTo>
                  <a:cubicBezTo>
                    <a:pt x="953" y="0"/>
                    <a:pt x="373" y="421"/>
                    <a:pt x="203" y="1060"/>
                  </a:cubicBezTo>
                  <a:cubicBezTo>
                    <a:pt x="1" y="1834"/>
                    <a:pt x="453" y="2620"/>
                    <a:pt x="1215" y="2823"/>
                  </a:cubicBezTo>
                  <a:lnTo>
                    <a:pt x="1346" y="2858"/>
                  </a:lnTo>
                  <a:lnTo>
                    <a:pt x="453" y="6180"/>
                  </a:lnTo>
                  <a:cubicBezTo>
                    <a:pt x="1406" y="6347"/>
                    <a:pt x="2335" y="6597"/>
                    <a:pt x="3227" y="6918"/>
                  </a:cubicBezTo>
                  <a:lnTo>
                    <a:pt x="4120" y="3596"/>
                  </a:lnTo>
                  <a:lnTo>
                    <a:pt x="4240" y="3632"/>
                  </a:lnTo>
                  <a:cubicBezTo>
                    <a:pt x="4366" y="3666"/>
                    <a:pt x="4492" y="3682"/>
                    <a:pt x="4614" y="3682"/>
                  </a:cubicBezTo>
                  <a:cubicBezTo>
                    <a:pt x="5265" y="3682"/>
                    <a:pt x="5831" y="3231"/>
                    <a:pt x="6002" y="2620"/>
                  </a:cubicBezTo>
                  <a:cubicBezTo>
                    <a:pt x="6204" y="1846"/>
                    <a:pt x="5752" y="1060"/>
                    <a:pt x="4978" y="858"/>
                  </a:cubicBezTo>
                  <a:lnTo>
                    <a:pt x="1965" y="48"/>
                  </a:lnTo>
                  <a:cubicBezTo>
                    <a:pt x="1840" y="16"/>
                    <a:pt x="1715" y="0"/>
                    <a:pt x="1592"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6" name="Google Shape;336;p40"/>
            <p:cNvSpPr/>
            <p:nvPr/>
          </p:nvSpPr>
          <p:spPr>
            <a:xfrm>
              <a:off x="-6024775" y="379775"/>
              <a:ext cx="787925" cy="394100"/>
            </a:xfrm>
            <a:custGeom>
              <a:avLst/>
              <a:gdLst/>
              <a:ahLst/>
              <a:cxnLst/>
              <a:rect l="l" t="t" r="r" b="b"/>
              <a:pathLst>
                <a:path w="31517" h="15764" extrusionOk="0">
                  <a:moveTo>
                    <a:pt x="15764" y="0"/>
                  </a:moveTo>
                  <a:cubicBezTo>
                    <a:pt x="7073" y="0"/>
                    <a:pt x="0" y="7072"/>
                    <a:pt x="0" y="15764"/>
                  </a:cubicBezTo>
                  <a:lnTo>
                    <a:pt x="31516" y="15764"/>
                  </a:lnTo>
                  <a:cubicBezTo>
                    <a:pt x="31516" y="7072"/>
                    <a:pt x="24456" y="0"/>
                    <a:pt x="15764"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p>
          </p:txBody>
        </p:sp>
      </p:grpSp>
      <p:grpSp>
        <p:nvGrpSpPr>
          <p:cNvPr id="337" name="Google Shape;337;p40"/>
          <p:cNvGrpSpPr/>
          <p:nvPr/>
        </p:nvGrpSpPr>
        <p:grpSpPr>
          <a:xfrm>
            <a:off x="5892751" y="833525"/>
            <a:ext cx="1224983" cy="608565"/>
            <a:chOff x="-6247125" y="161575"/>
            <a:chExt cx="1232625" cy="612300"/>
          </a:xfrm>
        </p:grpSpPr>
        <p:sp>
          <p:nvSpPr>
            <p:cNvPr id="338" name="Google Shape;338;p40"/>
            <p:cNvSpPr/>
            <p:nvPr/>
          </p:nvSpPr>
          <p:spPr>
            <a:xfrm>
              <a:off x="-5860175" y="161575"/>
              <a:ext cx="155100" cy="172975"/>
            </a:xfrm>
            <a:custGeom>
              <a:avLst/>
              <a:gdLst/>
              <a:ahLst/>
              <a:cxnLst/>
              <a:rect l="l" t="t" r="r" b="b"/>
              <a:pathLst>
                <a:path w="6204" h="6919" extrusionOk="0">
                  <a:moveTo>
                    <a:pt x="4612" y="0"/>
                  </a:moveTo>
                  <a:cubicBezTo>
                    <a:pt x="4489" y="0"/>
                    <a:pt x="4364" y="16"/>
                    <a:pt x="4239" y="48"/>
                  </a:cubicBezTo>
                  <a:lnTo>
                    <a:pt x="1227" y="858"/>
                  </a:lnTo>
                  <a:cubicBezTo>
                    <a:pt x="465" y="1060"/>
                    <a:pt x="1" y="1846"/>
                    <a:pt x="215" y="2620"/>
                  </a:cubicBezTo>
                  <a:cubicBezTo>
                    <a:pt x="375" y="3231"/>
                    <a:pt x="940" y="3682"/>
                    <a:pt x="1590" y="3682"/>
                  </a:cubicBezTo>
                  <a:cubicBezTo>
                    <a:pt x="1713" y="3682"/>
                    <a:pt x="1839" y="3666"/>
                    <a:pt x="1965" y="3632"/>
                  </a:cubicBezTo>
                  <a:lnTo>
                    <a:pt x="2096" y="3596"/>
                  </a:lnTo>
                  <a:lnTo>
                    <a:pt x="2977" y="6918"/>
                  </a:lnTo>
                  <a:cubicBezTo>
                    <a:pt x="3882" y="6597"/>
                    <a:pt x="4799" y="6347"/>
                    <a:pt x="5751" y="6180"/>
                  </a:cubicBezTo>
                  <a:lnTo>
                    <a:pt x="4858" y="2858"/>
                  </a:lnTo>
                  <a:lnTo>
                    <a:pt x="4989" y="2823"/>
                  </a:lnTo>
                  <a:cubicBezTo>
                    <a:pt x="5751" y="2620"/>
                    <a:pt x="6204" y="1834"/>
                    <a:pt x="6001" y="1060"/>
                  </a:cubicBezTo>
                  <a:cubicBezTo>
                    <a:pt x="5832" y="421"/>
                    <a:pt x="5252" y="0"/>
                    <a:pt x="4612"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9" name="Google Shape;339;p40"/>
            <p:cNvSpPr/>
            <p:nvPr/>
          </p:nvSpPr>
          <p:spPr>
            <a:xfrm>
              <a:off x="-6112300" y="295750"/>
              <a:ext cx="178625" cy="175125"/>
            </a:xfrm>
            <a:custGeom>
              <a:avLst/>
              <a:gdLst/>
              <a:ahLst/>
              <a:cxnLst/>
              <a:rect l="l" t="t" r="r" b="b"/>
              <a:pathLst>
                <a:path w="7145" h="7005" extrusionOk="0">
                  <a:moveTo>
                    <a:pt x="3787" y="1"/>
                  </a:moveTo>
                  <a:cubicBezTo>
                    <a:pt x="3421" y="1"/>
                    <a:pt x="3055" y="140"/>
                    <a:pt x="2775" y="420"/>
                  </a:cubicBezTo>
                  <a:lnTo>
                    <a:pt x="561" y="2635"/>
                  </a:lnTo>
                  <a:cubicBezTo>
                    <a:pt x="1" y="3194"/>
                    <a:pt x="1" y="4099"/>
                    <a:pt x="561" y="4659"/>
                  </a:cubicBezTo>
                  <a:cubicBezTo>
                    <a:pt x="840" y="4939"/>
                    <a:pt x="1206" y="5079"/>
                    <a:pt x="1573" y="5079"/>
                  </a:cubicBezTo>
                  <a:cubicBezTo>
                    <a:pt x="1939" y="5079"/>
                    <a:pt x="2305" y="4939"/>
                    <a:pt x="2585" y="4659"/>
                  </a:cubicBezTo>
                  <a:lnTo>
                    <a:pt x="2680" y="4576"/>
                  </a:lnTo>
                  <a:lnTo>
                    <a:pt x="5121" y="7004"/>
                  </a:lnTo>
                  <a:cubicBezTo>
                    <a:pt x="5740" y="6278"/>
                    <a:pt x="6418" y="5599"/>
                    <a:pt x="7145" y="4980"/>
                  </a:cubicBezTo>
                  <a:lnTo>
                    <a:pt x="4704" y="2540"/>
                  </a:lnTo>
                  <a:lnTo>
                    <a:pt x="4799" y="2444"/>
                  </a:lnTo>
                  <a:cubicBezTo>
                    <a:pt x="5359" y="1885"/>
                    <a:pt x="5359" y="980"/>
                    <a:pt x="4799" y="420"/>
                  </a:cubicBezTo>
                  <a:cubicBezTo>
                    <a:pt x="4519" y="140"/>
                    <a:pt x="4153" y="1"/>
                    <a:pt x="3787"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0" name="Google Shape;340;p40"/>
            <p:cNvSpPr/>
            <p:nvPr/>
          </p:nvSpPr>
          <p:spPr>
            <a:xfrm>
              <a:off x="-6247125" y="548525"/>
              <a:ext cx="177125" cy="147150"/>
            </a:xfrm>
            <a:custGeom>
              <a:avLst/>
              <a:gdLst/>
              <a:ahLst/>
              <a:cxnLst/>
              <a:rect l="l" t="t" r="r" b="b"/>
              <a:pathLst>
                <a:path w="7085" h="5886" extrusionOk="0">
                  <a:moveTo>
                    <a:pt x="2406" y="0"/>
                  </a:moveTo>
                  <a:cubicBezTo>
                    <a:pt x="1774" y="0"/>
                    <a:pt x="1194" y="422"/>
                    <a:pt x="1024" y="1061"/>
                  </a:cubicBezTo>
                  <a:lnTo>
                    <a:pt x="215" y="4085"/>
                  </a:lnTo>
                  <a:cubicBezTo>
                    <a:pt x="0" y="4847"/>
                    <a:pt x="465" y="5633"/>
                    <a:pt x="1227" y="5835"/>
                  </a:cubicBezTo>
                  <a:cubicBezTo>
                    <a:pt x="1351" y="5869"/>
                    <a:pt x="1478" y="5886"/>
                    <a:pt x="1604" y="5886"/>
                  </a:cubicBezTo>
                  <a:cubicBezTo>
                    <a:pt x="2221" y="5886"/>
                    <a:pt x="2811" y="5486"/>
                    <a:pt x="2989" y="4823"/>
                  </a:cubicBezTo>
                  <a:lnTo>
                    <a:pt x="3013" y="4704"/>
                  </a:lnTo>
                  <a:lnTo>
                    <a:pt x="6335" y="5597"/>
                  </a:lnTo>
                  <a:cubicBezTo>
                    <a:pt x="6513" y="4644"/>
                    <a:pt x="6763" y="3716"/>
                    <a:pt x="7085" y="2823"/>
                  </a:cubicBezTo>
                  <a:lnTo>
                    <a:pt x="3763" y="1930"/>
                  </a:lnTo>
                  <a:lnTo>
                    <a:pt x="3798" y="1799"/>
                  </a:lnTo>
                  <a:cubicBezTo>
                    <a:pt x="4001" y="1037"/>
                    <a:pt x="3548" y="251"/>
                    <a:pt x="2775" y="49"/>
                  </a:cubicBezTo>
                  <a:cubicBezTo>
                    <a:pt x="2652" y="16"/>
                    <a:pt x="2528" y="0"/>
                    <a:pt x="2406"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1" name="Google Shape;341;p40"/>
            <p:cNvSpPr/>
            <p:nvPr/>
          </p:nvSpPr>
          <p:spPr>
            <a:xfrm>
              <a:off x="-5191650" y="548525"/>
              <a:ext cx="177150" cy="147150"/>
            </a:xfrm>
            <a:custGeom>
              <a:avLst/>
              <a:gdLst/>
              <a:ahLst/>
              <a:cxnLst/>
              <a:rect l="l" t="t" r="r" b="b"/>
              <a:pathLst>
                <a:path w="7086" h="5886" extrusionOk="0">
                  <a:moveTo>
                    <a:pt x="4679" y="0"/>
                  </a:moveTo>
                  <a:cubicBezTo>
                    <a:pt x="4558" y="0"/>
                    <a:pt x="4434" y="16"/>
                    <a:pt x="4311" y="49"/>
                  </a:cubicBezTo>
                  <a:cubicBezTo>
                    <a:pt x="3549" y="251"/>
                    <a:pt x="3085" y="1037"/>
                    <a:pt x="3299" y="1799"/>
                  </a:cubicBezTo>
                  <a:lnTo>
                    <a:pt x="3323" y="1930"/>
                  </a:lnTo>
                  <a:lnTo>
                    <a:pt x="1" y="2823"/>
                  </a:lnTo>
                  <a:cubicBezTo>
                    <a:pt x="322" y="3716"/>
                    <a:pt x="572" y="4644"/>
                    <a:pt x="751" y="5597"/>
                  </a:cubicBezTo>
                  <a:lnTo>
                    <a:pt x="4073" y="4704"/>
                  </a:lnTo>
                  <a:lnTo>
                    <a:pt x="4109" y="4823"/>
                  </a:lnTo>
                  <a:cubicBezTo>
                    <a:pt x="4277" y="5486"/>
                    <a:pt x="4864" y="5886"/>
                    <a:pt x="5482" y="5886"/>
                  </a:cubicBezTo>
                  <a:cubicBezTo>
                    <a:pt x="5607" y="5886"/>
                    <a:pt x="5734" y="5869"/>
                    <a:pt x="5859" y="5835"/>
                  </a:cubicBezTo>
                  <a:cubicBezTo>
                    <a:pt x="6633" y="5633"/>
                    <a:pt x="7085" y="4847"/>
                    <a:pt x="6883" y="4085"/>
                  </a:cubicBezTo>
                  <a:lnTo>
                    <a:pt x="6061" y="1061"/>
                  </a:lnTo>
                  <a:cubicBezTo>
                    <a:pt x="5891" y="422"/>
                    <a:pt x="5311" y="0"/>
                    <a:pt x="4679"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 name="Google Shape;342;p40"/>
            <p:cNvSpPr/>
            <p:nvPr/>
          </p:nvSpPr>
          <p:spPr>
            <a:xfrm>
              <a:off x="-5327975" y="295750"/>
              <a:ext cx="178625" cy="175125"/>
            </a:xfrm>
            <a:custGeom>
              <a:avLst/>
              <a:gdLst/>
              <a:ahLst/>
              <a:cxnLst/>
              <a:rect l="l" t="t" r="r" b="b"/>
              <a:pathLst>
                <a:path w="7145" h="7005" extrusionOk="0">
                  <a:moveTo>
                    <a:pt x="3364" y="1"/>
                  </a:moveTo>
                  <a:cubicBezTo>
                    <a:pt x="2995" y="1"/>
                    <a:pt x="2626" y="140"/>
                    <a:pt x="2346" y="420"/>
                  </a:cubicBezTo>
                  <a:cubicBezTo>
                    <a:pt x="1787" y="980"/>
                    <a:pt x="1787" y="1885"/>
                    <a:pt x="2346" y="2456"/>
                  </a:cubicBezTo>
                  <a:lnTo>
                    <a:pt x="2442" y="2540"/>
                  </a:lnTo>
                  <a:lnTo>
                    <a:pt x="1" y="4980"/>
                  </a:lnTo>
                  <a:cubicBezTo>
                    <a:pt x="727" y="5599"/>
                    <a:pt x="1406" y="6278"/>
                    <a:pt x="2037" y="7004"/>
                  </a:cubicBezTo>
                  <a:lnTo>
                    <a:pt x="4466" y="4576"/>
                  </a:lnTo>
                  <a:lnTo>
                    <a:pt x="4561" y="4659"/>
                  </a:lnTo>
                  <a:cubicBezTo>
                    <a:pt x="4841" y="4939"/>
                    <a:pt x="5207" y="5079"/>
                    <a:pt x="5573" y="5079"/>
                  </a:cubicBezTo>
                  <a:cubicBezTo>
                    <a:pt x="5939" y="5079"/>
                    <a:pt x="6305" y="4939"/>
                    <a:pt x="6585" y="4659"/>
                  </a:cubicBezTo>
                  <a:cubicBezTo>
                    <a:pt x="7145" y="4099"/>
                    <a:pt x="7145" y="3194"/>
                    <a:pt x="6585" y="2635"/>
                  </a:cubicBezTo>
                  <a:lnTo>
                    <a:pt x="4382" y="420"/>
                  </a:lnTo>
                  <a:cubicBezTo>
                    <a:pt x="4103" y="140"/>
                    <a:pt x="3733" y="1"/>
                    <a:pt x="3364"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3" name="Google Shape;343;p40"/>
            <p:cNvSpPr/>
            <p:nvPr/>
          </p:nvSpPr>
          <p:spPr>
            <a:xfrm>
              <a:off x="-5556575" y="161575"/>
              <a:ext cx="155125" cy="172975"/>
            </a:xfrm>
            <a:custGeom>
              <a:avLst/>
              <a:gdLst/>
              <a:ahLst/>
              <a:cxnLst/>
              <a:rect l="l" t="t" r="r" b="b"/>
              <a:pathLst>
                <a:path w="6205" h="6919" extrusionOk="0">
                  <a:moveTo>
                    <a:pt x="1592" y="0"/>
                  </a:moveTo>
                  <a:cubicBezTo>
                    <a:pt x="953" y="0"/>
                    <a:pt x="373" y="421"/>
                    <a:pt x="203" y="1060"/>
                  </a:cubicBezTo>
                  <a:cubicBezTo>
                    <a:pt x="1" y="1834"/>
                    <a:pt x="453" y="2620"/>
                    <a:pt x="1215" y="2823"/>
                  </a:cubicBezTo>
                  <a:lnTo>
                    <a:pt x="1346" y="2858"/>
                  </a:lnTo>
                  <a:lnTo>
                    <a:pt x="453" y="6180"/>
                  </a:lnTo>
                  <a:cubicBezTo>
                    <a:pt x="1406" y="6347"/>
                    <a:pt x="2335" y="6597"/>
                    <a:pt x="3227" y="6918"/>
                  </a:cubicBezTo>
                  <a:lnTo>
                    <a:pt x="4120" y="3596"/>
                  </a:lnTo>
                  <a:lnTo>
                    <a:pt x="4240" y="3632"/>
                  </a:lnTo>
                  <a:cubicBezTo>
                    <a:pt x="4366" y="3666"/>
                    <a:pt x="4492" y="3682"/>
                    <a:pt x="4614" y="3682"/>
                  </a:cubicBezTo>
                  <a:cubicBezTo>
                    <a:pt x="5265" y="3682"/>
                    <a:pt x="5831" y="3231"/>
                    <a:pt x="6002" y="2620"/>
                  </a:cubicBezTo>
                  <a:cubicBezTo>
                    <a:pt x="6204" y="1846"/>
                    <a:pt x="5752" y="1060"/>
                    <a:pt x="4978" y="858"/>
                  </a:cubicBezTo>
                  <a:lnTo>
                    <a:pt x="1965" y="48"/>
                  </a:lnTo>
                  <a:cubicBezTo>
                    <a:pt x="1840" y="16"/>
                    <a:pt x="1715" y="0"/>
                    <a:pt x="1592"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4" name="Google Shape;344;p40"/>
            <p:cNvSpPr/>
            <p:nvPr/>
          </p:nvSpPr>
          <p:spPr>
            <a:xfrm>
              <a:off x="-6024775" y="379775"/>
              <a:ext cx="787925" cy="394100"/>
            </a:xfrm>
            <a:custGeom>
              <a:avLst/>
              <a:gdLst/>
              <a:ahLst/>
              <a:cxnLst/>
              <a:rect l="l" t="t" r="r" b="b"/>
              <a:pathLst>
                <a:path w="31517" h="15764" extrusionOk="0">
                  <a:moveTo>
                    <a:pt x="15764" y="0"/>
                  </a:moveTo>
                  <a:cubicBezTo>
                    <a:pt x="7073" y="0"/>
                    <a:pt x="0" y="7072"/>
                    <a:pt x="0" y="15764"/>
                  </a:cubicBezTo>
                  <a:lnTo>
                    <a:pt x="31516" y="15764"/>
                  </a:lnTo>
                  <a:cubicBezTo>
                    <a:pt x="31516" y="7072"/>
                    <a:pt x="24456" y="0"/>
                    <a:pt x="15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345" name="Google Shape;345;p40"/>
          <p:cNvGrpSpPr/>
          <p:nvPr/>
        </p:nvGrpSpPr>
        <p:grpSpPr>
          <a:xfrm>
            <a:off x="2012439" y="833525"/>
            <a:ext cx="1224983" cy="608565"/>
            <a:chOff x="-6247125" y="161575"/>
            <a:chExt cx="1232625" cy="612300"/>
          </a:xfrm>
        </p:grpSpPr>
        <p:sp>
          <p:nvSpPr>
            <p:cNvPr id="346" name="Google Shape;346;p40"/>
            <p:cNvSpPr/>
            <p:nvPr/>
          </p:nvSpPr>
          <p:spPr>
            <a:xfrm>
              <a:off x="-5860175" y="161575"/>
              <a:ext cx="155100" cy="172975"/>
            </a:xfrm>
            <a:custGeom>
              <a:avLst/>
              <a:gdLst/>
              <a:ahLst/>
              <a:cxnLst/>
              <a:rect l="l" t="t" r="r" b="b"/>
              <a:pathLst>
                <a:path w="6204" h="6919" extrusionOk="0">
                  <a:moveTo>
                    <a:pt x="4612" y="0"/>
                  </a:moveTo>
                  <a:cubicBezTo>
                    <a:pt x="4489" y="0"/>
                    <a:pt x="4364" y="16"/>
                    <a:pt x="4239" y="48"/>
                  </a:cubicBezTo>
                  <a:lnTo>
                    <a:pt x="1227" y="858"/>
                  </a:lnTo>
                  <a:cubicBezTo>
                    <a:pt x="465" y="1060"/>
                    <a:pt x="1" y="1846"/>
                    <a:pt x="215" y="2620"/>
                  </a:cubicBezTo>
                  <a:cubicBezTo>
                    <a:pt x="375" y="3231"/>
                    <a:pt x="940" y="3682"/>
                    <a:pt x="1590" y="3682"/>
                  </a:cubicBezTo>
                  <a:cubicBezTo>
                    <a:pt x="1713" y="3682"/>
                    <a:pt x="1839" y="3666"/>
                    <a:pt x="1965" y="3632"/>
                  </a:cubicBezTo>
                  <a:lnTo>
                    <a:pt x="2096" y="3596"/>
                  </a:lnTo>
                  <a:lnTo>
                    <a:pt x="2977" y="6918"/>
                  </a:lnTo>
                  <a:cubicBezTo>
                    <a:pt x="3882" y="6597"/>
                    <a:pt x="4799" y="6347"/>
                    <a:pt x="5751" y="6180"/>
                  </a:cubicBezTo>
                  <a:lnTo>
                    <a:pt x="4858" y="2858"/>
                  </a:lnTo>
                  <a:lnTo>
                    <a:pt x="4989" y="2823"/>
                  </a:lnTo>
                  <a:cubicBezTo>
                    <a:pt x="5751" y="2620"/>
                    <a:pt x="6204" y="1834"/>
                    <a:pt x="6001" y="1060"/>
                  </a:cubicBezTo>
                  <a:cubicBezTo>
                    <a:pt x="5832" y="421"/>
                    <a:pt x="5252" y="0"/>
                    <a:pt x="4612"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7" name="Google Shape;347;p40"/>
            <p:cNvSpPr/>
            <p:nvPr/>
          </p:nvSpPr>
          <p:spPr>
            <a:xfrm>
              <a:off x="-6112300" y="295750"/>
              <a:ext cx="178625" cy="175125"/>
            </a:xfrm>
            <a:custGeom>
              <a:avLst/>
              <a:gdLst/>
              <a:ahLst/>
              <a:cxnLst/>
              <a:rect l="l" t="t" r="r" b="b"/>
              <a:pathLst>
                <a:path w="7145" h="7005" extrusionOk="0">
                  <a:moveTo>
                    <a:pt x="3787" y="1"/>
                  </a:moveTo>
                  <a:cubicBezTo>
                    <a:pt x="3421" y="1"/>
                    <a:pt x="3055" y="140"/>
                    <a:pt x="2775" y="420"/>
                  </a:cubicBezTo>
                  <a:lnTo>
                    <a:pt x="561" y="2635"/>
                  </a:lnTo>
                  <a:cubicBezTo>
                    <a:pt x="1" y="3194"/>
                    <a:pt x="1" y="4099"/>
                    <a:pt x="561" y="4659"/>
                  </a:cubicBezTo>
                  <a:cubicBezTo>
                    <a:pt x="840" y="4939"/>
                    <a:pt x="1206" y="5079"/>
                    <a:pt x="1573" y="5079"/>
                  </a:cubicBezTo>
                  <a:cubicBezTo>
                    <a:pt x="1939" y="5079"/>
                    <a:pt x="2305" y="4939"/>
                    <a:pt x="2585" y="4659"/>
                  </a:cubicBezTo>
                  <a:lnTo>
                    <a:pt x="2680" y="4576"/>
                  </a:lnTo>
                  <a:lnTo>
                    <a:pt x="5121" y="7004"/>
                  </a:lnTo>
                  <a:cubicBezTo>
                    <a:pt x="5740" y="6278"/>
                    <a:pt x="6418" y="5599"/>
                    <a:pt x="7145" y="4980"/>
                  </a:cubicBezTo>
                  <a:lnTo>
                    <a:pt x="4704" y="2540"/>
                  </a:lnTo>
                  <a:lnTo>
                    <a:pt x="4799" y="2444"/>
                  </a:lnTo>
                  <a:cubicBezTo>
                    <a:pt x="5359" y="1885"/>
                    <a:pt x="5359" y="980"/>
                    <a:pt x="4799" y="420"/>
                  </a:cubicBezTo>
                  <a:cubicBezTo>
                    <a:pt x="4519" y="140"/>
                    <a:pt x="4153" y="1"/>
                    <a:pt x="3787"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8" name="Google Shape;348;p40"/>
            <p:cNvSpPr/>
            <p:nvPr/>
          </p:nvSpPr>
          <p:spPr>
            <a:xfrm>
              <a:off x="-6247125" y="548525"/>
              <a:ext cx="177125" cy="147150"/>
            </a:xfrm>
            <a:custGeom>
              <a:avLst/>
              <a:gdLst/>
              <a:ahLst/>
              <a:cxnLst/>
              <a:rect l="l" t="t" r="r" b="b"/>
              <a:pathLst>
                <a:path w="7085" h="5886" extrusionOk="0">
                  <a:moveTo>
                    <a:pt x="2406" y="0"/>
                  </a:moveTo>
                  <a:cubicBezTo>
                    <a:pt x="1774" y="0"/>
                    <a:pt x="1194" y="422"/>
                    <a:pt x="1024" y="1061"/>
                  </a:cubicBezTo>
                  <a:lnTo>
                    <a:pt x="215" y="4085"/>
                  </a:lnTo>
                  <a:cubicBezTo>
                    <a:pt x="0" y="4847"/>
                    <a:pt x="465" y="5633"/>
                    <a:pt x="1227" y="5835"/>
                  </a:cubicBezTo>
                  <a:cubicBezTo>
                    <a:pt x="1351" y="5869"/>
                    <a:pt x="1478" y="5886"/>
                    <a:pt x="1604" y="5886"/>
                  </a:cubicBezTo>
                  <a:cubicBezTo>
                    <a:pt x="2221" y="5886"/>
                    <a:pt x="2811" y="5486"/>
                    <a:pt x="2989" y="4823"/>
                  </a:cubicBezTo>
                  <a:lnTo>
                    <a:pt x="3013" y="4704"/>
                  </a:lnTo>
                  <a:lnTo>
                    <a:pt x="6335" y="5597"/>
                  </a:lnTo>
                  <a:cubicBezTo>
                    <a:pt x="6513" y="4644"/>
                    <a:pt x="6763" y="3716"/>
                    <a:pt x="7085" y="2823"/>
                  </a:cubicBezTo>
                  <a:lnTo>
                    <a:pt x="3763" y="1930"/>
                  </a:lnTo>
                  <a:lnTo>
                    <a:pt x="3798" y="1799"/>
                  </a:lnTo>
                  <a:cubicBezTo>
                    <a:pt x="4001" y="1037"/>
                    <a:pt x="3548" y="251"/>
                    <a:pt x="2775" y="49"/>
                  </a:cubicBezTo>
                  <a:cubicBezTo>
                    <a:pt x="2652" y="16"/>
                    <a:pt x="2528" y="0"/>
                    <a:pt x="2406"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9" name="Google Shape;349;p40"/>
            <p:cNvSpPr/>
            <p:nvPr/>
          </p:nvSpPr>
          <p:spPr>
            <a:xfrm>
              <a:off x="-5191650" y="548525"/>
              <a:ext cx="177150" cy="147150"/>
            </a:xfrm>
            <a:custGeom>
              <a:avLst/>
              <a:gdLst/>
              <a:ahLst/>
              <a:cxnLst/>
              <a:rect l="l" t="t" r="r" b="b"/>
              <a:pathLst>
                <a:path w="7086" h="5886" extrusionOk="0">
                  <a:moveTo>
                    <a:pt x="4679" y="0"/>
                  </a:moveTo>
                  <a:cubicBezTo>
                    <a:pt x="4558" y="0"/>
                    <a:pt x="4434" y="16"/>
                    <a:pt x="4311" y="49"/>
                  </a:cubicBezTo>
                  <a:cubicBezTo>
                    <a:pt x="3549" y="251"/>
                    <a:pt x="3085" y="1037"/>
                    <a:pt x="3299" y="1799"/>
                  </a:cubicBezTo>
                  <a:lnTo>
                    <a:pt x="3323" y="1930"/>
                  </a:lnTo>
                  <a:lnTo>
                    <a:pt x="1" y="2823"/>
                  </a:lnTo>
                  <a:cubicBezTo>
                    <a:pt x="322" y="3716"/>
                    <a:pt x="572" y="4644"/>
                    <a:pt x="751" y="5597"/>
                  </a:cubicBezTo>
                  <a:lnTo>
                    <a:pt x="4073" y="4704"/>
                  </a:lnTo>
                  <a:lnTo>
                    <a:pt x="4109" y="4823"/>
                  </a:lnTo>
                  <a:cubicBezTo>
                    <a:pt x="4277" y="5486"/>
                    <a:pt x="4864" y="5886"/>
                    <a:pt x="5482" y="5886"/>
                  </a:cubicBezTo>
                  <a:cubicBezTo>
                    <a:pt x="5607" y="5886"/>
                    <a:pt x="5734" y="5869"/>
                    <a:pt x="5859" y="5835"/>
                  </a:cubicBezTo>
                  <a:cubicBezTo>
                    <a:pt x="6633" y="5633"/>
                    <a:pt x="7085" y="4847"/>
                    <a:pt x="6883" y="4085"/>
                  </a:cubicBezTo>
                  <a:lnTo>
                    <a:pt x="6061" y="1061"/>
                  </a:lnTo>
                  <a:cubicBezTo>
                    <a:pt x="5891" y="422"/>
                    <a:pt x="5311" y="0"/>
                    <a:pt x="4679"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0" name="Google Shape;350;p40"/>
            <p:cNvSpPr/>
            <p:nvPr/>
          </p:nvSpPr>
          <p:spPr>
            <a:xfrm>
              <a:off x="-5327975" y="295750"/>
              <a:ext cx="178625" cy="175125"/>
            </a:xfrm>
            <a:custGeom>
              <a:avLst/>
              <a:gdLst/>
              <a:ahLst/>
              <a:cxnLst/>
              <a:rect l="l" t="t" r="r" b="b"/>
              <a:pathLst>
                <a:path w="7145" h="7005" extrusionOk="0">
                  <a:moveTo>
                    <a:pt x="3364" y="1"/>
                  </a:moveTo>
                  <a:cubicBezTo>
                    <a:pt x="2995" y="1"/>
                    <a:pt x="2626" y="140"/>
                    <a:pt x="2346" y="420"/>
                  </a:cubicBezTo>
                  <a:cubicBezTo>
                    <a:pt x="1787" y="980"/>
                    <a:pt x="1787" y="1885"/>
                    <a:pt x="2346" y="2456"/>
                  </a:cubicBezTo>
                  <a:lnTo>
                    <a:pt x="2442" y="2540"/>
                  </a:lnTo>
                  <a:lnTo>
                    <a:pt x="1" y="4980"/>
                  </a:lnTo>
                  <a:cubicBezTo>
                    <a:pt x="727" y="5599"/>
                    <a:pt x="1406" y="6278"/>
                    <a:pt x="2037" y="7004"/>
                  </a:cubicBezTo>
                  <a:lnTo>
                    <a:pt x="4466" y="4576"/>
                  </a:lnTo>
                  <a:lnTo>
                    <a:pt x="4561" y="4659"/>
                  </a:lnTo>
                  <a:cubicBezTo>
                    <a:pt x="4841" y="4939"/>
                    <a:pt x="5207" y="5079"/>
                    <a:pt x="5573" y="5079"/>
                  </a:cubicBezTo>
                  <a:cubicBezTo>
                    <a:pt x="5939" y="5079"/>
                    <a:pt x="6305" y="4939"/>
                    <a:pt x="6585" y="4659"/>
                  </a:cubicBezTo>
                  <a:cubicBezTo>
                    <a:pt x="7145" y="4099"/>
                    <a:pt x="7145" y="3194"/>
                    <a:pt x="6585" y="2635"/>
                  </a:cubicBezTo>
                  <a:lnTo>
                    <a:pt x="4382" y="420"/>
                  </a:lnTo>
                  <a:cubicBezTo>
                    <a:pt x="4103" y="140"/>
                    <a:pt x="3733" y="1"/>
                    <a:pt x="3364"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1" name="Google Shape;351;p40"/>
            <p:cNvSpPr/>
            <p:nvPr/>
          </p:nvSpPr>
          <p:spPr>
            <a:xfrm>
              <a:off x="-5556575" y="161575"/>
              <a:ext cx="155125" cy="172975"/>
            </a:xfrm>
            <a:custGeom>
              <a:avLst/>
              <a:gdLst/>
              <a:ahLst/>
              <a:cxnLst/>
              <a:rect l="l" t="t" r="r" b="b"/>
              <a:pathLst>
                <a:path w="6205" h="6919" extrusionOk="0">
                  <a:moveTo>
                    <a:pt x="1592" y="0"/>
                  </a:moveTo>
                  <a:cubicBezTo>
                    <a:pt x="953" y="0"/>
                    <a:pt x="373" y="421"/>
                    <a:pt x="203" y="1060"/>
                  </a:cubicBezTo>
                  <a:cubicBezTo>
                    <a:pt x="1" y="1834"/>
                    <a:pt x="453" y="2620"/>
                    <a:pt x="1215" y="2823"/>
                  </a:cubicBezTo>
                  <a:lnTo>
                    <a:pt x="1346" y="2858"/>
                  </a:lnTo>
                  <a:lnTo>
                    <a:pt x="453" y="6180"/>
                  </a:lnTo>
                  <a:cubicBezTo>
                    <a:pt x="1406" y="6347"/>
                    <a:pt x="2335" y="6597"/>
                    <a:pt x="3227" y="6918"/>
                  </a:cubicBezTo>
                  <a:lnTo>
                    <a:pt x="4120" y="3596"/>
                  </a:lnTo>
                  <a:lnTo>
                    <a:pt x="4240" y="3632"/>
                  </a:lnTo>
                  <a:cubicBezTo>
                    <a:pt x="4366" y="3666"/>
                    <a:pt x="4492" y="3682"/>
                    <a:pt x="4614" y="3682"/>
                  </a:cubicBezTo>
                  <a:cubicBezTo>
                    <a:pt x="5265" y="3682"/>
                    <a:pt x="5831" y="3231"/>
                    <a:pt x="6002" y="2620"/>
                  </a:cubicBezTo>
                  <a:cubicBezTo>
                    <a:pt x="6204" y="1846"/>
                    <a:pt x="5752" y="1060"/>
                    <a:pt x="4978" y="858"/>
                  </a:cubicBezTo>
                  <a:lnTo>
                    <a:pt x="1965" y="48"/>
                  </a:lnTo>
                  <a:cubicBezTo>
                    <a:pt x="1840" y="16"/>
                    <a:pt x="1715" y="0"/>
                    <a:pt x="1592"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2" name="Google Shape;352;p40"/>
            <p:cNvSpPr/>
            <p:nvPr/>
          </p:nvSpPr>
          <p:spPr>
            <a:xfrm>
              <a:off x="-6024775" y="379775"/>
              <a:ext cx="787925" cy="394100"/>
            </a:xfrm>
            <a:custGeom>
              <a:avLst/>
              <a:gdLst/>
              <a:ahLst/>
              <a:cxnLst/>
              <a:rect l="l" t="t" r="r" b="b"/>
              <a:pathLst>
                <a:path w="31517" h="15764" extrusionOk="0">
                  <a:moveTo>
                    <a:pt x="15764" y="0"/>
                  </a:moveTo>
                  <a:cubicBezTo>
                    <a:pt x="7073" y="0"/>
                    <a:pt x="0" y="7072"/>
                    <a:pt x="0" y="15764"/>
                  </a:cubicBezTo>
                  <a:lnTo>
                    <a:pt x="31516" y="15764"/>
                  </a:lnTo>
                  <a:cubicBezTo>
                    <a:pt x="31516" y="7072"/>
                    <a:pt x="24456" y="0"/>
                    <a:pt x="15764"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rgbClr val="383455"/>
                </a:solidFill>
                <a:latin typeface="Passion One"/>
                <a:ea typeface="Passion One"/>
                <a:cs typeface="Passion One"/>
                <a:sym typeface="Passion One"/>
              </a:endParaRPr>
            </a:p>
          </p:txBody>
        </p:sp>
      </p:grpSp>
      <p:grpSp>
        <p:nvGrpSpPr>
          <p:cNvPr id="353" name="Google Shape;353;p40"/>
          <p:cNvGrpSpPr/>
          <p:nvPr/>
        </p:nvGrpSpPr>
        <p:grpSpPr>
          <a:xfrm>
            <a:off x="2012439" y="2888181"/>
            <a:ext cx="1224983" cy="608565"/>
            <a:chOff x="-6247125" y="161575"/>
            <a:chExt cx="1232625" cy="612300"/>
          </a:xfrm>
        </p:grpSpPr>
        <p:sp>
          <p:nvSpPr>
            <p:cNvPr id="354" name="Google Shape;354;p40"/>
            <p:cNvSpPr/>
            <p:nvPr/>
          </p:nvSpPr>
          <p:spPr>
            <a:xfrm>
              <a:off x="-5860175" y="161575"/>
              <a:ext cx="155100" cy="172975"/>
            </a:xfrm>
            <a:custGeom>
              <a:avLst/>
              <a:gdLst/>
              <a:ahLst/>
              <a:cxnLst/>
              <a:rect l="l" t="t" r="r" b="b"/>
              <a:pathLst>
                <a:path w="6204" h="6919" extrusionOk="0">
                  <a:moveTo>
                    <a:pt x="4612" y="0"/>
                  </a:moveTo>
                  <a:cubicBezTo>
                    <a:pt x="4489" y="0"/>
                    <a:pt x="4364" y="16"/>
                    <a:pt x="4239" y="48"/>
                  </a:cubicBezTo>
                  <a:lnTo>
                    <a:pt x="1227" y="858"/>
                  </a:lnTo>
                  <a:cubicBezTo>
                    <a:pt x="465" y="1060"/>
                    <a:pt x="1" y="1846"/>
                    <a:pt x="215" y="2620"/>
                  </a:cubicBezTo>
                  <a:cubicBezTo>
                    <a:pt x="375" y="3231"/>
                    <a:pt x="940" y="3682"/>
                    <a:pt x="1590" y="3682"/>
                  </a:cubicBezTo>
                  <a:cubicBezTo>
                    <a:pt x="1713" y="3682"/>
                    <a:pt x="1839" y="3666"/>
                    <a:pt x="1965" y="3632"/>
                  </a:cubicBezTo>
                  <a:lnTo>
                    <a:pt x="2096" y="3596"/>
                  </a:lnTo>
                  <a:lnTo>
                    <a:pt x="2977" y="6918"/>
                  </a:lnTo>
                  <a:cubicBezTo>
                    <a:pt x="3882" y="6597"/>
                    <a:pt x="4799" y="6347"/>
                    <a:pt x="5751" y="6180"/>
                  </a:cubicBezTo>
                  <a:lnTo>
                    <a:pt x="4858" y="2858"/>
                  </a:lnTo>
                  <a:lnTo>
                    <a:pt x="4989" y="2823"/>
                  </a:lnTo>
                  <a:cubicBezTo>
                    <a:pt x="5751" y="2620"/>
                    <a:pt x="6204" y="1834"/>
                    <a:pt x="6001" y="1060"/>
                  </a:cubicBezTo>
                  <a:cubicBezTo>
                    <a:pt x="5832" y="421"/>
                    <a:pt x="5252" y="0"/>
                    <a:pt x="4612"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5" name="Google Shape;355;p40"/>
            <p:cNvSpPr/>
            <p:nvPr/>
          </p:nvSpPr>
          <p:spPr>
            <a:xfrm>
              <a:off x="-6112300" y="295750"/>
              <a:ext cx="178625" cy="175125"/>
            </a:xfrm>
            <a:custGeom>
              <a:avLst/>
              <a:gdLst/>
              <a:ahLst/>
              <a:cxnLst/>
              <a:rect l="l" t="t" r="r" b="b"/>
              <a:pathLst>
                <a:path w="7145" h="7005" extrusionOk="0">
                  <a:moveTo>
                    <a:pt x="3787" y="1"/>
                  </a:moveTo>
                  <a:cubicBezTo>
                    <a:pt x="3421" y="1"/>
                    <a:pt x="3055" y="140"/>
                    <a:pt x="2775" y="420"/>
                  </a:cubicBezTo>
                  <a:lnTo>
                    <a:pt x="561" y="2635"/>
                  </a:lnTo>
                  <a:cubicBezTo>
                    <a:pt x="1" y="3194"/>
                    <a:pt x="1" y="4099"/>
                    <a:pt x="561" y="4659"/>
                  </a:cubicBezTo>
                  <a:cubicBezTo>
                    <a:pt x="840" y="4939"/>
                    <a:pt x="1206" y="5079"/>
                    <a:pt x="1573" y="5079"/>
                  </a:cubicBezTo>
                  <a:cubicBezTo>
                    <a:pt x="1939" y="5079"/>
                    <a:pt x="2305" y="4939"/>
                    <a:pt x="2585" y="4659"/>
                  </a:cubicBezTo>
                  <a:lnTo>
                    <a:pt x="2680" y="4576"/>
                  </a:lnTo>
                  <a:lnTo>
                    <a:pt x="5121" y="7004"/>
                  </a:lnTo>
                  <a:cubicBezTo>
                    <a:pt x="5740" y="6278"/>
                    <a:pt x="6418" y="5599"/>
                    <a:pt x="7145" y="4980"/>
                  </a:cubicBezTo>
                  <a:lnTo>
                    <a:pt x="4704" y="2540"/>
                  </a:lnTo>
                  <a:lnTo>
                    <a:pt x="4799" y="2444"/>
                  </a:lnTo>
                  <a:cubicBezTo>
                    <a:pt x="5359" y="1885"/>
                    <a:pt x="5359" y="980"/>
                    <a:pt x="4799" y="420"/>
                  </a:cubicBezTo>
                  <a:cubicBezTo>
                    <a:pt x="4519" y="140"/>
                    <a:pt x="4153" y="1"/>
                    <a:pt x="3787"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6" name="Google Shape;356;p40"/>
            <p:cNvSpPr/>
            <p:nvPr/>
          </p:nvSpPr>
          <p:spPr>
            <a:xfrm>
              <a:off x="-6247125" y="548525"/>
              <a:ext cx="177125" cy="147150"/>
            </a:xfrm>
            <a:custGeom>
              <a:avLst/>
              <a:gdLst/>
              <a:ahLst/>
              <a:cxnLst/>
              <a:rect l="l" t="t" r="r" b="b"/>
              <a:pathLst>
                <a:path w="7085" h="5886" extrusionOk="0">
                  <a:moveTo>
                    <a:pt x="2406" y="0"/>
                  </a:moveTo>
                  <a:cubicBezTo>
                    <a:pt x="1774" y="0"/>
                    <a:pt x="1194" y="422"/>
                    <a:pt x="1024" y="1061"/>
                  </a:cubicBezTo>
                  <a:lnTo>
                    <a:pt x="215" y="4085"/>
                  </a:lnTo>
                  <a:cubicBezTo>
                    <a:pt x="0" y="4847"/>
                    <a:pt x="465" y="5633"/>
                    <a:pt x="1227" y="5835"/>
                  </a:cubicBezTo>
                  <a:cubicBezTo>
                    <a:pt x="1351" y="5869"/>
                    <a:pt x="1478" y="5886"/>
                    <a:pt x="1604" y="5886"/>
                  </a:cubicBezTo>
                  <a:cubicBezTo>
                    <a:pt x="2221" y="5886"/>
                    <a:pt x="2811" y="5486"/>
                    <a:pt x="2989" y="4823"/>
                  </a:cubicBezTo>
                  <a:lnTo>
                    <a:pt x="3013" y="4704"/>
                  </a:lnTo>
                  <a:lnTo>
                    <a:pt x="6335" y="5597"/>
                  </a:lnTo>
                  <a:cubicBezTo>
                    <a:pt x="6513" y="4644"/>
                    <a:pt x="6763" y="3716"/>
                    <a:pt x="7085" y="2823"/>
                  </a:cubicBezTo>
                  <a:lnTo>
                    <a:pt x="3763" y="1930"/>
                  </a:lnTo>
                  <a:lnTo>
                    <a:pt x="3798" y="1799"/>
                  </a:lnTo>
                  <a:cubicBezTo>
                    <a:pt x="4001" y="1037"/>
                    <a:pt x="3548" y="251"/>
                    <a:pt x="2775" y="49"/>
                  </a:cubicBezTo>
                  <a:cubicBezTo>
                    <a:pt x="2652" y="16"/>
                    <a:pt x="2528" y="0"/>
                    <a:pt x="2406"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7" name="Google Shape;357;p40"/>
            <p:cNvSpPr/>
            <p:nvPr/>
          </p:nvSpPr>
          <p:spPr>
            <a:xfrm>
              <a:off x="-5191650" y="548525"/>
              <a:ext cx="177150" cy="147150"/>
            </a:xfrm>
            <a:custGeom>
              <a:avLst/>
              <a:gdLst/>
              <a:ahLst/>
              <a:cxnLst/>
              <a:rect l="l" t="t" r="r" b="b"/>
              <a:pathLst>
                <a:path w="7086" h="5886" extrusionOk="0">
                  <a:moveTo>
                    <a:pt x="4679" y="0"/>
                  </a:moveTo>
                  <a:cubicBezTo>
                    <a:pt x="4558" y="0"/>
                    <a:pt x="4434" y="16"/>
                    <a:pt x="4311" y="49"/>
                  </a:cubicBezTo>
                  <a:cubicBezTo>
                    <a:pt x="3549" y="251"/>
                    <a:pt x="3085" y="1037"/>
                    <a:pt x="3299" y="1799"/>
                  </a:cubicBezTo>
                  <a:lnTo>
                    <a:pt x="3323" y="1930"/>
                  </a:lnTo>
                  <a:lnTo>
                    <a:pt x="1" y="2823"/>
                  </a:lnTo>
                  <a:cubicBezTo>
                    <a:pt x="322" y="3716"/>
                    <a:pt x="572" y="4644"/>
                    <a:pt x="751" y="5597"/>
                  </a:cubicBezTo>
                  <a:lnTo>
                    <a:pt x="4073" y="4704"/>
                  </a:lnTo>
                  <a:lnTo>
                    <a:pt x="4109" y="4823"/>
                  </a:lnTo>
                  <a:cubicBezTo>
                    <a:pt x="4277" y="5486"/>
                    <a:pt x="4864" y="5886"/>
                    <a:pt x="5482" y="5886"/>
                  </a:cubicBezTo>
                  <a:cubicBezTo>
                    <a:pt x="5607" y="5886"/>
                    <a:pt x="5734" y="5869"/>
                    <a:pt x="5859" y="5835"/>
                  </a:cubicBezTo>
                  <a:cubicBezTo>
                    <a:pt x="6633" y="5633"/>
                    <a:pt x="7085" y="4847"/>
                    <a:pt x="6883" y="4085"/>
                  </a:cubicBezTo>
                  <a:lnTo>
                    <a:pt x="6061" y="1061"/>
                  </a:lnTo>
                  <a:cubicBezTo>
                    <a:pt x="5891" y="422"/>
                    <a:pt x="5311" y="0"/>
                    <a:pt x="4679"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40"/>
            <p:cNvSpPr/>
            <p:nvPr/>
          </p:nvSpPr>
          <p:spPr>
            <a:xfrm>
              <a:off x="-5327975" y="295750"/>
              <a:ext cx="178625" cy="175125"/>
            </a:xfrm>
            <a:custGeom>
              <a:avLst/>
              <a:gdLst/>
              <a:ahLst/>
              <a:cxnLst/>
              <a:rect l="l" t="t" r="r" b="b"/>
              <a:pathLst>
                <a:path w="7145" h="7005" extrusionOk="0">
                  <a:moveTo>
                    <a:pt x="3364" y="1"/>
                  </a:moveTo>
                  <a:cubicBezTo>
                    <a:pt x="2995" y="1"/>
                    <a:pt x="2626" y="140"/>
                    <a:pt x="2346" y="420"/>
                  </a:cubicBezTo>
                  <a:cubicBezTo>
                    <a:pt x="1787" y="980"/>
                    <a:pt x="1787" y="1885"/>
                    <a:pt x="2346" y="2456"/>
                  </a:cubicBezTo>
                  <a:lnTo>
                    <a:pt x="2442" y="2540"/>
                  </a:lnTo>
                  <a:lnTo>
                    <a:pt x="1" y="4980"/>
                  </a:lnTo>
                  <a:cubicBezTo>
                    <a:pt x="727" y="5599"/>
                    <a:pt x="1406" y="6278"/>
                    <a:pt x="2037" y="7004"/>
                  </a:cubicBezTo>
                  <a:lnTo>
                    <a:pt x="4466" y="4576"/>
                  </a:lnTo>
                  <a:lnTo>
                    <a:pt x="4561" y="4659"/>
                  </a:lnTo>
                  <a:cubicBezTo>
                    <a:pt x="4841" y="4939"/>
                    <a:pt x="5207" y="5079"/>
                    <a:pt x="5573" y="5079"/>
                  </a:cubicBezTo>
                  <a:cubicBezTo>
                    <a:pt x="5939" y="5079"/>
                    <a:pt x="6305" y="4939"/>
                    <a:pt x="6585" y="4659"/>
                  </a:cubicBezTo>
                  <a:cubicBezTo>
                    <a:pt x="7145" y="4099"/>
                    <a:pt x="7145" y="3194"/>
                    <a:pt x="6585" y="2635"/>
                  </a:cubicBezTo>
                  <a:lnTo>
                    <a:pt x="4382" y="420"/>
                  </a:lnTo>
                  <a:cubicBezTo>
                    <a:pt x="4103" y="140"/>
                    <a:pt x="3733" y="1"/>
                    <a:pt x="3364"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9" name="Google Shape;359;p40"/>
            <p:cNvSpPr/>
            <p:nvPr/>
          </p:nvSpPr>
          <p:spPr>
            <a:xfrm>
              <a:off x="-5556575" y="161575"/>
              <a:ext cx="155125" cy="172975"/>
            </a:xfrm>
            <a:custGeom>
              <a:avLst/>
              <a:gdLst/>
              <a:ahLst/>
              <a:cxnLst/>
              <a:rect l="l" t="t" r="r" b="b"/>
              <a:pathLst>
                <a:path w="6205" h="6919" extrusionOk="0">
                  <a:moveTo>
                    <a:pt x="1592" y="0"/>
                  </a:moveTo>
                  <a:cubicBezTo>
                    <a:pt x="953" y="0"/>
                    <a:pt x="373" y="421"/>
                    <a:pt x="203" y="1060"/>
                  </a:cubicBezTo>
                  <a:cubicBezTo>
                    <a:pt x="1" y="1834"/>
                    <a:pt x="453" y="2620"/>
                    <a:pt x="1215" y="2823"/>
                  </a:cubicBezTo>
                  <a:lnTo>
                    <a:pt x="1346" y="2858"/>
                  </a:lnTo>
                  <a:lnTo>
                    <a:pt x="453" y="6180"/>
                  </a:lnTo>
                  <a:cubicBezTo>
                    <a:pt x="1406" y="6347"/>
                    <a:pt x="2335" y="6597"/>
                    <a:pt x="3227" y="6918"/>
                  </a:cubicBezTo>
                  <a:lnTo>
                    <a:pt x="4120" y="3596"/>
                  </a:lnTo>
                  <a:lnTo>
                    <a:pt x="4240" y="3632"/>
                  </a:lnTo>
                  <a:cubicBezTo>
                    <a:pt x="4366" y="3666"/>
                    <a:pt x="4492" y="3682"/>
                    <a:pt x="4614" y="3682"/>
                  </a:cubicBezTo>
                  <a:cubicBezTo>
                    <a:pt x="5265" y="3682"/>
                    <a:pt x="5831" y="3231"/>
                    <a:pt x="6002" y="2620"/>
                  </a:cubicBezTo>
                  <a:cubicBezTo>
                    <a:pt x="6204" y="1846"/>
                    <a:pt x="5752" y="1060"/>
                    <a:pt x="4978" y="858"/>
                  </a:cubicBezTo>
                  <a:lnTo>
                    <a:pt x="1965" y="48"/>
                  </a:lnTo>
                  <a:cubicBezTo>
                    <a:pt x="1840" y="16"/>
                    <a:pt x="1715" y="0"/>
                    <a:pt x="1592"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0" name="Google Shape;360;p40"/>
            <p:cNvSpPr/>
            <p:nvPr/>
          </p:nvSpPr>
          <p:spPr>
            <a:xfrm>
              <a:off x="-6024775" y="379775"/>
              <a:ext cx="787925" cy="394100"/>
            </a:xfrm>
            <a:custGeom>
              <a:avLst/>
              <a:gdLst/>
              <a:ahLst/>
              <a:cxnLst/>
              <a:rect l="l" t="t" r="r" b="b"/>
              <a:pathLst>
                <a:path w="31517" h="15764" extrusionOk="0">
                  <a:moveTo>
                    <a:pt x="15764" y="0"/>
                  </a:moveTo>
                  <a:cubicBezTo>
                    <a:pt x="7073" y="0"/>
                    <a:pt x="0" y="7072"/>
                    <a:pt x="0" y="15764"/>
                  </a:cubicBezTo>
                  <a:lnTo>
                    <a:pt x="31516" y="15764"/>
                  </a:lnTo>
                  <a:cubicBezTo>
                    <a:pt x="31516" y="7072"/>
                    <a:pt x="24456" y="0"/>
                    <a:pt x="15764"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p>
          </p:txBody>
        </p:sp>
      </p:grpSp>
      <p:sp>
        <p:nvSpPr>
          <p:cNvPr id="361" name="Google Shape;361;p40"/>
          <p:cNvSpPr txBox="1">
            <a:spLocks noGrp="1"/>
          </p:cNvSpPr>
          <p:nvPr>
            <p:ph type="title" idx="8"/>
          </p:nvPr>
        </p:nvSpPr>
        <p:spPr>
          <a:xfrm>
            <a:off x="2270781" y="1153575"/>
            <a:ext cx="708300" cy="2613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01</a:t>
            </a:r>
            <a:endParaRPr/>
          </a:p>
        </p:txBody>
      </p:sp>
      <p:sp>
        <p:nvSpPr>
          <p:cNvPr id="362" name="Google Shape;362;p40"/>
          <p:cNvSpPr txBox="1">
            <a:spLocks noGrp="1"/>
          </p:cNvSpPr>
          <p:nvPr>
            <p:ph type="title" idx="9"/>
          </p:nvPr>
        </p:nvSpPr>
        <p:spPr>
          <a:xfrm>
            <a:off x="6151092" y="1153575"/>
            <a:ext cx="708300" cy="2613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02</a:t>
            </a:r>
            <a:endParaRPr/>
          </a:p>
        </p:txBody>
      </p:sp>
      <p:sp>
        <p:nvSpPr>
          <p:cNvPr id="363" name="Google Shape;363;p40"/>
          <p:cNvSpPr txBox="1">
            <a:spLocks noGrp="1"/>
          </p:cNvSpPr>
          <p:nvPr>
            <p:ph type="title" idx="13"/>
          </p:nvPr>
        </p:nvSpPr>
        <p:spPr>
          <a:xfrm>
            <a:off x="2270781" y="3223895"/>
            <a:ext cx="708300" cy="2613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03</a:t>
            </a:r>
            <a:endParaRPr/>
          </a:p>
        </p:txBody>
      </p:sp>
      <p:sp>
        <p:nvSpPr>
          <p:cNvPr id="364" name="Google Shape;364;p40"/>
          <p:cNvSpPr txBox="1">
            <a:spLocks noGrp="1"/>
          </p:cNvSpPr>
          <p:nvPr>
            <p:ph type="title" idx="14"/>
          </p:nvPr>
        </p:nvSpPr>
        <p:spPr>
          <a:xfrm>
            <a:off x="6151092" y="3223895"/>
            <a:ext cx="708300" cy="2613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5"/>
        <p:cNvGrpSpPr/>
        <p:nvPr/>
      </p:nvGrpSpPr>
      <p:grpSpPr>
        <a:xfrm>
          <a:off x="0" y="0"/>
          <a:ext cx="0" cy="0"/>
          <a:chOff x="0" y="0"/>
          <a:chExt cx="0" cy="0"/>
        </a:xfrm>
      </p:grpSpPr>
      <p:sp>
        <p:nvSpPr>
          <p:cNvPr id="1706" name="Google Shape;1706;p69">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1707" name="Google Shape;1707;p69">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1"/>
        <p:cNvGrpSpPr/>
        <p:nvPr/>
      </p:nvGrpSpPr>
      <p:grpSpPr>
        <a:xfrm>
          <a:off x="0" y="0"/>
          <a:ext cx="0" cy="0"/>
          <a:chOff x="0" y="0"/>
          <a:chExt cx="0" cy="0"/>
        </a:xfrm>
      </p:grpSpPr>
      <p:sp>
        <p:nvSpPr>
          <p:cNvPr id="1712" name="Google Shape;1712;p70">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1713" name="Google Shape;1713;p70">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pic>
        <p:nvPicPr>
          <p:cNvPr id="1718" name="Google Shape;1718;p71" title="Chart">
            <a:hlinkClick r:id="rId3"/>
          </p:cNvPr>
          <p:cNvPicPr preferRelativeResize="0"/>
          <p:nvPr/>
        </p:nvPicPr>
        <p:blipFill>
          <a:blip r:embed="rId4">
            <a:alphaModFix/>
          </a:blip>
          <a:stretch>
            <a:fillRect/>
          </a:stretch>
        </p:blipFill>
        <p:spPr>
          <a:xfrm>
            <a:off x="1075327" y="1206165"/>
            <a:ext cx="3035350" cy="3010997"/>
          </a:xfrm>
          <a:prstGeom prst="rect">
            <a:avLst/>
          </a:prstGeom>
          <a:noFill/>
          <a:ln>
            <a:noFill/>
          </a:ln>
        </p:spPr>
      </p:pic>
      <p:sp>
        <p:nvSpPr>
          <p:cNvPr id="1719" name="Google Shape;1719;p71"/>
          <p:cNvSpPr txBox="1">
            <a:spLocks noGrp="1"/>
          </p:cNvSpPr>
          <p:nvPr>
            <p:ph type="title"/>
          </p:nvPr>
        </p:nvSpPr>
        <p:spPr>
          <a:xfrm>
            <a:off x="733600" y="377725"/>
            <a:ext cx="61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PUBLIC TRANSPORT</a:t>
            </a:r>
            <a:endParaRPr/>
          </a:p>
        </p:txBody>
      </p:sp>
      <p:grpSp>
        <p:nvGrpSpPr>
          <p:cNvPr id="1720" name="Google Shape;1720;p71"/>
          <p:cNvGrpSpPr/>
          <p:nvPr/>
        </p:nvGrpSpPr>
        <p:grpSpPr>
          <a:xfrm>
            <a:off x="5187746" y="3370675"/>
            <a:ext cx="922321" cy="753576"/>
            <a:chOff x="4872091" y="3907486"/>
            <a:chExt cx="994202" cy="812305"/>
          </a:xfrm>
        </p:grpSpPr>
        <p:sp>
          <p:nvSpPr>
            <p:cNvPr id="1721" name="Google Shape;1721;p71"/>
            <p:cNvSpPr/>
            <p:nvPr/>
          </p:nvSpPr>
          <p:spPr>
            <a:xfrm>
              <a:off x="4989180" y="3907486"/>
              <a:ext cx="877113" cy="812305"/>
            </a:xfrm>
            <a:custGeom>
              <a:avLst/>
              <a:gdLst/>
              <a:ahLst/>
              <a:cxnLst/>
              <a:rect l="l" t="t" r="r" b="b"/>
              <a:pathLst>
                <a:path w="22480" h="20819" extrusionOk="0">
                  <a:moveTo>
                    <a:pt x="9973" y="0"/>
                  </a:moveTo>
                  <a:cubicBezTo>
                    <a:pt x="9164" y="0"/>
                    <a:pt x="8357" y="82"/>
                    <a:pt x="7561" y="258"/>
                  </a:cubicBezTo>
                  <a:cubicBezTo>
                    <a:pt x="3048" y="1246"/>
                    <a:pt x="143" y="5413"/>
                    <a:pt x="60" y="9914"/>
                  </a:cubicBezTo>
                  <a:cubicBezTo>
                    <a:pt x="0" y="13057"/>
                    <a:pt x="1322" y="16141"/>
                    <a:pt x="3513" y="18331"/>
                  </a:cubicBezTo>
                  <a:cubicBezTo>
                    <a:pt x="4934" y="19761"/>
                    <a:pt x="6924" y="20818"/>
                    <a:pt x="8887" y="20818"/>
                  </a:cubicBezTo>
                  <a:cubicBezTo>
                    <a:pt x="9572" y="20818"/>
                    <a:pt x="10253" y="20689"/>
                    <a:pt x="10906" y="20403"/>
                  </a:cubicBezTo>
                  <a:cubicBezTo>
                    <a:pt x="11240" y="20260"/>
                    <a:pt x="11561" y="20081"/>
                    <a:pt x="11847" y="19879"/>
                  </a:cubicBezTo>
                  <a:cubicBezTo>
                    <a:pt x="13716" y="18581"/>
                    <a:pt x="14776" y="16307"/>
                    <a:pt x="16264" y="14628"/>
                  </a:cubicBezTo>
                  <a:cubicBezTo>
                    <a:pt x="17681" y="13021"/>
                    <a:pt x="19943" y="12426"/>
                    <a:pt x="21241" y="10699"/>
                  </a:cubicBezTo>
                  <a:cubicBezTo>
                    <a:pt x="22479" y="9068"/>
                    <a:pt x="22455" y="6961"/>
                    <a:pt x="21336" y="5258"/>
                  </a:cubicBezTo>
                  <a:cubicBezTo>
                    <a:pt x="20479" y="3937"/>
                    <a:pt x="19145" y="2996"/>
                    <a:pt x="17764" y="2234"/>
                  </a:cubicBezTo>
                  <a:cubicBezTo>
                    <a:pt x="15383" y="906"/>
                    <a:pt x="12670" y="0"/>
                    <a:pt x="99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1"/>
            <p:cNvSpPr/>
            <p:nvPr/>
          </p:nvSpPr>
          <p:spPr>
            <a:xfrm>
              <a:off x="4989180" y="3907486"/>
              <a:ext cx="877113" cy="812305"/>
            </a:xfrm>
            <a:custGeom>
              <a:avLst/>
              <a:gdLst/>
              <a:ahLst/>
              <a:cxnLst/>
              <a:rect l="l" t="t" r="r" b="b"/>
              <a:pathLst>
                <a:path w="22480" h="20819" extrusionOk="0">
                  <a:moveTo>
                    <a:pt x="9973" y="0"/>
                  </a:moveTo>
                  <a:cubicBezTo>
                    <a:pt x="9164" y="0"/>
                    <a:pt x="8357" y="82"/>
                    <a:pt x="7561" y="258"/>
                  </a:cubicBezTo>
                  <a:cubicBezTo>
                    <a:pt x="3048" y="1246"/>
                    <a:pt x="143" y="5413"/>
                    <a:pt x="60" y="9914"/>
                  </a:cubicBezTo>
                  <a:cubicBezTo>
                    <a:pt x="0" y="13057"/>
                    <a:pt x="1322" y="16141"/>
                    <a:pt x="3513" y="18331"/>
                  </a:cubicBezTo>
                  <a:cubicBezTo>
                    <a:pt x="4934" y="19761"/>
                    <a:pt x="6924" y="20818"/>
                    <a:pt x="8887" y="20818"/>
                  </a:cubicBezTo>
                  <a:cubicBezTo>
                    <a:pt x="9572" y="20818"/>
                    <a:pt x="10253" y="20689"/>
                    <a:pt x="10906" y="20403"/>
                  </a:cubicBezTo>
                  <a:cubicBezTo>
                    <a:pt x="11240" y="20260"/>
                    <a:pt x="11561" y="20081"/>
                    <a:pt x="11847" y="19879"/>
                  </a:cubicBezTo>
                  <a:cubicBezTo>
                    <a:pt x="13716" y="18581"/>
                    <a:pt x="14776" y="16307"/>
                    <a:pt x="16264" y="14628"/>
                  </a:cubicBezTo>
                  <a:cubicBezTo>
                    <a:pt x="17681" y="13021"/>
                    <a:pt x="19943" y="12426"/>
                    <a:pt x="21241" y="10699"/>
                  </a:cubicBezTo>
                  <a:cubicBezTo>
                    <a:pt x="22479" y="9068"/>
                    <a:pt x="22455" y="6961"/>
                    <a:pt x="21336" y="5258"/>
                  </a:cubicBezTo>
                  <a:cubicBezTo>
                    <a:pt x="20479" y="3937"/>
                    <a:pt x="19145" y="2996"/>
                    <a:pt x="17764" y="2234"/>
                  </a:cubicBezTo>
                  <a:cubicBezTo>
                    <a:pt x="15383" y="906"/>
                    <a:pt x="12670" y="0"/>
                    <a:pt x="9973" y="0"/>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1"/>
            <p:cNvSpPr/>
            <p:nvPr/>
          </p:nvSpPr>
          <p:spPr>
            <a:xfrm>
              <a:off x="4872091" y="3959105"/>
              <a:ext cx="923388" cy="697360"/>
            </a:xfrm>
            <a:custGeom>
              <a:avLst/>
              <a:gdLst/>
              <a:ahLst/>
              <a:cxnLst/>
              <a:rect l="l" t="t" r="r" b="b"/>
              <a:pathLst>
                <a:path w="23666" h="17873" extrusionOk="0">
                  <a:moveTo>
                    <a:pt x="9596" y="1"/>
                  </a:moveTo>
                  <a:cubicBezTo>
                    <a:pt x="8491" y="1"/>
                    <a:pt x="7392" y="159"/>
                    <a:pt x="6335" y="506"/>
                  </a:cubicBezTo>
                  <a:cubicBezTo>
                    <a:pt x="4668" y="1042"/>
                    <a:pt x="3144" y="2114"/>
                    <a:pt x="2061" y="3507"/>
                  </a:cubicBezTo>
                  <a:cubicBezTo>
                    <a:pt x="1358" y="4400"/>
                    <a:pt x="834" y="5435"/>
                    <a:pt x="584" y="6555"/>
                  </a:cubicBezTo>
                  <a:cubicBezTo>
                    <a:pt x="1" y="9198"/>
                    <a:pt x="644" y="11972"/>
                    <a:pt x="3466" y="12924"/>
                  </a:cubicBezTo>
                  <a:cubicBezTo>
                    <a:pt x="5573" y="13639"/>
                    <a:pt x="7395" y="13222"/>
                    <a:pt x="9216" y="14710"/>
                  </a:cubicBezTo>
                  <a:cubicBezTo>
                    <a:pt x="10907" y="16091"/>
                    <a:pt x="12645" y="17544"/>
                    <a:pt x="14896" y="17818"/>
                  </a:cubicBezTo>
                  <a:cubicBezTo>
                    <a:pt x="15193" y="17854"/>
                    <a:pt x="15484" y="17872"/>
                    <a:pt x="15770" y="17872"/>
                  </a:cubicBezTo>
                  <a:cubicBezTo>
                    <a:pt x="20606" y="17872"/>
                    <a:pt x="23665" y="12800"/>
                    <a:pt x="22170" y="8269"/>
                  </a:cubicBezTo>
                  <a:cubicBezTo>
                    <a:pt x="21230" y="5435"/>
                    <a:pt x="18896" y="3221"/>
                    <a:pt x="16277" y="1792"/>
                  </a:cubicBezTo>
                  <a:cubicBezTo>
                    <a:pt x="14233" y="690"/>
                    <a:pt x="11900" y="1"/>
                    <a:pt x="9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4" name="Google Shape;1724;p71"/>
          <p:cNvGrpSpPr/>
          <p:nvPr/>
        </p:nvGrpSpPr>
        <p:grpSpPr>
          <a:xfrm>
            <a:off x="5187747" y="1417832"/>
            <a:ext cx="977014" cy="710755"/>
            <a:chOff x="4816375" y="1151150"/>
            <a:chExt cx="1053158" cy="766148"/>
          </a:xfrm>
        </p:grpSpPr>
        <p:sp>
          <p:nvSpPr>
            <p:cNvPr id="1725" name="Google Shape;1725;p71"/>
            <p:cNvSpPr/>
            <p:nvPr/>
          </p:nvSpPr>
          <p:spPr>
            <a:xfrm>
              <a:off x="4816375" y="1151150"/>
              <a:ext cx="996936" cy="766148"/>
            </a:xfrm>
            <a:custGeom>
              <a:avLst/>
              <a:gdLst/>
              <a:ahLst/>
              <a:cxnLst/>
              <a:rect l="l" t="t" r="r" b="b"/>
              <a:pathLst>
                <a:path w="25551" h="19636" extrusionOk="0">
                  <a:moveTo>
                    <a:pt x="6775" y="0"/>
                  </a:moveTo>
                  <a:cubicBezTo>
                    <a:pt x="4795" y="0"/>
                    <a:pt x="2999" y="1340"/>
                    <a:pt x="1738" y="3144"/>
                  </a:cubicBezTo>
                  <a:cubicBezTo>
                    <a:pt x="1024" y="4180"/>
                    <a:pt x="560" y="5371"/>
                    <a:pt x="333" y="6597"/>
                  </a:cubicBezTo>
                  <a:cubicBezTo>
                    <a:pt x="0" y="8490"/>
                    <a:pt x="238" y="10479"/>
                    <a:pt x="1000" y="12169"/>
                  </a:cubicBezTo>
                  <a:cubicBezTo>
                    <a:pt x="2500" y="15503"/>
                    <a:pt x="5715" y="17789"/>
                    <a:pt x="9227" y="18896"/>
                  </a:cubicBezTo>
                  <a:cubicBezTo>
                    <a:pt x="10698" y="19361"/>
                    <a:pt x="12265" y="19636"/>
                    <a:pt x="13828" y="19636"/>
                  </a:cubicBezTo>
                  <a:cubicBezTo>
                    <a:pt x="15505" y="19636"/>
                    <a:pt x="17176" y="19320"/>
                    <a:pt x="18717" y="18587"/>
                  </a:cubicBezTo>
                  <a:cubicBezTo>
                    <a:pt x="23741" y="16194"/>
                    <a:pt x="25551" y="9383"/>
                    <a:pt x="21181" y="5728"/>
                  </a:cubicBezTo>
                  <a:cubicBezTo>
                    <a:pt x="19336" y="4192"/>
                    <a:pt x="16907" y="3954"/>
                    <a:pt x="14573" y="3680"/>
                  </a:cubicBezTo>
                  <a:cubicBezTo>
                    <a:pt x="12049" y="3382"/>
                    <a:pt x="11073" y="1656"/>
                    <a:pt x="8965" y="561"/>
                  </a:cubicBezTo>
                  <a:cubicBezTo>
                    <a:pt x="8222" y="173"/>
                    <a:pt x="7487" y="0"/>
                    <a:pt x="67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1"/>
            <p:cNvSpPr/>
            <p:nvPr/>
          </p:nvSpPr>
          <p:spPr>
            <a:xfrm>
              <a:off x="4816375" y="1151150"/>
              <a:ext cx="996936" cy="766148"/>
            </a:xfrm>
            <a:custGeom>
              <a:avLst/>
              <a:gdLst/>
              <a:ahLst/>
              <a:cxnLst/>
              <a:rect l="l" t="t" r="r" b="b"/>
              <a:pathLst>
                <a:path w="25551" h="19636" extrusionOk="0">
                  <a:moveTo>
                    <a:pt x="6775" y="0"/>
                  </a:moveTo>
                  <a:cubicBezTo>
                    <a:pt x="4795" y="0"/>
                    <a:pt x="2999" y="1340"/>
                    <a:pt x="1738" y="3144"/>
                  </a:cubicBezTo>
                  <a:cubicBezTo>
                    <a:pt x="1024" y="4180"/>
                    <a:pt x="560" y="5371"/>
                    <a:pt x="333" y="6597"/>
                  </a:cubicBezTo>
                  <a:cubicBezTo>
                    <a:pt x="0" y="8490"/>
                    <a:pt x="238" y="10479"/>
                    <a:pt x="1000" y="12169"/>
                  </a:cubicBezTo>
                  <a:cubicBezTo>
                    <a:pt x="2500" y="15503"/>
                    <a:pt x="5715" y="17789"/>
                    <a:pt x="9227" y="18896"/>
                  </a:cubicBezTo>
                  <a:cubicBezTo>
                    <a:pt x="10698" y="19361"/>
                    <a:pt x="12265" y="19636"/>
                    <a:pt x="13828" y="19636"/>
                  </a:cubicBezTo>
                  <a:cubicBezTo>
                    <a:pt x="15505" y="19636"/>
                    <a:pt x="17176" y="19320"/>
                    <a:pt x="18717" y="18587"/>
                  </a:cubicBezTo>
                  <a:cubicBezTo>
                    <a:pt x="23741" y="16194"/>
                    <a:pt x="25551" y="9383"/>
                    <a:pt x="21181" y="5728"/>
                  </a:cubicBezTo>
                  <a:cubicBezTo>
                    <a:pt x="19336" y="4192"/>
                    <a:pt x="16907" y="3954"/>
                    <a:pt x="14573" y="3680"/>
                  </a:cubicBezTo>
                  <a:cubicBezTo>
                    <a:pt x="12049" y="3382"/>
                    <a:pt x="11073" y="1656"/>
                    <a:pt x="8965" y="561"/>
                  </a:cubicBezTo>
                  <a:cubicBezTo>
                    <a:pt x="8222" y="173"/>
                    <a:pt x="7487" y="0"/>
                    <a:pt x="6775" y="0"/>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1"/>
            <p:cNvSpPr/>
            <p:nvPr/>
          </p:nvSpPr>
          <p:spPr>
            <a:xfrm>
              <a:off x="4931084" y="1188957"/>
              <a:ext cx="938449" cy="644998"/>
            </a:xfrm>
            <a:custGeom>
              <a:avLst/>
              <a:gdLst/>
              <a:ahLst/>
              <a:cxnLst/>
              <a:rect l="l" t="t" r="r" b="b"/>
              <a:pathLst>
                <a:path w="24052" h="16531" extrusionOk="0">
                  <a:moveTo>
                    <a:pt x="15836" y="1"/>
                  </a:moveTo>
                  <a:cubicBezTo>
                    <a:pt x="13838" y="1"/>
                    <a:pt x="12019" y="932"/>
                    <a:pt x="10240" y="1794"/>
                  </a:cubicBezTo>
                  <a:cubicBezTo>
                    <a:pt x="9365" y="2230"/>
                    <a:pt x="8563" y="2342"/>
                    <a:pt x="7765" y="2342"/>
                  </a:cubicBezTo>
                  <a:cubicBezTo>
                    <a:pt x="6910" y="2342"/>
                    <a:pt x="6060" y="2213"/>
                    <a:pt x="5128" y="2213"/>
                  </a:cubicBezTo>
                  <a:cubicBezTo>
                    <a:pt x="4836" y="2213"/>
                    <a:pt x="4537" y="2226"/>
                    <a:pt x="4228" y="2259"/>
                  </a:cubicBezTo>
                  <a:cubicBezTo>
                    <a:pt x="1275" y="2556"/>
                    <a:pt x="25" y="5116"/>
                    <a:pt x="13" y="7819"/>
                  </a:cubicBezTo>
                  <a:cubicBezTo>
                    <a:pt x="1" y="8962"/>
                    <a:pt x="275" y="10093"/>
                    <a:pt x="763" y="11129"/>
                  </a:cubicBezTo>
                  <a:cubicBezTo>
                    <a:pt x="1513" y="12724"/>
                    <a:pt x="2763" y="14105"/>
                    <a:pt x="4251" y="14998"/>
                  </a:cubicBezTo>
                  <a:cubicBezTo>
                    <a:pt x="6029" y="16066"/>
                    <a:pt x="8087" y="16530"/>
                    <a:pt x="10166" y="16530"/>
                  </a:cubicBezTo>
                  <a:cubicBezTo>
                    <a:pt x="11540" y="16530"/>
                    <a:pt x="12924" y="16328"/>
                    <a:pt x="14241" y="15963"/>
                  </a:cubicBezTo>
                  <a:cubicBezTo>
                    <a:pt x="17110" y="15165"/>
                    <a:pt x="19872" y="13522"/>
                    <a:pt x="21432" y="10974"/>
                  </a:cubicBezTo>
                  <a:cubicBezTo>
                    <a:pt x="24052" y="6640"/>
                    <a:pt x="21813" y="592"/>
                    <a:pt x="16467" y="32"/>
                  </a:cubicBezTo>
                  <a:cubicBezTo>
                    <a:pt x="16255" y="11"/>
                    <a:pt x="16045" y="1"/>
                    <a:pt x="15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8" name="Google Shape;1728;p71"/>
          <p:cNvSpPr/>
          <p:nvPr/>
        </p:nvSpPr>
        <p:spPr>
          <a:xfrm rot="-5400000">
            <a:off x="5229565" y="2384972"/>
            <a:ext cx="838696" cy="729307"/>
          </a:xfrm>
          <a:custGeom>
            <a:avLst/>
            <a:gdLst/>
            <a:ahLst/>
            <a:cxnLst/>
            <a:rect l="l" t="t" r="r" b="b"/>
            <a:pathLst>
              <a:path w="23170" h="20148" extrusionOk="0">
                <a:moveTo>
                  <a:pt x="7405" y="1"/>
                </a:moveTo>
                <a:cubicBezTo>
                  <a:pt x="4775" y="1"/>
                  <a:pt x="2558" y="2127"/>
                  <a:pt x="1465" y="4521"/>
                </a:cubicBezTo>
                <a:cubicBezTo>
                  <a:pt x="167" y="7331"/>
                  <a:pt x="0" y="10688"/>
                  <a:pt x="1155" y="13605"/>
                </a:cubicBezTo>
                <a:cubicBezTo>
                  <a:pt x="2645" y="17405"/>
                  <a:pt x="6209" y="20148"/>
                  <a:pt x="10269" y="20148"/>
                </a:cubicBezTo>
                <a:cubicBezTo>
                  <a:pt x="10687" y="20148"/>
                  <a:pt x="11111" y="20118"/>
                  <a:pt x="11538" y="20058"/>
                </a:cubicBezTo>
                <a:cubicBezTo>
                  <a:pt x="15050" y="19570"/>
                  <a:pt x="18122" y="17356"/>
                  <a:pt x="20432" y="14665"/>
                </a:cubicBezTo>
                <a:cubicBezTo>
                  <a:pt x="21456" y="13462"/>
                  <a:pt x="22372" y="12117"/>
                  <a:pt x="22729" y="10581"/>
                </a:cubicBezTo>
                <a:cubicBezTo>
                  <a:pt x="23170" y="8593"/>
                  <a:pt x="22468" y="6616"/>
                  <a:pt x="20741" y="5509"/>
                </a:cubicBezTo>
                <a:cubicBezTo>
                  <a:pt x="18919" y="4342"/>
                  <a:pt x="16598" y="4580"/>
                  <a:pt x="14705" y="3568"/>
                </a:cubicBezTo>
                <a:cubicBezTo>
                  <a:pt x="12740" y="2509"/>
                  <a:pt x="10942" y="735"/>
                  <a:pt x="8752" y="175"/>
                </a:cubicBezTo>
                <a:cubicBezTo>
                  <a:pt x="8406" y="80"/>
                  <a:pt x="8049" y="20"/>
                  <a:pt x="7680" y="8"/>
                </a:cubicBezTo>
                <a:cubicBezTo>
                  <a:pt x="7588" y="3"/>
                  <a:pt x="7496" y="1"/>
                  <a:pt x="7405" y="1"/>
                </a:cubicBezTo>
                <a:close/>
              </a:path>
            </a:pathLst>
          </a:custGeom>
          <a:solidFill>
            <a:schemeClr val="dk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1"/>
          <p:cNvSpPr/>
          <p:nvPr/>
        </p:nvSpPr>
        <p:spPr>
          <a:xfrm rot="-5400000">
            <a:off x="5210910" y="2392581"/>
            <a:ext cx="761161" cy="704078"/>
          </a:xfrm>
          <a:custGeom>
            <a:avLst/>
            <a:gdLst/>
            <a:ahLst/>
            <a:cxnLst/>
            <a:rect l="l" t="t" r="r" b="b"/>
            <a:pathLst>
              <a:path w="21028" h="19451" extrusionOk="0">
                <a:moveTo>
                  <a:pt x="9329" y="0"/>
                </a:moveTo>
                <a:cubicBezTo>
                  <a:pt x="7750" y="0"/>
                  <a:pt x="6112" y="654"/>
                  <a:pt x="4823" y="1617"/>
                </a:cubicBezTo>
                <a:cubicBezTo>
                  <a:pt x="2513" y="3332"/>
                  <a:pt x="882" y="5999"/>
                  <a:pt x="525" y="8892"/>
                </a:cubicBezTo>
                <a:cubicBezTo>
                  <a:pt x="1" y="13035"/>
                  <a:pt x="2108" y="17262"/>
                  <a:pt x="6121" y="18774"/>
                </a:cubicBezTo>
                <a:cubicBezTo>
                  <a:pt x="7376" y="19244"/>
                  <a:pt x="8698" y="19450"/>
                  <a:pt x="10033" y="19450"/>
                </a:cubicBezTo>
                <a:cubicBezTo>
                  <a:pt x="11978" y="19450"/>
                  <a:pt x="13948" y="19014"/>
                  <a:pt x="15777" y="18322"/>
                </a:cubicBezTo>
                <a:cubicBezTo>
                  <a:pt x="17146" y="17798"/>
                  <a:pt x="18491" y="17119"/>
                  <a:pt x="19468" y="16012"/>
                </a:cubicBezTo>
                <a:cubicBezTo>
                  <a:pt x="20718" y="14607"/>
                  <a:pt x="21027" y="12666"/>
                  <a:pt x="20099" y="11000"/>
                </a:cubicBezTo>
                <a:cubicBezTo>
                  <a:pt x="19134" y="9249"/>
                  <a:pt x="17146" y="8392"/>
                  <a:pt x="16051" y="6725"/>
                </a:cubicBezTo>
                <a:cubicBezTo>
                  <a:pt x="14908" y="4987"/>
                  <a:pt x="14241" y="2749"/>
                  <a:pt x="12693" y="1308"/>
                </a:cubicBezTo>
                <a:cubicBezTo>
                  <a:pt x="12455" y="1082"/>
                  <a:pt x="12193" y="879"/>
                  <a:pt x="11895" y="701"/>
                </a:cubicBezTo>
                <a:cubicBezTo>
                  <a:pt x="11109" y="212"/>
                  <a:pt x="10228" y="0"/>
                  <a:pt x="9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1"/>
          <p:cNvSpPr txBox="1">
            <a:spLocks noGrp="1"/>
          </p:cNvSpPr>
          <p:nvPr>
            <p:ph type="subTitle" idx="4294967295"/>
          </p:nvPr>
        </p:nvSpPr>
        <p:spPr>
          <a:xfrm>
            <a:off x="6269100" y="1470275"/>
            <a:ext cx="1827300" cy="250800"/>
          </a:xfrm>
          <a:prstGeom prst="rect">
            <a:avLst/>
          </a:prstGeom>
        </p:spPr>
        <p:txBody>
          <a:bodyPr spcFirstLastPara="1" wrap="square" lIns="91425" tIns="91425" rIns="91425" bIns="0" anchor="ctr" anchorCtr="0">
            <a:noAutofit/>
          </a:bodyPr>
          <a:lstStyle/>
          <a:p>
            <a:pPr marL="0" lvl="0" indent="0" algn="l" rtl="0">
              <a:spcBef>
                <a:spcPts val="0"/>
              </a:spcBef>
              <a:spcAft>
                <a:spcPts val="1600"/>
              </a:spcAft>
              <a:buNone/>
            </a:pPr>
            <a:r>
              <a:rPr lang="en" b="1">
                <a:latin typeface="Passion One"/>
                <a:ea typeface="Passion One"/>
                <a:cs typeface="Passion One"/>
                <a:sym typeface="Passion One"/>
              </a:rPr>
              <a:t>AERIAL</a:t>
            </a:r>
            <a:endParaRPr b="1">
              <a:latin typeface="Passion One"/>
              <a:ea typeface="Passion One"/>
              <a:cs typeface="Passion One"/>
              <a:sym typeface="Passion One"/>
            </a:endParaRPr>
          </a:p>
        </p:txBody>
      </p:sp>
      <p:sp>
        <p:nvSpPr>
          <p:cNvPr id="1731" name="Google Shape;1731;p71"/>
          <p:cNvSpPr txBox="1">
            <a:spLocks noGrp="1"/>
          </p:cNvSpPr>
          <p:nvPr>
            <p:ph type="title"/>
          </p:nvPr>
        </p:nvSpPr>
        <p:spPr>
          <a:xfrm>
            <a:off x="5327356" y="1535484"/>
            <a:ext cx="698100" cy="38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8%</a:t>
            </a:r>
            <a:endParaRPr sz="2000"/>
          </a:p>
        </p:txBody>
      </p:sp>
      <p:sp>
        <p:nvSpPr>
          <p:cNvPr id="1732" name="Google Shape;1732;p71"/>
          <p:cNvSpPr txBox="1">
            <a:spLocks noGrp="1"/>
          </p:cNvSpPr>
          <p:nvPr>
            <p:ph type="title"/>
          </p:nvPr>
        </p:nvSpPr>
        <p:spPr>
          <a:xfrm>
            <a:off x="5277584" y="2557630"/>
            <a:ext cx="698100" cy="38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rPr>
              <a:t>15%</a:t>
            </a:r>
            <a:endParaRPr sz="2000">
              <a:solidFill>
                <a:schemeClr val="lt1"/>
              </a:solidFill>
            </a:endParaRPr>
          </a:p>
        </p:txBody>
      </p:sp>
      <p:sp>
        <p:nvSpPr>
          <p:cNvPr id="1733" name="Google Shape;1733;p71"/>
          <p:cNvSpPr txBox="1">
            <a:spLocks noGrp="1"/>
          </p:cNvSpPr>
          <p:nvPr>
            <p:ph type="title"/>
          </p:nvPr>
        </p:nvSpPr>
        <p:spPr>
          <a:xfrm>
            <a:off x="5277584" y="3477775"/>
            <a:ext cx="698100" cy="38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77%</a:t>
            </a:r>
            <a:endParaRPr sz="2000"/>
          </a:p>
        </p:txBody>
      </p:sp>
      <p:sp>
        <p:nvSpPr>
          <p:cNvPr id="1734" name="Google Shape;1734;p71"/>
          <p:cNvSpPr txBox="1"/>
          <p:nvPr/>
        </p:nvSpPr>
        <p:spPr>
          <a:xfrm>
            <a:off x="713250" y="4361410"/>
            <a:ext cx="7717500" cy="345000"/>
          </a:xfrm>
          <a:prstGeom prst="rect">
            <a:avLst/>
          </a:prstGeom>
          <a:noFill/>
          <a:ln>
            <a:noFill/>
          </a:ln>
        </p:spPr>
        <p:txBody>
          <a:bodyPr spcFirstLastPara="1" wrap="square" lIns="91425" tIns="228600" rIns="91425" bIns="0" anchor="ctr" anchorCtr="0">
            <a:noAutofit/>
          </a:bodyPr>
          <a:lstStyle/>
          <a:p>
            <a:pPr marL="0" lvl="0" indent="0" algn="ctr" rtl="0">
              <a:spcBef>
                <a:spcPts val="0"/>
              </a:spcBef>
              <a:spcAft>
                <a:spcPts val="1600"/>
              </a:spcAft>
              <a:buNone/>
            </a:pPr>
            <a:r>
              <a:rPr lang="en">
                <a:solidFill>
                  <a:schemeClr val="dk1"/>
                </a:solidFill>
                <a:latin typeface="Signika"/>
                <a:ea typeface="Signika"/>
                <a:cs typeface="Signika"/>
                <a:sym typeface="Signika"/>
              </a:rPr>
              <a:t>To modify this graph, click on it, follow the link, change the data and replace this one here</a:t>
            </a:r>
            <a:endParaRPr>
              <a:solidFill>
                <a:schemeClr val="dk1"/>
              </a:solidFill>
              <a:latin typeface="Signika"/>
              <a:ea typeface="Signika"/>
              <a:cs typeface="Signika"/>
              <a:sym typeface="Signika"/>
            </a:endParaRPr>
          </a:p>
        </p:txBody>
      </p:sp>
      <p:sp>
        <p:nvSpPr>
          <p:cNvPr id="1735" name="Google Shape;1735;p71"/>
          <p:cNvSpPr txBox="1"/>
          <p:nvPr/>
        </p:nvSpPr>
        <p:spPr>
          <a:xfrm>
            <a:off x="6269100" y="1692125"/>
            <a:ext cx="1827300" cy="384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a:solidFill>
                  <a:schemeClr val="dk1"/>
                </a:solidFill>
                <a:latin typeface="Signika"/>
                <a:ea typeface="Signika"/>
                <a:cs typeface="Signika"/>
                <a:sym typeface="Signika"/>
              </a:rPr>
              <a:t>Venus is the second planet from the Sun</a:t>
            </a:r>
            <a:endParaRPr>
              <a:solidFill>
                <a:schemeClr val="dk1"/>
              </a:solidFill>
              <a:latin typeface="Signika"/>
              <a:ea typeface="Signika"/>
              <a:cs typeface="Signika"/>
              <a:sym typeface="Signika"/>
            </a:endParaRPr>
          </a:p>
        </p:txBody>
      </p:sp>
      <p:sp>
        <p:nvSpPr>
          <p:cNvPr id="1736" name="Google Shape;1736;p71"/>
          <p:cNvSpPr txBox="1">
            <a:spLocks noGrp="1"/>
          </p:cNvSpPr>
          <p:nvPr>
            <p:ph type="subTitle" idx="4294967295"/>
          </p:nvPr>
        </p:nvSpPr>
        <p:spPr>
          <a:xfrm>
            <a:off x="6269100" y="2457388"/>
            <a:ext cx="1827300" cy="250800"/>
          </a:xfrm>
          <a:prstGeom prst="rect">
            <a:avLst/>
          </a:prstGeom>
        </p:spPr>
        <p:txBody>
          <a:bodyPr spcFirstLastPara="1" wrap="square" lIns="91425" tIns="91425" rIns="91425" bIns="0" anchor="ctr" anchorCtr="0">
            <a:noAutofit/>
          </a:bodyPr>
          <a:lstStyle/>
          <a:p>
            <a:pPr marL="0" lvl="0" indent="0" algn="l" rtl="0">
              <a:spcBef>
                <a:spcPts val="0"/>
              </a:spcBef>
              <a:spcAft>
                <a:spcPts val="1600"/>
              </a:spcAft>
              <a:buNone/>
            </a:pPr>
            <a:r>
              <a:rPr lang="en" b="1">
                <a:latin typeface="Passion One"/>
                <a:ea typeface="Passion One"/>
                <a:cs typeface="Passion One"/>
                <a:sym typeface="Passion One"/>
              </a:rPr>
              <a:t>MARITIME</a:t>
            </a:r>
            <a:endParaRPr b="1">
              <a:latin typeface="Passion One"/>
              <a:ea typeface="Passion One"/>
              <a:cs typeface="Passion One"/>
              <a:sym typeface="Passion One"/>
            </a:endParaRPr>
          </a:p>
        </p:txBody>
      </p:sp>
      <p:sp>
        <p:nvSpPr>
          <p:cNvPr id="1737" name="Google Shape;1737;p71"/>
          <p:cNvSpPr txBox="1"/>
          <p:nvPr/>
        </p:nvSpPr>
        <p:spPr>
          <a:xfrm>
            <a:off x="6269100" y="2679238"/>
            <a:ext cx="1827300" cy="384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a:solidFill>
                  <a:schemeClr val="dk1"/>
                </a:solidFill>
                <a:latin typeface="Signika"/>
                <a:ea typeface="Signika"/>
                <a:cs typeface="Signika"/>
                <a:sym typeface="Signika"/>
              </a:rPr>
              <a:t>Despite being red, Mars is a cold place</a:t>
            </a:r>
            <a:endParaRPr>
              <a:solidFill>
                <a:schemeClr val="dk1"/>
              </a:solidFill>
              <a:latin typeface="Signika"/>
              <a:ea typeface="Signika"/>
              <a:cs typeface="Signika"/>
              <a:sym typeface="Signika"/>
            </a:endParaRPr>
          </a:p>
        </p:txBody>
      </p:sp>
      <p:sp>
        <p:nvSpPr>
          <p:cNvPr id="1738" name="Google Shape;1738;p71"/>
          <p:cNvSpPr txBox="1">
            <a:spLocks noGrp="1"/>
          </p:cNvSpPr>
          <p:nvPr>
            <p:ph type="subTitle" idx="4294967295"/>
          </p:nvPr>
        </p:nvSpPr>
        <p:spPr>
          <a:xfrm>
            <a:off x="6269100" y="3444525"/>
            <a:ext cx="1827300" cy="250800"/>
          </a:xfrm>
          <a:prstGeom prst="rect">
            <a:avLst/>
          </a:prstGeom>
        </p:spPr>
        <p:txBody>
          <a:bodyPr spcFirstLastPara="1" wrap="square" lIns="91425" tIns="91425" rIns="91425" bIns="0" anchor="ctr" anchorCtr="0">
            <a:noAutofit/>
          </a:bodyPr>
          <a:lstStyle/>
          <a:p>
            <a:pPr marL="0" lvl="0" indent="0" algn="l" rtl="0">
              <a:spcBef>
                <a:spcPts val="0"/>
              </a:spcBef>
              <a:spcAft>
                <a:spcPts val="1600"/>
              </a:spcAft>
              <a:buNone/>
            </a:pPr>
            <a:r>
              <a:rPr lang="en" b="1">
                <a:latin typeface="Passion One"/>
                <a:ea typeface="Passion One"/>
                <a:cs typeface="Passion One"/>
                <a:sym typeface="Passion One"/>
              </a:rPr>
              <a:t>LAND</a:t>
            </a:r>
            <a:endParaRPr b="1">
              <a:latin typeface="Passion One"/>
              <a:ea typeface="Passion One"/>
              <a:cs typeface="Passion One"/>
              <a:sym typeface="Passion One"/>
            </a:endParaRPr>
          </a:p>
        </p:txBody>
      </p:sp>
      <p:sp>
        <p:nvSpPr>
          <p:cNvPr id="1739" name="Google Shape;1739;p71"/>
          <p:cNvSpPr txBox="1"/>
          <p:nvPr/>
        </p:nvSpPr>
        <p:spPr>
          <a:xfrm>
            <a:off x="6269100" y="3666375"/>
            <a:ext cx="1827300" cy="384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a:solidFill>
                  <a:schemeClr val="dk1"/>
                </a:solidFill>
                <a:latin typeface="Signika"/>
                <a:ea typeface="Signika"/>
                <a:cs typeface="Signika"/>
                <a:sym typeface="Signika"/>
              </a:rPr>
              <a:t>Neptune is far away from Earth</a:t>
            </a:r>
            <a:endParaRPr>
              <a:solidFill>
                <a:schemeClr val="dk1"/>
              </a:solidFill>
              <a:latin typeface="Signika"/>
              <a:ea typeface="Signika"/>
              <a:cs typeface="Signika"/>
              <a:sym typeface="Signika"/>
            </a:endParaRPr>
          </a:p>
          <a:p>
            <a:pPr marL="0" lvl="0" indent="0" algn="l" rtl="0">
              <a:spcBef>
                <a:spcPts val="0"/>
              </a:spcBef>
              <a:spcAft>
                <a:spcPts val="0"/>
              </a:spcAft>
              <a:buNone/>
            </a:pPr>
            <a:endParaRPr>
              <a:solidFill>
                <a:schemeClr val="dk1"/>
              </a:solidFill>
              <a:latin typeface="Signika"/>
              <a:ea typeface="Signika"/>
              <a:cs typeface="Signika"/>
              <a:sym typeface="Signika"/>
            </a:endParaRPr>
          </a:p>
        </p:txBody>
      </p:sp>
      <p:grpSp>
        <p:nvGrpSpPr>
          <p:cNvPr id="1740" name="Google Shape;1740;p71"/>
          <p:cNvGrpSpPr/>
          <p:nvPr/>
        </p:nvGrpSpPr>
        <p:grpSpPr>
          <a:xfrm>
            <a:off x="8217711" y="333363"/>
            <a:ext cx="410661" cy="408113"/>
            <a:chOff x="7098372" y="986300"/>
            <a:chExt cx="461054" cy="458142"/>
          </a:xfrm>
        </p:grpSpPr>
        <p:sp>
          <p:nvSpPr>
            <p:cNvPr id="1741" name="Google Shape;1741;p71"/>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1"/>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1"/>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1"/>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1"/>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1"/>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1"/>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1"/>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1"/>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1"/>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1"/>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1"/>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1"/>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7"/>
        <p:cNvGrpSpPr/>
        <p:nvPr/>
      </p:nvGrpSpPr>
      <p:grpSpPr>
        <a:xfrm>
          <a:off x="0" y="0"/>
          <a:ext cx="0" cy="0"/>
          <a:chOff x="0" y="0"/>
          <a:chExt cx="0" cy="0"/>
        </a:xfrm>
      </p:grpSpPr>
      <p:sp>
        <p:nvSpPr>
          <p:cNvPr id="1758" name="Google Shape;1758;p72">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1759" name="Google Shape;1759;p72">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73"/>
          <p:cNvSpPr txBox="1">
            <a:spLocks noGrp="1"/>
          </p:cNvSpPr>
          <p:nvPr>
            <p:ph type="title"/>
          </p:nvPr>
        </p:nvSpPr>
        <p:spPr>
          <a:xfrm>
            <a:off x="1887750" y="1502025"/>
            <a:ext cx="5368500" cy="1537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850,000</a:t>
            </a:r>
            <a:endParaRPr/>
          </a:p>
        </p:txBody>
      </p:sp>
      <p:sp>
        <p:nvSpPr>
          <p:cNvPr id="1765" name="Google Shape;1765;p73"/>
          <p:cNvSpPr txBox="1">
            <a:spLocks noGrp="1"/>
          </p:cNvSpPr>
          <p:nvPr>
            <p:ph type="body" idx="1"/>
          </p:nvPr>
        </p:nvSpPr>
        <p:spPr>
          <a:xfrm>
            <a:off x="2313150" y="3039825"/>
            <a:ext cx="4517700" cy="775800"/>
          </a:xfrm>
          <a:prstGeom prst="rect">
            <a:avLst/>
          </a:prstGeom>
        </p:spPr>
        <p:txBody>
          <a:bodyPr spcFirstLastPara="1" wrap="square" lIns="91425" tIns="0" rIns="91425" bIns="91425" anchor="t" anchorCtr="0">
            <a:noAutofit/>
          </a:bodyPr>
          <a:lstStyle/>
          <a:p>
            <a:pPr marL="0" lvl="0" indent="0" algn="ctr" rtl="0">
              <a:spcBef>
                <a:spcPts val="0"/>
              </a:spcBef>
              <a:spcAft>
                <a:spcPts val="1600"/>
              </a:spcAft>
              <a:buNone/>
            </a:pPr>
            <a:r>
              <a:rPr lang="en"/>
              <a:t>Fewer subway passengers worldwide by September 2020</a:t>
            </a:r>
            <a:endParaRPr/>
          </a:p>
        </p:txBody>
      </p:sp>
      <p:grpSp>
        <p:nvGrpSpPr>
          <p:cNvPr id="1766" name="Google Shape;1766;p73"/>
          <p:cNvGrpSpPr/>
          <p:nvPr/>
        </p:nvGrpSpPr>
        <p:grpSpPr>
          <a:xfrm>
            <a:off x="6492012" y="3967248"/>
            <a:ext cx="506007" cy="502811"/>
            <a:chOff x="7098372" y="986300"/>
            <a:chExt cx="461054" cy="458142"/>
          </a:xfrm>
        </p:grpSpPr>
        <p:sp>
          <p:nvSpPr>
            <p:cNvPr id="1767" name="Google Shape;1767;p73"/>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3"/>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3"/>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3"/>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3"/>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3"/>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3"/>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3"/>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3"/>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3"/>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3"/>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3"/>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3"/>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3"/>
        <p:cNvGrpSpPr/>
        <p:nvPr/>
      </p:nvGrpSpPr>
      <p:grpSpPr>
        <a:xfrm>
          <a:off x="0" y="0"/>
          <a:ext cx="0" cy="0"/>
          <a:chOff x="0" y="0"/>
          <a:chExt cx="0" cy="0"/>
        </a:xfrm>
      </p:grpSpPr>
      <p:sp>
        <p:nvSpPr>
          <p:cNvPr id="1784" name="Google Shape;1784;p74">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1785" name="Google Shape;1785;p74">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75"/>
          <p:cNvSpPr txBox="1">
            <a:spLocks noGrp="1"/>
          </p:cNvSpPr>
          <p:nvPr>
            <p:ph type="title"/>
          </p:nvPr>
        </p:nvSpPr>
        <p:spPr>
          <a:xfrm>
            <a:off x="733600" y="377725"/>
            <a:ext cx="61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NUMBER OF CASES</a:t>
            </a:r>
            <a:endParaRPr/>
          </a:p>
        </p:txBody>
      </p:sp>
      <p:graphicFrame>
        <p:nvGraphicFramePr>
          <p:cNvPr id="1791" name="Google Shape;1791;p75"/>
          <p:cNvGraphicFramePr/>
          <p:nvPr/>
        </p:nvGraphicFramePr>
        <p:xfrm>
          <a:off x="1364013" y="1533450"/>
          <a:ext cx="3000000" cy="3000000"/>
        </p:xfrm>
        <a:graphic>
          <a:graphicData uri="http://schemas.openxmlformats.org/drawingml/2006/table">
            <a:tbl>
              <a:tblPr>
                <a:noFill/>
                <a:tableStyleId>{F0BC4C73-93DB-4FCD-B7EC-A36D786B97EC}</a:tableStyleId>
              </a:tblPr>
              <a:tblGrid>
                <a:gridCol w="2122500">
                  <a:extLst>
                    <a:ext uri="{9D8B030D-6E8A-4147-A177-3AD203B41FA5}">
                      <a16:colId xmlns:a16="http://schemas.microsoft.com/office/drawing/2014/main" val="20000"/>
                    </a:ext>
                  </a:extLst>
                </a:gridCol>
                <a:gridCol w="2122500">
                  <a:extLst>
                    <a:ext uri="{9D8B030D-6E8A-4147-A177-3AD203B41FA5}">
                      <a16:colId xmlns:a16="http://schemas.microsoft.com/office/drawing/2014/main" val="20001"/>
                    </a:ext>
                  </a:extLst>
                </a:gridCol>
                <a:gridCol w="2122500">
                  <a:extLst>
                    <a:ext uri="{9D8B030D-6E8A-4147-A177-3AD203B41FA5}">
                      <a16:colId xmlns:a16="http://schemas.microsoft.com/office/drawing/2014/main" val="20002"/>
                    </a:ext>
                  </a:extLst>
                </a:gridCol>
              </a:tblGrid>
              <a:tr h="447175">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Passion One"/>
                          <a:ea typeface="Passion One"/>
                          <a:cs typeface="Passion One"/>
                          <a:sym typeface="Passion One"/>
                        </a:rPr>
                        <a:t>USERS PER DAY</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dk1"/>
                          </a:solidFill>
                          <a:latin typeface="Passion One"/>
                          <a:ea typeface="Passion One"/>
                          <a:cs typeface="Passion One"/>
                          <a:sym typeface="Passion One"/>
                        </a:rPr>
                        <a:t>CONFIRMED</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47175">
                <a:tc>
                  <a:txBody>
                    <a:bodyPr/>
                    <a:lstStyle/>
                    <a:p>
                      <a:pPr marL="0" lvl="0" indent="0" algn="ctr" rtl="0">
                        <a:spcBef>
                          <a:spcPts val="0"/>
                        </a:spcBef>
                        <a:spcAft>
                          <a:spcPts val="0"/>
                        </a:spcAft>
                        <a:buNone/>
                      </a:pPr>
                      <a:r>
                        <a:rPr lang="en" sz="1800">
                          <a:solidFill>
                            <a:schemeClr val="dk1"/>
                          </a:solidFill>
                          <a:latin typeface="Passion One"/>
                          <a:ea typeface="Passion One"/>
                          <a:cs typeface="Passion One"/>
                          <a:sym typeface="Passion One"/>
                        </a:rPr>
                        <a:t>USA</a:t>
                      </a:r>
                      <a:endParaRPr sz="1800">
                        <a:solidFill>
                          <a:schemeClr val="dk1"/>
                        </a:solidFill>
                        <a:latin typeface="Passion One"/>
                        <a:ea typeface="Passion One"/>
                        <a:cs typeface="Passion One"/>
                        <a:sym typeface="Passion On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dk1"/>
                          </a:solidFill>
                          <a:latin typeface="Signika"/>
                          <a:ea typeface="Signika"/>
                          <a:cs typeface="Signika"/>
                          <a:sym typeface="Signika"/>
                        </a:rPr>
                        <a:t>360,596</a:t>
                      </a:r>
                      <a:endParaRPr>
                        <a:latin typeface="Signika"/>
                        <a:ea typeface="Signika"/>
                        <a:cs typeface="Signika"/>
                        <a:sym typeface="Signik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Signika"/>
                          <a:ea typeface="Signika"/>
                          <a:cs typeface="Signika"/>
                          <a:sym typeface="Signika"/>
                        </a:rPr>
                        <a:t>1,433</a:t>
                      </a:r>
                      <a:endParaRPr>
                        <a:latin typeface="Signika"/>
                        <a:ea typeface="Signika"/>
                        <a:cs typeface="Signika"/>
                        <a:sym typeface="Signik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7175">
                <a:tc>
                  <a:txBody>
                    <a:bodyPr/>
                    <a:lstStyle/>
                    <a:p>
                      <a:pPr marL="0" lvl="0" indent="0" algn="ctr" rtl="0">
                        <a:spcBef>
                          <a:spcPts val="0"/>
                        </a:spcBef>
                        <a:spcAft>
                          <a:spcPts val="0"/>
                        </a:spcAft>
                        <a:buNone/>
                      </a:pPr>
                      <a:r>
                        <a:rPr lang="en" sz="1800">
                          <a:solidFill>
                            <a:schemeClr val="dk1"/>
                          </a:solidFill>
                          <a:latin typeface="Passion One"/>
                          <a:ea typeface="Passion One"/>
                          <a:cs typeface="Passion One"/>
                          <a:sym typeface="Passion One"/>
                        </a:rPr>
                        <a:t>BRAZIL</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dk1"/>
                          </a:solidFill>
                          <a:latin typeface="Signika"/>
                          <a:ea typeface="Signika"/>
                          <a:cs typeface="Signika"/>
                          <a:sym typeface="Signika"/>
                        </a:rPr>
                        <a:t>280,713</a:t>
                      </a:r>
                      <a:endParaRPr>
                        <a:latin typeface="Signika"/>
                        <a:ea typeface="Signika"/>
                        <a:cs typeface="Signika"/>
                        <a:sym typeface="Signik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Signika"/>
                          <a:ea typeface="Signika"/>
                          <a:cs typeface="Signika"/>
                          <a:sym typeface="Signika"/>
                        </a:rPr>
                        <a:t>856</a:t>
                      </a:r>
                      <a:endParaRPr>
                        <a:latin typeface="Signika"/>
                        <a:ea typeface="Signika"/>
                        <a:cs typeface="Signika"/>
                        <a:sym typeface="Signik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7175">
                <a:tc>
                  <a:txBody>
                    <a:bodyPr/>
                    <a:lstStyle/>
                    <a:p>
                      <a:pPr marL="0" lvl="0" indent="0" algn="ctr" rtl="0">
                        <a:spcBef>
                          <a:spcPts val="0"/>
                        </a:spcBef>
                        <a:spcAft>
                          <a:spcPts val="0"/>
                        </a:spcAft>
                        <a:buNone/>
                      </a:pPr>
                      <a:r>
                        <a:rPr lang="en" sz="1800">
                          <a:solidFill>
                            <a:schemeClr val="dk1"/>
                          </a:solidFill>
                          <a:latin typeface="Passion One"/>
                          <a:ea typeface="Passion One"/>
                          <a:cs typeface="Passion One"/>
                          <a:sym typeface="Passion One"/>
                        </a:rPr>
                        <a:t>ITALY</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dk1"/>
                          </a:solidFill>
                          <a:latin typeface="Signika"/>
                          <a:ea typeface="Signika"/>
                          <a:cs typeface="Signika"/>
                          <a:sym typeface="Signika"/>
                        </a:rPr>
                        <a:t>250,961</a:t>
                      </a:r>
                      <a:endParaRPr>
                        <a:latin typeface="Signika"/>
                        <a:ea typeface="Signika"/>
                        <a:cs typeface="Signika"/>
                        <a:sym typeface="Signik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Signika"/>
                          <a:ea typeface="Signika"/>
                          <a:cs typeface="Signika"/>
                          <a:sym typeface="Signika"/>
                        </a:rPr>
                        <a:t>522</a:t>
                      </a:r>
                      <a:endParaRPr>
                        <a:latin typeface="Signika"/>
                        <a:ea typeface="Signika"/>
                        <a:cs typeface="Signika"/>
                        <a:sym typeface="Signik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7175">
                <a:tc>
                  <a:txBody>
                    <a:bodyPr/>
                    <a:lstStyle/>
                    <a:p>
                      <a:pPr marL="0" lvl="0" indent="0" algn="ctr" rtl="0">
                        <a:spcBef>
                          <a:spcPts val="0"/>
                        </a:spcBef>
                        <a:spcAft>
                          <a:spcPts val="0"/>
                        </a:spcAft>
                        <a:buNone/>
                      </a:pPr>
                      <a:r>
                        <a:rPr lang="en" sz="1800">
                          <a:solidFill>
                            <a:schemeClr val="dk1"/>
                          </a:solidFill>
                          <a:latin typeface="Passion One"/>
                          <a:ea typeface="Passion One"/>
                          <a:cs typeface="Passion One"/>
                          <a:sym typeface="Passion One"/>
                        </a:rPr>
                        <a:t>SPAIN</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dk1"/>
                          </a:solidFill>
                          <a:latin typeface="Signika"/>
                          <a:ea typeface="Signika"/>
                          <a:cs typeface="Signika"/>
                          <a:sym typeface="Signika"/>
                        </a:rPr>
                        <a:t>212,338</a:t>
                      </a:r>
                      <a:endParaRPr>
                        <a:latin typeface="Signika"/>
                        <a:ea typeface="Signika"/>
                        <a:cs typeface="Signika"/>
                        <a:sym typeface="Signik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Signika"/>
                          <a:ea typeface="Signika"/>
                          <a:cs typeface="Signika"/>
                          <a:sym typeface="Signika"/>
                        </a:rPr>
                        <a:t>410</a:t>
                      </a:r>
                      <a:endParaRPr>
                        <a:latin typeface="Signika"/>
                        <a:ea typeface="Signika"/>
                        <a:cs typeface="Signika"/>
                        <a:sym typeface="Signik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7175">
                <a:tc>
                  <a:txBody>
                    <a:bodyPr/>
                    <a:lstStyle/>
                    <a:p>
                      <a:pPr marL="0" lvl="0" indent="0" algn="ctr" rtl="0">
                        <a:spcBef>
                          <a:spcPts val="0"/>
                        </a:spcBef>
                        <a:spcAft>
                          <a:spcPts val="0"/>
                        </a:spcAft>
                        <a:buNone/>
                      </a:pPr>
                      <a:r>
                        <a:rPr lang="en" sz="1800">
                          <a:solidFill>
                            <a:schemeClr val="dk1"/>
                          </a:solidFill>
                          <a:latin typeface="Passion One"/>
                          <a:ea typeface="Passion One"/>
                          <a:cs typeface="Passion One"/>
                          <a:sym typeface="Passion One"/>
                        </a:rPr>
                        <a:t>RUSSIA</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dk1"/>
                          </a:solidFill>
                          <a:latin typeface="Signika"/>
                          <a:ea typeface="Signika"/>
                          <a:cs typeface="Signika"/>
                          <a:sym typeface="Signika"/>
                        </a:rPr>
                        <a:t>180,322</a:t>
                      </a:r>
                      <a:endParaRPr>
                        <a:latin typeface="Signika"/>
                        <a:ea typeface="Signika"/>
                        <a:cs typeface="Signika"/>
                        <a:sym typeface="Signik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Signika"/>
                          <a:ea typeface="Signika"/>
                          <a:cs typeface="Signika"/>
                          <a:sym typeface="Signika"/>
                        </a:rPr>
                        <a:t>220</a:t>
                      </a:r>
                      <a:endParaRPr>
                        <a:latin typeface="Signika"/>
                        <a:ea typeface="Signika"/>
                        <a:cs typeface="Signika"/>
                        <a:sym typeface="Signik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792" name="Google Shape;1792;p75"/>
          <p:cNvSpPr txBox="1"/>
          <p:nvPr/>
        </p:nvSpPr>
        <p:spPr>
          <a:xfrm>
            <a:off x="713250" y="4361410"/>
            <a:ext cx="7717500" cy="345000"/>
          </a:xfrm>
          <a:prstGeom prst="rect">
            <a:avLst/>
          </a:prstGeom>
          <a:noFill/>
          <a:ln>
            <a:noFill/>
          </a:ln>
        </p:spPr>
        <p:txBody>
          <a:bodyPr spcFirstLastPara="1" wrap="square" lIns="91425" tIns="228600" rIns="91425" bIns="0" anchor="ctr" anchorCtr="0">
            <a:noAutofit/>
          </a:bodyPr>
          <a:lstStyle/>
          <a:p>
            <a:pPr marL="0" lvl="0" indent="0" algn="ctr" rtl="0">
              <a:spcBef>
                <a:spcPts val="0"/>
              </a:spcBef>
              <a:spcAft>
                <a:spcPts val="1600"/>
              </a:spcAft>
              <a:buNone/>
            </a:pPr>
            <a:r>
              <a:rPr lang="en">
                <a:solidFill>
                  <a:schemeClr val="dk1"/>
                </a:solidFill>
                <a:latin typeface="Signika"/>
                <a:ea typeface="Signika"/>
                <a:cs typeface="Signika"/>
                <a:sym typeface="Signika"/>
              </a:rPr>
              <a:t>You can edit this text, according to your needs</a:t>
            </a:r>
            <a:endParaRPr>
              <a:solidFill>
                <a:schemeClr val="dk1"/>
              </a:solidFill>
              <a:latin typeface="Signika"/>
              <a:ea typeface="Signika"/>
              <a:cs typeface="Signika"/>
              <a:sym typeface="Signika"/>
            </a:endParaRPr>
          </a:p>
        </p:txBody>
      </p:sp>
      <p:sp>
        <p:nvSpPr>
          <p:cNvPr id="1793" name="Google Shape;1793;p75"/>
          <p:cNvSpPr txBox="1">
            <a:spLocks noGrp="1"/>
          </p:cNvSpPr>
          <p:nvPr>
            <p:ph type="subTitle" idx="4294967295"/>
          </p:nvPr>
        </p:nvSpPr>
        <p:spPr>
          <a:xfrm>
            <a:off x="733600" y="959300"/>
            <a:ext cx="4783500" cy="474300"/>
          </a:xfrm>
          <a:prstGeom prst="rect">
            <a:avLst/>
          </a:prstGeom>
        </p:spPr>
        <p:txBody>
          <a:bodyPr spcFirstLastPara="1" wrap="square" lIns="91425" tIns="0" rIns="91425" bIns="91425" anchor="t" anchorCtr="0">
            <a:noAutofit/>
          </a:bodyPr>
          <a:lstStyle/>
          <a:p>
            <a:pPr marL="0" lvl="0" indent="0" algn="l" rtl="0">
              <a:spcBef>
                <a:spcPts val="0"/>
              </a:spcBef>
              <a:spcAft>
                <a:spcPts val="1600"/>
              </a:spcAft>
              <a:buNone/>
            </a:pPr>
            <a:r>
              <a:rPr lang="en"/>
              <a:t>In public transport around the world</a:t>
            </a:r>
            <a:endParaRPr/>
          </a:p>
        </p:txBody>
      </p:sp>
      <p:grpSp>
        <p:nvGrpSpPr>
          <p:cNvPr id="1794" name="Google Shape;1794;p75"/>
          <p:cNvGrpSpPr/>
          <p:nvPr/>
        </p:nvGrpSpPr>
        <p:grpSpPr>
          <a:xfrm>
            <a:off x="7731537" y="538248"/>
            <a:ext cx="506007" cy="502811"/>
            <a:chOff x="7098372" y="986300"/>
            <a:chExt cx="461054" cy="458142"/>
          </a:xfrm>
        </p:grpSpPr>
        <p:sp>
          <p:nvSpPr>
            <p:cNvPr id="1795" name="Google Shape;1795;p75"/>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5"/>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5"/>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5"/>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5"/>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5"/>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5"/>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5"/>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5"/>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5"/>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5"/>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5"/>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5"/>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1"/>
        <p:cNvGrpSpPr/>
        <p:nvPr/>
      </p:nvGrpSpPr>
      <p:grpSpPr>
        <a:xfrm>
          <a:off x="0" y="0"/>
          <a:ext cx="0" cy="0"/>
          <a:chOff x="0" y="0"/>
          <a:chExt cx="0" cy="0"/>
        </a:xfrm>
      </p:grpSpPr>
      <p:sp>
        <p:nvSpPr>
          <p:cNvPr id="1812" name="Google Shape;1812;p76">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1813" name="Google Shape;1813;p76">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8" name="Google Shape;1818;p77"/>
          <p:cNvSpPr txBox="1">
            <a:spLocks noGrp="1"/>
          </p:cNvSpPr>
          <p:nvPr>
            <p:ph type="title" idx="7"/>
          </p:nvPr>
        </p:nvSpPr>
        <p:spPr>
          <a:xfrm>
            <a:off x="733600" y="377725"/>
            <a:ext cx="815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YOUR TRAVEL SAFE</a:t>
            </a:r>
            <a:endParaRPr/>
          </a:p>
        </p:txBody>
      </p:sp>
      <p:grpSp>
        <p:nvGrpSpPr>
          <p:cNvPr id="1819" name="Google Shape;1819;p77"/>
          <p:cNvGrpSpPr/>
          <p:nvPr/>
        </p:nvGrpSpPr>
        <p:grpSpPr>
          <a:xfrm>
            <a:off x="1683263" y="3130088"/>
            <a:ext cx="1112075" cy="809025"/>
            <a:chOff x="1683263" y="3130088"/>
            <a:chExt cx="1112075" cy="809025"/>
          </a:xfrm>
        </p:grpSpPr>
        <p:sp>
          <p:nvSpPr>
            <p:cNvPr id="1820" name="Google Shape;1820;p77"/>
            <p:cNvSpPr/>
            <p:nvPr/>
          </p:nvSpPr>
          <p:spPr>
            <a:xfrm>
              <a:off x="1683263" y="3130088"/>
              <a:ext cx="1053125" cy="809025"/>
            </a:xfrm>
            <a:custGeom>
              <a:avLst/>
              <a:gdLst/>
              <a:ahLst/>
              <a:cxnLst/>
              <a:rect l="l" t="t" r="r" b="b"/>
              <a:pathLst>
                <a:path w="42125" h="32361" extrusionOk="0">
                  <a:moveTo>
                    <a:pt x="22766" y="1"/>
                  </a:moveTo>
                  <a:cubicBezTo>
                    <a:pt x="20197" y="1"/>
                    <a:pt x="17621" y="448"/>
                    <a:pt x="15205" y="1210"/>
                  </a:cubicBezTo>
                  <a:cubicBezTo>
                    <a:pt x="9430" y="3043"/>
                    <a:pt x="4120" y="6806"/>
                    <a:pt x="1644" y="12306"/>
                  </a:cubicBezTo>
                  <a:cubicBezTo>
                    <a:pt x="394" y="15104"/>
                    <a:pt x="1" y="18379"/>
                    <a:pt x="560" y="21498"/>
                  </a:cubicBezTo>
                  <a:cubicBezTo>
                    <a:pt x="917" y="23522"/>
                    <a:pt x="1679" y="25475"/>
                    <a:pt x="2870" y="27177"/>
                  </a:cubicBezTo>
                  <a:cubicBezTo>
                    <a:pt x="4946" y="30155"/>
                    <a:pt x="7911" y="32360"/>
                    <a:pt x="11173" y="32360"/>
                  </a:cubicBezTo>
                  <a:cubicBezTo>
                    <a:pt x="12345" y="32360"/>
                    <a:pt x="13555" y="32075"/>
                    <a:pt x="14776" y="31440"/>
                  </a:cubicBezTo>
                  <a:cubicBezTo>
                    <a:pt x="18253" y="29630"/>
                    <a:pt x="19860" y="26784"/>
                    <a:pt x="24016" y="26296"/>
                  </a:cubicBezTo>
                  <a:cubicBezTo>
                    <a:pt x="27861" y="25844"/>
                    <a:pt x="31874" y="25451"/>
                    <a:pt x="34910" y="22915"/>
                  </a:cubicBezTo>
                  <a:cubicBezTo>
                    <a:pt x="42125" y="16914"/>
                    <a:pt x="39136" y="5675"/>
                    <a:pt x="30850" y="1734"/>
                  </a:cubicBezTo>
                  <a:cubicBezTo>
                    <a:pt x="28303" y="522"/>
                    <a:pt x="25539" y="1"/>
                    <a:pt x="227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1683263" y="3130088"/>
              <a:ext cx="1053125" cy="809025"/>
            </a:xfrm>
            <a:custGeom>
              <a:avLst/>
              <a:gdLst/>
              <a:ahLst/>
              <a:cxnLst/>
              <a:rect l="l" t="t" r="r" b="b"/>
              <a:pathLst>
                <a:path w="42125" h="32361" extrusionOk="0">
                  <a:moveTo>
                    <a:pt x="22766" y="1"/>
                  </a:moveTo>
                  <a:cubicBezTo>
                    <a:pt x="20197" y="1"/>
                    <a:pt x="17621" y="448"/>
                    <a:pt x="15205" y="1210"/>
                  </a:cubicBezTo>
                  <a:cubicBezTo>
                    <a:pt x="9430" y="3043"/>
                    <a:pt x="4120" y="6806"/>
                    <a:pt x="1644" y="12306"/>
                  </a:cubicBezTo>
                  <a:cubicBezTo>
                    <a:pt x="394" y="15104"/>
                    <a:pt x="1" y="18379"/>
                    <a:pt x="560" y="21498"/>
                  </a:cubicBezTo>
                  <a:cubicBezTo>
                    <a:pt x="917" y="23522"/>
                    <a:pt x="1679" y="25475"/>
                    <a:pt x="2870" y="27177"/>
                  </a:cubicBezTo>
                  <a:cubicBezTo>
                    <a:pt x="4946" y="30155"/>
                    <a:pt x="7911" y="32360"/>
                    <a:pt x="11173" y="32360"/>
                  </a:cubicBezTo>
                  <a:cubicBezTo>
                    <a:pt x="12345" y="32360"/>
                    <a:pt x="13555" y="32075"/>
                    <a:pt x="14776" y="31440"/>
                  </a:cubicBezTo>
                  <a:cubicBezTo>
                    <a:pt x="18253" y="29630"/>
                    <a:pt x="19860" y="26784"/>
                    <a:pt x="24016" y="26296"/>
                  </a:cubicBezTo>
                  <a:cubicBezTo>
                    <a:pt x="27861" y="25844"/>
                    <a:pt x="31874" y="25451"/>
                    <a:pt x="34910" y="22915"/>
                  </a:cubicBezTo>
                  <a:cubicBezTo>
                    <a:pt x="42125" y="16914"/>
                    <a:pt x="39136" y="5675"/>
                    <a:pt x="30850" y="1734"/>
                  </a:cubicBezTo>
                  <a:cubicBezTo>
                    <a:pt x="28303" y="522"/>
                    <a:pt x="25539" y="1"/>
                    <a:pt x="22766"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1804713" y="3218063"/>
              <a:ext cx="990625" cy="681225"/>
            </a:xfrm>
            <a:custGeom>
              <a:avLst/>
              <a:gdLst/>
              <a:ahLst/>
              <a:cxnLst/>
              <a:rect l="l" t="t" r="r" b="b"/>
              <a:pathLst>
                <a:path w="39625" h="27249" extrusionOk="0">
                  <a:moveTo>
                    <a:pt x="16745" y="0"/>
                  </a:moveTo>
                  <a:cubicBezTo>
                    <a:pt x="13319" y="0"/>
                    <a:pt x="9927" y="768"/>
                    <a:pt x="7001" y="2525"/>
                  </a:cubicBezTo>
                  <a:cubicBezTo>
                    <a:pt x="4537" y="4001"/>
                    <a:pt x="2477" y="6275"/>
                    <a:pt x="1251" y="8906"/>
                  </a:cubicBezTo>
                  <a:cubicBezTo>
                    <a:pt x="453" y="10621"/>
                    <a:pt x="0" y="12466"/>
                    <a:pt x="12" y="14359"/>
                  </a:cubicBezTo>
                  <a:cubicBezTo>
                    <a:pt x="24" y="18824"/>
                    <a:pt x="2084" y="23039"/>
                    <a:pt x="6966" y="23539"/>
                  </a:cubicBezTo>
                  <a:cubicBezTo>
                    <a:pt x="7454" y="23588"/>
                    <a:pt x="7926" y="23607"/>
                    <a:pt x="8385" y="23607"/>
                  </a:cubicBezTo>
                  <a:cubicBezTo>
                    <a:pt x="9941" y="23607"/>
                    <a:pt x="11355" y="23390"/>
                    <a:pt x="12781" y="23390"/>
                  </a:cubicBezTo>
                  <a:cubicBezTo>
                    <a:pt x="14099" y="23390"/>
                    <a:pt x="15426" y="23575"/>
                    <a:pt x="16883" y="24289"/>
                  </a:cubicBezTo>
                  <a:cubicBezTo>
                    <a:pt x="19788" y="25720"/>
                    <a:pt x="22781" y="27248"/>
                    <a:pt x="26072" y="27248"/>
                  </a:cubicBezTo>
                  <a:cubicBezTo>
                    <a:pt x="26423" y="27248"/>
                    <a:pt x="26777" y="27231"/>
                    <a:pt x="27135" y="27194"/>
                  </a:cubicBezTo>
                  <a:cubicBezTo>
                    <a:pt x="35945" y="26266"/>
                    <a:pt x="39624" y="16300"/>
                    <a:pt x="35302" y="9168"/>
                  </a:cubicBezTo>
                  <a:cubicBezTo>
                    <a:pt x="32754" y="4954"/>
                    <a:pt x="28206" y="2263"/>
                    <a:pt x="23456" y="941"/>
                  </a:cubicBezTo>
                  <a:cubicBezTo>
                    <a:pt x="21287" y="335"/>
                    <a:pt x="19009" y="0"/>
                    <a:pt x="167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77"/>
          <p:cNvGrpSpPr/>
          <p:nvPr/>
        </p:nvGrpSpPr>
        <p:grpSpPr>
          <a:xfrm>
            <a:off x="6339575" y="3096638"/>
            <a:ext cx="977825" cy="842475"/>
            <a:chOff x="6339575" y="2829363"/>
            <a:chExt cx="977825" cy="842475"/>
          </a:xfrm>
        </p:grpSpPr>
        <p:sp>
          <p:nvSpPr>
            <p:cNvPr id="1824" name="Google Shape;1824;p77"/>
            <p:cNvSpPr/>
            <p:nvPr/>
          </p:nvSpPr>
          <p:spPr>
            <a:xfrm>
              <a:off x="6339575" y="2829363"/>
              <a:ext cx="931400" cy="783050"/>
            </a:xfrm>
            <a:custGeom>
              <a:avLst/>
              <a:gdLst/>
              <a:ahLst/>
              <a:cxnLst/>
              <a:rect l="l" t="t" r="r" b="b"/>
              <a:pathLst>
                <a:path w="37256" h="31322" extrusionOk="0">
                  <a:moveTo>
                    <a:pt x="19511" y="1"/>
                  </a:moveTo>
                  <a:cubicBezTo>
                    <a:pt x="17327" y="1"/>
                    <a:pt x="15123" y="469"/>
                    <a:pt x="13026" y="1478"/>
                  </a:cubicBezTo>
                  <a:cubicBezTo>
                    <a:pt x="7763" y="4014"/>
                    <a:pt x="4049" y="9038"/>
                    <a:pt x="1787" y="14420"/>
                  </a:cubicBezTo>
                  <a:cubicBezTo>
                    <a:pt x="774" y="16813"/>
                    <a:pt x="1" y="19385"/>
                    <a:pt x="227" y="21980"/>
                  </a:cubicBezTo>
                  <a:cubicBezTo>
                    <a:pt x="513" y="25314"/>
                    <a:pt x="2608" y="28076"/>
                    <a:pt x="5882" y="28946"/>
                  </a:cubicBezTo>
                  <a:cubicBezTo>
                    <a:pt x="6710" y="29164"/>
                    <a:pt x="7544" y="29241"/>
                    <a:pt x="8382" y="29241"/>
                  </a:cubicBezTo>
                  <a:cubicBezTo>
                    <a:pt x="10375" y="29241"/>
                    <a:pt x="12390" y="28806"/>
                    <a:pt x="14396" y="28806"/>
                  </a:cubicBezTo>
                  <a:cubicBezTo>
                    <a:pt x="15040" y="28806"/>
                    <a:pt x="15683" y="28851"/>
                    <a:pt x="16324" y="28969"/>
                  </a:cubicBezTo>
                  <a:cubicBezTo>
                    <a:pt x="19752" y="29610"/>
                    <a:pt x="23232" y="31322"/>
                    <a:pt x="26756" y="31322"/>
                  </a:cubicBezTo>
                  <a:cubicBezTo>
                    <a:pt x="26965" y="31322"/>
                    <a:pt x="27175" y="31316"/>
                    <a:pt x="27385" y="31303"/>
                  </a:cubicBezTo>
                  <a:cubicBezTo>
                    <a:pt x="27968" y="31267"/>
                    <a:pt x="28564" y="31184"/>
                    <a:pt x="29147" y="31029"/>
                  </a:cubicBezTo>
                  <a:cubicBezTo>
                    <a:pt x="33540" y="29898"/>
                    <a:pt x="36100" y="25278"/>
                    <a:pt x="36648" y="20826"/>
                  </a:cubicBezTo>
                  <a:cubicBezTo>
                    <a:pt x="37255" y="15765"/>
                    <a:pt x="35838" y="10408"/>
                    <a:pt x="32576" y="6407"/>
                  </a:cubicBezTo>
                  <a:cubicBezTo>
                    <a:pt x="29320" y="2415"/>
                    <a:pt x="24468" y="1"/>
                    <a:pt x="19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6339575" y="2829363"/>
              <a:ext cx="931400" cy="783050"/>
            </a:xfrm>
            <a:custGeom>
              <a:avLst/>
              <a:gdLst/>
              <a:ahLst/>
              <a:cxnLst/>
              <a:rect l="l" t="t" r="r" b="b"/>
              <a:pathLst>
                <a:path w="37256" h="31322" extrusionOk="0">
                  <a:moveTo>
                    <a:pt x="19511" y="1"/>
                  </a:moveTo>
                  <a:cubicBezTo>
                    <a:pt x="17327" y="1"/>
                    <a:pt x="15123" y="469"/>
                    <a:pt x="13026" y="1478"/>
                  </a:cubicBezTo>
                  <a:cubicBezTo>
                    <a:pt x="7763" y="4014"/>
                    <a:pt x="4049" y="9038"/>
                    <a:pt x="1787" y="14420"/>
                  </a:cubicBezTo>
                  <a:cubicBezTo>
                    <a:pt x="774" y="16813"/>
                    <a:pt x="1" y="19385"/>
                    <a:pt x="227" y="21980"/>
                  </a:cubicBezTo>
                  <a:cubicBezTo>
                    <a:pt x="513" y="25314"/>
                    <a:pt x="2608" y="28076"/>
                    <a:pt x="5882" y="28946"/>
                  </a:cubicBezTo>
                  <a:cubicBezTo>
                    <a:pt x="6710" y="29164"/>
                    <a:pt x="7544" y="29241"/>
                    <a:pt x="8382" y="29241"/>
                  </a:cubicBezTo>
                  <a:cubicBezTo>
                    <a:pt x="10375" y="29241"/>
                    <a:pt x="12390" y="28806"/>
                    <a:pt x="14396" y="28806"/>
                  </a:cubicBezTo>
                  <a:cubicBezTo>
                    <a:pt x="15040" y="28806"/>
                    <a:pt x="15683" y="28851"/>
                    <a:pt x="16324" y="28969"/>
                  </a:cubicBezTo>
                  <a:cubicBezTo>
                    <a:pt x="19752" y="29610"/>
                    <a:pt x="23232" y="31322"/>
                    <a:pt x="26756" y="31322"/>
                  </a:cubicBezTo>
                  <a:cubicBezTo>
                    <a:pt x="26965" y="31322"/>
                    <a:pt x="27175" y="31316"/>
                    <a:pt x="27385" y="31303"/>
                  </a:cubicBezTo>
                  <a:cubicBezTo>
                    <a:pt x="27968" y="31267"/>
                    <a:pt x="28564" y="31184"/>
                    <a:pt x="29147" y="31029"/>
                  </a:cubicBezTo>
                  <a:cubicBezTo>
                    <a:pt x="33540" y="29898"/>
                    <a:pt x="36100" y="25278"/>
                    <a:pt x="36648" y="20826"/>
                  </a:cubicBezTo>
                  <a:cubicBezTo>
                    <a:pt x="37255" y="15765"/>
                    <a:pt x="35838" y="10408"/>
                    <a:pt x="32576" y="6407"/>
                  </a:cubicBezTo>
                  <a:cubicBezTo>
                    <a:pt x="29320" y="2415"/>
                    <a:pt x="24468" y="1"/>
                    <a:pt x="19511"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6431250" y="2883638"/>
              <a:ext cx="886150" cy="788200"/>
            </a:xfrm>
            <a:custGeom>
              <a:avLst/>
              <a:gdLst/>
              <a:ahLst/>
              <a:cxnLst/>
              <a:rect l="l" t="t" r="r" b="b"/>
              <a:pathLst>
                <a:path w="35446" h="31528" extrusionOk="0">
                  <a:moveTo>
                    <a:pt x="19980" y="0"/>
                  </a:moveTo>
                  <a:cubicBezTo>
                    <a:pt x="14858" y="0"/>
                    <a:pt x="9915" y="2362"/>
                    <a:pt x="5894" y="5570"/>
                  </a:cubicBezTo>
                  <a:cubicBezTo>
                    <a:pt x="4001" y="7070"/>
                    <a:pt x="2227" y="8832"/>
                    <a:pt x="1251" y="11035"/>
                  </a:cubicBezTo>
                  <a:cubicBezTo>
                    <a:pt x="1" y="13880"/>
                    <a:pt x="477" y="17071"/>
                    <a:pt x="2763" y="19238"/>
                  </a:cubicBezTo>
                  <a:cubicBezTo>
                    <a:pt x="5156" y="21512"/>
                    <a:pt x="8716" y="21834"/>
                    <a:pt x="11264" y="23905"/>
                  </a:cubicBezTo>
                  <a:cubicBezTo>
                    <a:pt x="13931" y="26072"/>
                    <a:pt x="16098" y="29251"/>
                    <a:pt x="19241" y="30739"/>
                  </a:cubicBezTo>
                  <a:cubicBezTo>
                    <a:pt x="19741" y="30966"/>
                    <a:pt x="20265" y="31156"/>
                    <a:pt x="20813" y="31299"/>
                  </a:cubicBezTo>
                  <a:cubicBezTo>
                    <a:pt x="21424" y="31455"/>
                    <a:pt x="22038" y="31527"/>
                    <a:pt x="22647" y="31527"/>
                  </a:cubicBezTo>
                  <a:cubicBezTo>
                    <a:pt x="26094" y="31527"/>
                    <a:pt x="29405" y="29194"/>
                    <a:pt x="31469" y="26310"/>
                  </a:cubicBezTo>
                  <a:cubicBezTo>
                    <a:pt x="34219" y="22465"/>
                    <a:pt x="35446" y="17464"/>
                    <a:pt x="34565" y="12737"/>
                  </a:cubicBezTo>
                  <a:cubicBezTo>
                    <a:pt x="33302" y="5963"/>
                    <a:pt x="27873" y="390"/>
                    <a:pt x="20813" y="21"/>
                  </a:cubicBezTo>
                  <a:cubicBezTo>
                    <a:pt x="20535" y="7"/>
                    <a:pt x="20257" y="0"/>
                    <a:pt x="199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77"/>
          <p:cNvGrpSpPr/>
          <p:nvPr/>
        </p:nvGrpSpPr>
        <p:grpSpPr>
          <a:xfrm>
            <a:off x="8386987" y="300123"/>
            <a:ext cx="506007" cy="502811"/>
            <a:chOff x="7098372" y="986300"/>
            <a:chExt cx="461054" cy="458142"/>
          </a:xfrm>
        </p:grpSpPr>
        <p:sp>
          <p:nvSpPr>
            <p:cNvPr id="1828" name="Google Shape;1828;p77"/>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77"/>
          <p:cNvGrpSpPr/>
          <p:nvPr/>
        </p:nvGrpSpPr>
        <p:grpSpPr>
          <a:xfrm>
            <a:off x="1739813" y="1210563"/>
            <a:ext cx="998975" cy="881550"/>
            <a:chOff x="1739813" y="1210563"/>
            <a:chExt cx="998975" cy="881550"/>
          </a:xfrm>
        </p:grpSpPr>
        <p:sp>
          <p:nvSpPr>
            <p:cNvPr id="1842" name="Google Shape;1842;p77"/>
            <p:cNvSpPr/>
            <p:nvPr/>
          </p:nvSpPr>
          <p:spPr>
            <a:xfrm>
              <a:off x="1784163" y="1261788"/>
              <a:ext cx="954625" cy="830325"/>
            </a:xfrm>
            <a:custGeom>
              <a:avLst/>
              <a:gdLst/>
              <a:ahLst/>
              <a:cxnLst/>
              <a:rect l="l" t="t" r="r" b="b"/>
              <a:pathLst>
                <a:path w="38185" h="33213" extrusionOk="0">
                  <a:moveTo>
                    <a:pt x="12183" y="0"/>
                  </a:moveTo>
                  <a:cubicBezTo>
                    <a:pt x="7860" y="0"/>
                    <a:pt x="4211" y="3511"/>
                    <a:pt x="2406" y="7455"/>
                  </a:cubicBezTo>
                  <a:cubicBezTo>
                    <a:pt x="275" y="12087"/>
                    <a:pt x="1" y="17623"/>
                    <a:pt x="1894" y="22433"/>
                  </a:cubicBezTo>
                  <a:cubicBezTo>
                    <a:pt x="4355" y="28694"/>
                    <a:pt x="10231" y="33212"/>
                    <a:pt x="16923" y="33212"/>
                  </a:cubicBezTo>
                  <a:cubicBezTo>
                    <a:pt x="17613" y="33212"/>
                    <a:pt x="18311" y="33164"/>
                    <a:pt x="19015" y="33065"/>
                  </a:cubicBezTo>
                  <a:cubicBezTo>
                    <a:pt x="24802" y="32256"/>
                    <a:pt x="29862" y="28600"/>
                    <a:pt x="33660" y="24159"/>
                  </a:cubicBezTo>
                  <a:cubicBezTo>
                    <a:pt x="35350" y="22183"/>
                    <a:pt x="36874" y="19968"/>
                    <a:pt x="37446" y="17432"/>
                  </a:cubicBezTo>
                  <a:cubicBezTo>
                    <a:pt x="38184" y="14170"/>
                    <a:pt x="37029" y="10896"/>
                    <a:pt x="34184" y="9074"/>
                  </a:cubicBezTo>
                  <a:cubicBezTo>
                    <a:pt x="31183" y="7169"/>
                    <a:pt x="27349" y="7538"/>
                    <a:pt x="24242" y="5871"/>
                  </a:cubicBezTo>
                  <a:cubicBezTo>
                    <a:pt x="20980" y="4133"/>
                    <a:pt x="18039" y="1216"/>
                    <a:pt x="14407" y="287"/>
                  </a:cubicBezTo>
                  <a:cubicBezTo>
                    <a:pt x="13836" y="145"/>
                    <a:pt x="13252" y="37"/>
                    <a:pt x="12645" y="14"/>
                  </a:cubicBezTo>
                  <a:cubicBezTo>
                    <a:pt x="12490" y="5"/>
                    <a:pt x="12336" y="0"/>
                    <a:pt x="12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7"/>
            <p:cNvSpPr/>
            <p:nvPr/>
          </p:nvSpPr>
          <p:spPr>
            <a:xfrm>
              <a:off x="1784163" y="1261788"/>
              <a:ext cx="954625" cy="830325"/>
            </a:xfrm>
            <a:custGeom>
              <a:avLst/>
              <a:gdLst/>
              <a:ahLst/>
              <a:cxnLst/>
              <a:rect l="l" t="t" r="r" b="b"/>
              <a:pathLst>
                <a:path w="38185" h="33213" extrusionOk="0">
                  <a:moveTo>
                    <a:pt x="12183" y="0"/>
                  </a:moveTo>
                  <a:cubicBezTo>
                    <a:pt x="7860" y="0"/>
                    <a:pt x="4211" y="3511"/>
                    <a:pt x="2406" y="7455"/>
                  </a:cubicBezTo>
                  <a:cubicBezTo>
                    <a:pt x="275" y="12087"/>
                    <a:pt x="1" y="17623"/>
                    <a:pt x="1894" y="22433"/>
                  </a:cubicBezTo>
                  <a:cubicBezTo>
                    <a:pt x="4355" y="28694"/>
                    <a:pt x="10231" y="33212"/>
                    <a:pt x="16923" y="33212"/>
                  </a:cubicBezTo>
                  <a:cubicBezTo>
                    <a:pt x="17613" y="33212"/>
                    <a:pt x="18311" y="33164"/>
                    <a:pt x="19015" y="33065"/>
                  </a:cubicBezTo>
                  <a:cubicBezTo>
                    <a:pt x="24802" y="32256"/>
                    <a:pt x="29862" y="28600"/>
                    <a:pt x="33660" y="24159"/>
                  </a:cubicBezTo>
                  <a:cubicBezTo>
                    <a:pt x="35350" y="22183"/>
                    <a:pt x="36874" y="19968"/>
                    <a:pt x="37446" y="17432"/>
                  </a:cubicBezTo>
                  <a:cubicBezTo>
                    <a:pt x="38184" y="14170"/>
                    <a:pt x="37029" y="10896"/>
                    <a:pt x="34184" y="9074"/>
                  </a:cubicBezTo>
                  <a:cubicBezTo>
                    <a:pt x="31183" y="7169"/>
                    <a:pt x="27349" y="7538"/>
                    <a:pt x="24242" y="5871"/>
                  </a:cubicBezTo>
                  <a:cubicBezTo>
                    <a:pt x="20980" y="4133"/>
                    <a:pt x="18039" y="1216"/>
                    <a:pt x="14407" y="287"/>
                  </a:cubicBezTo>
                  <a:cubicBezTo>
                    <a:pt x="13836" y="145"/>
                    <a:pt x="13252" y="37"/>
                    <a:pt x="12645" y="14"/>
                  </a:cubicBezTo>
                  <a:cubicBezTo>
                    <a:pt x="12490" y="5"/>
                    <a:pt x="12336" y="0"/>
                    <a:pt x="12183" y="0"/>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7"/>
            <p:cNvSpPr/>
            <p:nvPr/>
          </p:nvSpPr>
          <p:spPr>
            <a:xfrm>
              <a:off x="1739813" y="1210563"/>
              <a:ext cx="866200" cy="801800"/>
            </a:xfrm>
            <a:custGeom>
              <a:avLst/>
              <a:gdLst/>
              <a:ahLst/>
              <a:cxnLst/>
              <a:rect l="l" t="t" r="r" b="b"/>
              <a:pathLst>
                <a:path w="34648" h="32072" extrusionOk="0">
                  <a:moveTo>
                    <a:pt x="15384" y="0"/>
                  </a:moveTo>
                  <a:cubicBezTo>
                    <a:pt x="12779" y="0"/>
                    <a:pt x="10075" y="1083"/>
                    <a:pt x="7942" y="2670"/>
                  </a:cubicBezTo>
                  <a:cubicBezTo>
                    <a:pt x="4144" y="5504"/>
                    <a:pt x="1465" y="9885"/>
                    <a:pt x="870" y="14659"/>
                  </a:cubicBezTo>
                  <a:cubicBezTo>
                    <a:pt x="1" y="21494"/>
                    <a:pt x="3477" y="28459"/>
                    <a:pt x="10097" y="30947"/>
                  </a:cubicBezTo>
                  <a:cubicBezTo>
                    <a:pt x="12167" y="31729"/>
                    <a:pt x="14351" y="32071"/>
                    <a:pt x="16555" y="32071"/>
                  </a:cubicBezTo>
                  <a:cubicBezTo>
                    <a:pt x="19754" y="32071"/>
                    <a:pt x="22996" y="31351"/>
                    <a:pt x="25992" y="30209"/>
                  </a:cubicBezTo>
                  <a:cubicBezTo>
                    <a:pt x="28254" y="29352"/>
                    <a:pt x="30481" y="28221"/>
                    <a:pt x="32076" y="26411"/>
                  </a:cubicBezTo>
                  <a:cubicBezTo>
                    <a:pt x="34136" y="24077"/>
                    <a:pt x="34648" y="20898"/>
                    <a:pt x="33136" y="18136"/>
                  </a:cubicBezTo>
                  <a:cubicBezTo>
                    <a:pt x="31540" y="15243"/>
                    <a:pt x="28254" y="13850"/>
                    <a:pt x="26456" y="11099"/>
                  </a:cubicBezTo>
                  <a:cubicBezTo>
                    <a:pt x="24575" y="8230"/>
                    <a:pt x="23468" y="4539"/>
                    <a:pt x="20932" y="2170"/>
                  </a:cubicBezTo>
                  <a:cubicBezTo>
                    <a:pt x="20527" y="1801"/>
                    <a:pt x="20087" y="1455"/>
                    <a:pt x="19610" y="1158"/>
                  </a:cubicBezTo>
                  <a:cubicBezTo>
                    <a:pt x="18316" y="351"/>
                    <a:pt x="16866" y="0"/>
                    <a:pt x="15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5" name="Google Shape;1845;p77"/>
          <p:cNvSpPr/>
          <p:nvPr/>
        </p:nvSpPr>
        <p:spPr>
          <a:xfrm>
            <a:off x="2055938" y="1617813"/>
            <a:ext cx="189925" cy="100325"/>
          </a:xfrm>
          <a:custGeom>
            <a:avLst/>
            <a:gdLst/>
            <a:ahLst/>
            <a:cxnLst/>
            <a:rect l="l" t="t" r="r" b="b"/>
            <a:pathLst>
              <a:path w="7597" h="4013" extrusionOk="0">
                <a:moveTo>
                  <a:pt x="1608" y="1"/>
                </a:moveTo>
                <a:cubicBezTo>
                  <a:pt x="1500" y="1"/>
                  <a:pt x="1405" y="84"/>
                  <a:pt x="1393" y="191"/>
                </a:cubicBezTo>
                <a:cubicBezTo>
                  <a:pt x="1286" y="1322"/>
                  <a:pt x="988" y="3013"/>
                  <a:pt x="679" y="3287"/>
                </a:cubicBezTo>
                <a:cubicBezTo>
                  <a:pt x="488" y="3430"/>
                  <a:pt x="322" y="3537"/>
                  <a:pt x="179" y="3584"/>
                </a:cubicBezTo>
                <a:cubicBezTo>
                  <a:pt x="72" y="3620"/>
                  <a:pt x="0" y="3751"/>
                  <a:pt x="48" y="3858"/>
                </a:cubicBezTo>
                <a:cubicBezTo>
                  <a:pt x="72" y="3953"/>
                  <a:pt x="155" y="4013"/>
                  <a:pt x="250" y="4013"/>
                </a:cubicBezTo>
                <a:cubicBezTo>
                  <a:pt x="274" y="4013"/>
                  <a:pt x="298" y="4013"/>
                  <a:pt x="322" y="4001"/>
                </a:cubicBezTo>
                <a:cubicBezTo>
                  <a:pt x="524" y="3942"/>
                  <a:pt x="738" y="3811"/>
                  <a:pt x="953" y="3620"/>
                </a:cubicBezTo>
                <a:cubicBezTo>
                  <a:pt x="1465" y="3191"/>
                  <a:pt x="1727" y="1179"/>
                  <a:pt x="1810" y="441"/>
                </a:cubicBezTo>
                <a:lnTo>
                  <a:pt x="5739" y="441"/>
                </a:lnTo>
                <a:cubicBezTo>
                  <a:pt x="5739" y="453"/>
                  <a:pt x="5739" y="465"/>
                  <a:pt x="5739" y="477"/>
                </a:cubicBezTo>
                <a:cubicBezTo>
                  <a:pt x="5834" y="1679"/>
                  <a:pt x="5965" y="2834"/>
                  <a:pt x="6346" y="3180"/>
                </a:cubicBezTo>
                <a:cubicBezTo>
                  <a:pt x="6680" y="3477"/>
                  <a:pt x="6989" y="3680"/>
                  <a:pt x="7275" y="3787"/>
                </a:cubicBezTo>
                <a:cubicBezTo>
                  <a:pt x="7298" y="3794"/>
                  <a:pt x="7323" y="3798"/>
                  <a:pt x="7347" y="3798"/>
                </a:cubicBezTo>
                <a:cubicBezTo>
                  <a:pt x="7435" y="3798"/>
                  <a:pt x="7523" y="3749"/>
                  <a:pt x="7561" y="3656"/>
                </a:cubicBezTo>
                <a:cubicBezTo>
                  <a:pt x="7596" y="3537"/>
                  <a:pt x="7537" y="3418"/>
                  <a:pt x="7430" y="3370"/>
                </a:cubicBezTo>
                <a:cubicBezTo>
                  <a:pt x="7192" y="3287"/>
                  <a:pt x="6930" y="3108"/>
                  <a:pt x="6632" y="2846"/>
                </a:cubicBezTo>
                <a:cubicBezTo>
                  <a:pt x="6501" y="2727"/>
                  <a:pt x="6311" y="2203"/>
                  <a:pt x="6180" y="441"/>
                </a:cubicBezTo>
                <a:cubicBezTo>
                  <a:pt x="6180" y="322"/>
                  <a:pt x="6168" y="239"/>
                  <a:pt x="6168" y="191"/>
                </a:cubicBezTo>
                <a:cubicBezTo>
                  <a:pt x="6156" y="84"/>
                  <a:pt x="6061" y="1"/>
                  <a:pt x="5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7"/>
          <p:cNvSpPr/>
          <p:nvPr/>
        </p:nvSpPr>
        <p:spPr>
          <a:xfrm>
            <a:off x="1883888" y="1695688"/>
            <a:ext cx="527175" cy="161175"/>
          </a:xfrm>
          <a:custGeom>
            <a:avLst/>
            <a:gdLst/>
            <a:ahLst/>
            <a:cxnLst/>
            <a:rect l="l" t="t" r="r" b="b"/>
            <a:pathLst>
              <a:path w="21087" h="6447" extrusionOk="0">
                <a:moveTo>
                  <a:pt x="11183" y="0"/>
                </a:moveTo>
                <a:cubicBezTo>
                  <a:pt x="8941" y="0"/>
                  <a:pt x="6618" y="379"/>
                  <a:pt x="5144" y="1136"/>
                </a:cubicBezTo>
                <a:cubicBezTo>
                  <a:pt x="2239" y="2636"/>
                  <a:pt x="155" y="5970"/>
                  <a:pt x="60" y="6113"/>
                </a:cubicBezTo>
                <a:cubicBezTo>
                  <a:pt x="0" y="6208"/>
                  <a:pt x="36" y="6351"/>
                  <a:pt x="131" y="6411"/>
                </a:cubicBezTo>
                <a:cubicBezTo>
                  <a:pt x="167" y="6434"/>
                  <a:pt x="215" y="6446"/>
                  <a:pt x="250" y="6446"/>
                </a:cubicBezTo>
                <a:cubicBezTo>
                  <a:pt x="322" y="6446"/>
                  <a:pt x="393" y="6411"/>
                  <a:pt x="441" y="6339"/>
                </a:cubicBezTo>
                <a:cubicBezTo>
                  <a:pt x="465" y="6303"/>
                  <a:pt x="2548" y="2970"/>
                  <a:pt x="5346" y="1529"/>
                </a:cubicBezTo>
                <a:cubicBezTo>
                  <a:pt x="6751" y="806"/>
                  <a:pt x="9029" y="443"/>
                  <a:pt x="11216" y="443"/>
                </a:cubicBezTo>
                <a:cubicBezTo>
                  <a:pt x="13385" y="443"/>
                  <a:pt x="15465" y="800"/>
                  <a:pt x="16514" y="1517"/>
                </a:cubicBezTo>
                <a:cubicBezTo>
                  <a:pt x="19158" y="3339"/>
                  <a:pt x="20622" y="6053"/>
                  <a:pt x="20646" y="6089"/>
                </a:cubicBezTo>
                <a:cubicBezTo>
                  <a:pt x="20678" y="6161"/>
                  <a:pt x="20753" y="6201"/>
                  <a:pt x="20832" y="6201"/>
                </a:cubicBezTo>
                <a:cubicBezTo>
                  <a:pt x="20870" y="6201"/>
                  <a:pt x="20909" y="6192"/>
                  <a:pt x="20944" y="6172"/>
                </a:cubicBezTo>
                <a:cubicBezTo>
                  <a:pt x="21051" y="6125"/>
                  <a:pt x="21086" y="5982"/>
                  <a:pt x="21027" y="5875"/>
                </a:cubicBezTo>
                <a:cubicBezTo>
                  <a:pt x="20967" y="5768"/>
                  <a:pt x="19503" y="3041"/>
                  <a:pt x="16764" y="1160"/>
                </a:cubicBezTo>
                <a:cubicBezTo>
                  <a:pt x="15633" y="387"/>
                  <a:pt x="13450" y="0"/>
                  <a:pt x="11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7"/>
          <p:cNvSpPr/>
          <p:nvPr/>
        </p:nvSpPr>
        <p:spPr>
          <a:xfrm>
            <a:off x="1989563" y="1296938"/>
            <a:ext cx="325650" cy="349775"/>
          </a:xfrm>
          <a:custGeom>
            <a:avLst/>
            <a:gdLst/>
            <a:ahLst/>
            <a:cxnLst/>
            <a:rect l="l" t="t" r="r" b="b"/>
            <a:pathLst>
              <a:path w="13026" h="13991" extrusionOk="0">
                <a:moveTo>
                  <a:pt x="6334" y="441"/>
                </a:moveTo>
                <a:cubicBezTo>
                  <a:pt x="8430" y="441"/>
                  <a:pt x="9787" y="1013"/>
                  <a:pt x="10478" y="2191"/>
                </a:cubicBezTo>
                <a:cubicBezTo>
                  <a:pt x="11418" y="3763"/>
                  <a:pt x="11347" y="7240"/>
                  <a:pt x="11347" y="7275"/>
                </a:cubicBezTo>
                <a:cubicBezTo>
                  <a:pt x="11347" y="7359"/>
                  <a:pt x="11394" y="7442"/>
                  <a:pt x="11478" y="7478"/>
                </a:cubicBezTo>
                <a:cubicBezTo>
                  <a:pt x="11509" y="7491"/>
                  <a:pt x="11542" y="7498"/>
                  <a:pt x="11574" y="7498"/>
                </a:cubicBezTo>
                <a:cubicBezTo>
                  <a:pt x="11628" y="7498"/>
                  <a:pt x="11679" y="7479"/>
                  <a:pt x="11716" y="7442"/>
                </a:cubicBezTo>
                <a:cubicBezTo>
                  <a:pt x="11752" y="7406"/>
                  <a:pt x="11894" y="7299"/>
                  <a:pt x="12037" y="7299"/>
                </a:cubicBezTo>
                <a:cubicBezTo>
                  <a:pt x="12073" y="7299"/>
                  <a:pt x="12204" y="7299"/>
                  <a:pt x="12335" y="7573"/>
                </a:cubicBezTo>
                <a:cubicBezTo>
                  <a:pt x="12537" y="8002"/>
                  <a:pt x="12514" y="8776"/>
                  <a:pt x="12287" y="9311"/>
                </a:cubicBezTo>
                <a:cubicBezTo>
                  <a:pt x="12204" y="9514"/>
                  <a:pt x="12085" y="9668"/>
                  <a:pt x="11978" y="9704"/>
                </a:cubicBezTo>
                <a:cubicBezTo>
                  <a:pt x="11835" y="9752"/>
                  <a:pt x="11704" y="9776"/>
                  <a:pt x="11597" y="9776"/>
                </a:cubicBezTo>
                <a:cubicBezTo>
                  <a:pt x="11502" y="9776"/>
                  <a:pt x="11454" y="9752"/>
                  <a:pt x="11442" y="9752"/>
                </a:cubicBezTo>
                <a:cubicBezTo>
                  <a:pt x="11405" y="9706"/>
                  <a:pt x="11347" y="9688"/>
                  <a:pt x="11289" y="9688"/>
                </a:cubicBezTo>
                <a:cubicBezTo>
                  <a:pt x="11272" y="9688"/>
                  <a:pt x="11256" y="9690"/>
                  <a:pt x="11240" y="9692"/>
                </a:cubicBezTo>
                <a:cubicBezTo>
                  <a:pt x="11156" y="9716"/>
                  <a:pt x="11097" y="9788"/>
                  <a:pt x="11085" y="9871"/>
                </a:cubicBezTo>
                <a:cubicBezTo>
                  <a:pt x="11049" y="10014"/>
                  <a:pt x="10335" y="13538"/>
                  <a:pt x="6513" y="13550"/>
                </a:cubicBezTo>
                <a:cubicBezTo>
                  <a:pt x="2691" y="13538"/>
                  <a:pt x="1965" y="10014"/>
                  <a:pt x="1941" y="9871"/>
                </a:cubicBezTo>
                <a:cubicBezTo>
                  <a:pt x="1917" y="9788"/>
                  <a:pt x="1858" y="9716"/>
                  <a:pt x="1774" y="9692"/>
                </a:cubicBezTo>
                <a:lnTo>
                  <a:pt x="1715" y="9692"/>
                </a:lnTo>
                <a:cubicBezTo>
                  <a:pt x="1667" y="9692"/>
                  <a:pt x="1607" y="9704"/>
                  <a:pt x="1572" y="9752"/>
                </a:cubicBezTo>
                <a:cubicBezTo>
                  <a:pt x="1560" y="9752"/>
                  <a:pt x="1512" y="9776"/>
                  <a:pt x="1417" y="9776"/>
                </a:cubicBezTo>
                <a:cubicBezTo>
                  <a:pt x="1310" y="9776"/>
                  <a:pt x="1191" y="9752"/>
                  <a:pt x="1036" y="9704"/>
                </a:cubicBezTo>
                <a:cubicBezTo>
                  <a:pt x="929" y="9657"/>
                  <a:pt x="822" y="9514"/>
                  <a:pt x="726" y="9311"/>
                </a:cubicBezTo>
                <a:cubicBezTo>
                  <a:pt x="500" y="8776"/>
                  <a:pt x="488" y="8002"/>
                  <a:pt x="691" y="7573"/>
                </a:cubicBezTo>
                <a:cubicBezTo>
                  <a:pt x="810" y="7299"/>
                  <a:pt x="941" y="7299"/>
                  <a:pt x="988" y="7299"/>
                </a:cubicBezTo>
                <a:cubicBezTo>
                  <a:pt x="1119" y="7299"/>
                  <a:pt x="1262" y="7394"/>
                  <a:pt x="1298" y="7442"/>
                </a:cubicBezTo>
                <a:cubicBezTo>
                  <a:pt x="1343" y="7479"/>
                  <a:pt x="1397" y="7498"/>
                  <a:pt x="1451" y="7498"/>
                </a:cubicBezTo>
                <a:cubicBezTo>
                  <a:pt x="1484" y="7498"/>
                  <a:pt x="1517" y="7491"/>
                  <a:pt x="1548" y="7478"/>
                </a:cubicBezTo>
                <a:cubicBezTo>
                  <a:pt x="1631" y="7442"/>
                  <a:pt x="1679" y="7347"/>
                  <a:pt x="1667" y="7263"/>
                </a:cubicBezTo>
                <a:cubicBezTo>
                  <a:pt x="1667" y="7240"/>
                  <a:pt x="1465" y="4632"/>
                  <a:pt x="2060" y="2882"/>
                </a:cubicBezTo>
                <a:cubicBezTo>
                  <a:pt x="2453" y="1751"/>
                  <a:pt x="3798" y="441"/>
                  <a:pt x="6334" y="441"/>
                </a:cubicBezTo>
                <a:close/>
                <a:moveTo>
                  <a:pt x="6334" y="1"/>
                </a:moveTo>
                <a:cubicBezTo>
                  <a:pt x="3572" y="1"/>
                  <a:pt x="2084" y="1477"/>
                  <a:pt x="1643" y="2739"/>
                </a:cubicBezTo>
                <a:cubicBezTo>
                  <a:pt x="1155" y="4168"/>
                  <a:pt x="1167" y="6061"/>
                  <a:pt x="1203" y="6894"/>
                </a:cubicBezTo>
                <a:cubicBezTo>
                  <a:pt x="1143" y="6871"/>
                  <a:pt x="1060" y="6859"/>
                  <a:pt x="988" y="6859"/>
                </a:cubicBezTo>
                <a:cubicBezTo>
                  <a:pt x="774" y="6859"/>
                  <a:pt x="488" y="6942"/>
                  <a:pt x="286" y="7382"/>
                </a:cubicBezTo>
                <a:cubicBezTo>
                  <a:pt x="0" y="8014"/>
                  <a:pt x="83" y="8930"/>
                  <a:pt x="322" y="9478"/>
                </a:cubicBezTo>
                <a:cubicBezTo>
                  <a:pt x="464" y="9811"/>
                  <a:pt x="667" y="10038"/>
                  <a:pt x="893" y="10121"/>
                </a:cubicBezTo>
                <a:cubicBezTo>
                  <a:pt x="1091" y="10184"/>
                  <a:pt x="1283" y="10213"/>
                  <a:pt x="1437" y="10213"/>
                </a:cubicBezTo>
                <a:cubicBezTo>
                  <a:pt x="1486" y="10213"/>
                  <a:pt x="1531" y="10210"/>
                  <a:pt x="1572" y="10204"/>
                </a:cubicBezTo>
                <a:cubicBezTo>
                  <a:pt x="1822" y="11085"/>
                  <a:pt x="2929" y="13967"/>
                  <a:pt x="6477" y="13990"/>
                </a:cubicBezTo>
                <a:lnTo>
                  <a:pt x="6549" y="13990"/>
                </a:lnTo>
                <a:cubicBezTo>
                  <a:pt x="10085" y="13955"/>
                  <a:pt x="11192" y="11085"/>
                  <a:pt x="11454" y="10204"/>
                </a:cubicBezTo>
                <a:cubicBezTo>
                  <a:pt x="11494" y="10210"/>
                  <a:pt x="11539" y="10213"/>
                  <a:pt x="11587" y="10213"/>
                </a:cubicBezTo>
                <a:cubicBezTo>
                  <a:pt x="11738" y="10213"/>
                  <a:pt x="11922" y="10184"/>
                  <a:pt x="12121" y="10121"/>
                </a:cubicBezTo>
                <a:cubicBezTo>
                  <a:pt x="12359" y="10038"/>
                  <a:pt x="12549" y="9811"/>
                  <a:pt x="12704" y="9478"/>
                </a:cubicBezTo>
                <a:cubicBezTo>
                  <a:pt x="12930" y="8930"/>
                  <a:pt x="13026" y="8014"/>
                  <a:pt x="12728" y="7382"/>
                </a:cubicBezTo>
                <a:cubicBezTo>
                  <a:pt x="12526" y="6942"/>
                  <a:pt x="12240" y="6859"/>
                  <a:pt x="12037" y="6859"/>
                </a:cubicBezTo>
                <a:cubicBezTo>
                  <a:pt x="11942" y="6859"/>
                  <a:pt x="11859" y="6871"/>
                  <a:pt x="11787" y="6894"/>
                </a:cubicBezTo>
                <a:cubicBezTo>
                  <a:pt x="11775" y="5918"/>
                  <a:pt x="11680" y="3334"/>
                  <a:pt x="10859" y="1965"/>
                </a:cubicBezTo>
                <a:cubicBezTo>
                  <a:pt x="10073" y="644"/>
                  <a:pt x="8596" y="1"/>
                  <a:pt x="6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2019913" y="1373063"/>
            <a:ext cx="264350" cy="133150"/>
          </a:xfrm>
          <a:custGeom>
            <a:avLst/>
            <a:gdLst/>
            <a:ahLst/>
            <a:cxnLst/>
            <a:rect l="l" t="t" r="r" b="b"/>
            <a:pathLst>
              <a:path w="10574" h="5326" extrusionOk="0">
                <a:moveTo>
                  <a:pt x="7998" y="1"/>
                </a:moveTo>
                <a:cubicBezTo>
                  <a:pt x="7889" y="1"/>
                  <a:pt x="7778" y="13"/>
                  <a:pt x="7668" y="39"/>
                </a:cubicBezTo>
                <a:cubicBezTo>
                  <a:pt x="7180" y="147"/>
                  <a:pt x="6394" y="277"/>
                  <a:pt x="5370" y="277"/>
                </a:cubicBezTo>
                <a:cubicBezTo>
                  <a:pt x="4263" y="277"/>
                  <a:pt x="3358" y="206"/>
                  <a:pt x="2787" y="147"/>
                </a:cubicBezTo>
                <a:cubicBezTo>
                  <a:pt x="2743" y="143"/>
                  <a:pt x="2700" y="141"/>
                  <a:pt x="2657" y="141"/>
                </a:cubicBezTo>
                <a:cubicBezTo>
                  <a:pt x="2039" y="141"/>
                  <a:pt x="1476" y="533"/>
                  <a:pt x="1286" y="1123"/>
                </a:cubicBezTo>
                <a:cubicBezTo>
                  <a:pt x="1036" y="1909"/>
                  <a:pt x="1036" y="2897"/>
                  <a:pt x="1036" y="3266"/>
                </a:cubicBezTo>
                <a:cubicBezTo>
                  <a:pt x="1036" y="3671"/>
                  <a:pt x="870" y="4504"/>
                  <a:pt x="798" y="4861"/>
                </a:cubicBezTo>
                <a:lnTo>
                  <a:pt x="501" y="4873"/>
                </a:lnTo>
                <a:lnTo>
                  <a:pt x="501" y="4873"/>
                </a:lnTo>
                <a:lnTo>
                  <a:pt x="548" y="4623"/>
                </a:lnTo>
                <a:cubicBezTo>
                  <a:pt x="572" y="4504"/>
                  <a:pt x="489" y="4385"/>
                  <a:pt x="370" y="4361"/>
                </a:cubicBezTo>
                <a:cubicBezTo>
                  <a:pt x="356" y="4359"/>
                  <a:pt x="342" y="4357"/>
                  <a:pt x="329" y="4357"/>
                </a:cubicBezTo>
                <a:cubicBezTo>
                  <a:pt x="225" y="4357"/>
                  <a:pt x="130" y="4435"/>
                  <a:pt x="120" y="4540"/>
                </a:cubicBezTo>
                <a:lnTo>
                  <a:pt x="12" y="5064"/>
                </a:lnTo>
                <a:cubicBezTo>
                  <a:pt x="1" y="5123"/>
                  <a:pt x="24" y="5195"/>
                  <a:pt x="72" y="5242"/>
                </a:cubicBezTo>
                <a:cubicBezTo>
                  <a:pt x="108" y="5290"/>
                  <a:pt x="167" y="5326"/>
                  <a:pt x="239" y="5326"/>
                </a:cubicBezTo>
                <a:lnTo>
                  <a:pt x="989" y="5290"/>
                </a:lnTo>
                <a:cubicBezTo>
                  <a:pt x="1084" y="5290"/>
                  <a:pt x="1167" y="5219"/>
                  <a:pt x="1191" y="5123"/>
                </a:cubicBezTo>
                <a:cubicBezTo>
                  <a:pt x="1203" y="5064"/>
                  <a:pt x="1477" y="3837"/>
                  <a:pt x="1477" y="3266"/>
                </a:cubicBezTo>
                <a:cubicBezTo>
                  <a:pt x="1477" y="2909"/>
                  <a:pt x="1477" y="1980"/>
                  <a:pt x="1715" y="1254"/>
                </a:cubicBezTo>
                <a:cubicBezTo>
                  <a:pt x="1836" y="856"/>
                  <a:pt x="2224" y="582"/>
                  <a:pt x="2650" y="582"/>
                </a:cubicBezTo>
                <a:cubicBezTo>
                  <a:pt x="2683" y="582"/>
                  <a:pt x="2717" y="584"/>
                  <a:pt x="2751" y="587"/>
                </a:cubicBezTo>
                <a:cubicBezTo>
                  <a:pt x="3322" y="647"/>
                  <a:pt x="4239" y="718"/>
                  <a:pt x="5370" y="718"/>
                </a:cubicBezTo>
                <a:cubicBezTo>
                  <a:pt x="6430" y="718"/>
                  <a:pt x="7263" y="575"/>
                  <a:pt x="7763" y="468"/>
                </a:cubicBezTo>
                <a:cubicBezTo>
                  <a:pt x="7841" y="450"/>
                  <a:pt x="7918" y="442"/>
                  <a:pt x="7994" y="442"/>
                </a:cubicBezTo>
                <a:cubicBezTo>
                  <a:pt x="8372" y="442"/>
                  <a:pt x="8714" y="656"/>
                  <a:pt x="8883" y="1004"/>
                </a:cubicBezTo>
                <a:cubicBezTo>
                  <a:pt x="9073" y="1409"/>
                  <a:pt x="9192" y="1873"/>
                  <a:pt x="9216" y="2373"/>
                </a:cubicBezTo>
                <a:cubicBezTo>
                  <a:pt x="9264" y="3111"/>
                  <a:pt x="9299" y="4611"/>
                  <a:pt x="9299" y="4623"/>
                </a:cubicBezTo>
                <a:cubicBezTo>
                  <a:pt x="9299" y="4683"/>
                  <a:pt x="9323" y="4742"/>
                  <a:pt x="9371" y="4778"/>
                </a:cubicBezTo>
                <a:cubicBezTo>
                  <a:pt x="9418" y="4826"/>
                  <a:pt x="9466" y="4838"/>
                  <a:pt x="9526" y="4838"/>
                </a:cubicBezTo>
                <a:lnTo>
                  <a:pt x="10169" y="4802"/>
                </a:lnTo>
                <a:cubicBezTo>
                  <a:pt x="10252" y="4790"/>
                  <a:pt x="10323" y="4742"/>
                  <a:pt x="10359" y="4659"/>
                </a:cubicBezTo>
                <a:lnTo>
                  <a:pt x="10526" y="4242"/>
                </a:lnTo>
                <a:cubicBezTo>
                  <a:pt x="10573" y="4123"/>
                  <a:pt x="10526" y="3992"/>
                  <a:pt x="10407" y="3945"/>
                </a:cubicBezTo>
                <a:cubicBezTo>
                  <a:pt x="10383" y="3937"/>
                  <a:pt x="10359" y="3933"/>
                  <a:pt x="10334" y="3933"/>
                </a:cubicBezTo>
                <a:cubicBezTo>
                  <a:pt x="10246" y="3933"/>
                  <a:pt x="10158" y="3982"/>
                  <a:pt x="10121" y="4076"/>
                </a:cubicBezTo>
                <a:lnTo>
                  <a:pt x="10002" y="4361"/>
                </a:lnTo>
                <a:lnTo>
                  <a:pt x="9728" y="4385"/>
                </a:lnTo>
                <a:cubicBezTo>
                  <a:pt x="9716" y="3933"/>
                  <a:pt x="9692" y="2921"/>
                  <a:pt x="9657" y="2337"/>
                </a:cubicBezTo>
                <a:cubicBezTo>
                  <a:pt x="9621" y="1790"/>
                  <a:pt x="9502" y="1278"/>
                  <a:pt x="9276" y="813"/>
                </a:cubicBezTo>
                <a:cubicBezTo>
                  <a:pt x="9038" y="308"/>
                  <a:pt x="8536" y="1"/>
                  <a:pt x="7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7"/>
          <p:cNvSpPr/>
          <p:nvPr/>
        </p:nvSpPr>
        <p:spPr>
          <a:xfrm>
            <a:off x="2163088" y="1460013"/>
            <a:ext cx="23250" cy="60800"/>
          </a:xfrm>
          <a:custGeom>
            <a:avLst/>
            <a:gdLst/>
            <a:ahLst/>
            <a:cxnLst/>
            <a:rect l="l" t="t" r="r" b="b"/>
            <a:pathLst>
              <a:path w="930" h="2432" extrusionOk="0">
                <a:moveTo>
                  <a:pt x="674" y="0"/>
                </a:moveTo>
                <a:cubicBezTo>
                  <a:pt x="639" y="0"/>
                  <a:pt x="604" y="8"/>
                  <a:pt x="572" y="26"/>
                </a:cubicBezTo>
                <a:cubicBezTo>
                  <a:pt x="548" y="38"/>
                  <a:pt x="36" y="312"/>
                  <a:pt x="24" y="848"/>
                </a:cubicBezTo>
                <a:cubicBezTo>
                  <a:pt x="0" y="1288"/>
                  <a:pt x="120" y="2193"/>
                  <a:pt x="120" y="2229"/>
                </a:cubicBezTo>
                <a:cubicBezTo>
                  <a:pt x="143" y="2348"/>
                  <a:pt x="239" y="2431"/>
                  <a:pt x="346" y="2431"/>
                </a:cubicBezTo>
                <a:lnTo>
                  <a:pt x="370" y="2431"/>
                </a:lnTo>
                <a:cubicBezTo>
                  <a:pt x="489" y="2407"/>
                  <a:pt x="572" y="2300"/>
                  <a:pt x="560" y="2181"/>
                </a:cubicBezTo>
                <a:cubicBezTo>
                  <a:pt x="560" y="2169"/>
                  <a:pt x="453" y="1264"/>
                  <a:pt x="465" y="871"/>
                </a:cubicBezTo>
                <a:cubicBezTo>
                  <a:pt x="477" y="586"/>
                  <a:pt x="774" y="419"/>
                  <a:pt x="774" y="419"/>
                </a:cubicBezTo>
                <a:cubicBezTo>
                  <a:pt x="882" y="359"/>
                  <a:pt x="929" y="228"/>
                  <a:pt x="870" y="121"/>
                </a:cubicBezTo>
                <a:cubicBezTo>
                  <a:pt x="836" y="46"/>
                  <a:pt x="756"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7"/>
          <p:cNvSpPr/>
          <p:nvPr/>
        </p:nvSpPr>
        <p:spPr>
          <a:xfrm>
            <a:off x="2011888" y="1457688"/>
            <a:ext cx="68775" cy="75925"/>
          </a:xfrm>
          <a:custGeom>
            <a:avLst/>
            <a:gdLst/>
            <a:ahLst/>
            <a:cxnLst/>
            <a:rect l="l" t="t" r="r" b="b"/>
            <a:pathLst>
              <a:path w="2751" h="3037" extrusionOk="0">
                <a:moveTo>
                  <a:pt x="243" y="0"/>
                </a:moveTo>
                <a:cubicBezTo>
                  <a:pt x="161" y="0"/>
                  <a:pt x="82" y="53"/>
                  <a:pt x="48" y="131"/>
                </a:cubicBezTo>
                <a:cubicBezTo>
                  <a:pt x="0" y="238"/>
                  <a:pt x="48" y="369"/>
                  <a:pt x="155" y="417"/>
                </a:cubicBezTo>
                <a:cubicBezTo>
                  <a:pt x="179" y="429"/>
                  <a:pt x="1655" y="1107"/>
                  <a:pt x="2298" y="2881"/>
                </a:cubicBezTo>
                <a:cubicBezTo>
                  <a:pt x="2322" y="2977"/>
                  <a:pt x="2417" y="3036"/>
                  <a:pt x="2500" y="3036"/>
                </a:cubicBezTo>
                <a:cubicBezTo>
                  <a:pt x="2524" y="3036"/>
                  <a:pt x="2548" y="3024"/>
                  <a:pt x="2572" y="3024"/>
                </a:cubicBezTo>
                <a:cubicBezTo>
                  <a:pt x="2691" y="2977"/>
                  <a:pt x="2750" y="2846"/>
                  <a:pt x="2715" y="2738"/>
                </a:cubicBezTo>
                <a:cubicBezTo>
                  <a:pt x="2000" y="774"/>
                  <a:pt x="405" y="48"/>
                  <a:pt x="333" y="24"/>
                </a:cubicBezTo>
                <a:cubicBezTo>
                  <a:pt x="304" y="8"/>
                  <a:pt x="273" y="0"/>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7"/>
          <p:cNvSpPr/>
          <p:nvPr/>
        </p:nvSpPr>
        <p:spPr>
          <a:xfrm>
            <a:off x="2227988" y="1457688"/>
            <a:ext cx="68775" cy="75925"/>
          </a:xfrm>
          <a:custGeom>
            <a:avLst/>
            <a:gdLst/>
            <a:ahLst/>
            <a:cxnLst/>
            <a:rect l="l" t="t" r="r" b="b"/>
            <a:pathLst>
              <a:path w="2751" h="3037" extrusionOk="0">
                <a:moveTo>
                  <a:pt x="2503" y="0"/>
                </a:moveTo>
                <a:cubicBezTo>
                  <a:pt x="2471" y="0"/>
                  <a:pt x="2438" y="8"/>
                  <a:pt x="2405" y="24"/>
                </a:cubicBezTo>
                <a:cubicBezTo>
                  <a:pt x="2346" y="48"/>
                  <a:pt x="750" y="774"/>
                  <a:pt x="36" y="2738"/>
                </a:cubicBezTo>
                <a:cubicBezTo>
                  <a:pt x="0" y="2846"/>
                  <a:pt x="60" y="2977"/>
                  <a:pt x="167" y="3024"/>
                </a:cubicBezTo>
                <a:cubicBezTo>
                  <a:pt x="191" y="3024"/>
                  <a:pt x="226" y="3036"/>
                  <a:pt x="250" y="3036"/>
                </a:cubicBezTo>
                <a:cubicBezTo>
                  <a:pt x="333" y="3036"/>
                  <a:pt x="417" y="2977"/>
                  <a:pt x="452" y="2881"/>
                </a:cubicBezTo>
                <a:cubicBezTo>
                  <a:pt x="1095" y="1119"/>
                  <a:pt x="2572" y="429"/>
                  <a:pt x="2596" y="417"/>
                </a:cubicBezTo>
                <a:cubicBezTo>
                  <a:pt x="2703" y="369"/>
                  <a:pt x="2750" y="238"/>
                  <a:pt x="2703" y="131"/>
                </a:cubicBezTo>
                <a:cubicBezTo>
                  <a:pt x="2668" y="53"/>
                  <a:pt x="2589" y="0"/>
                  <a:pt x="2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2030038" y="1483263"/>
            <a:ext cx="247975" cy="165825"/>
          </a:xfrm>
          <a:custGeom>
            <a:avLst/>
            <a:gdLst/>
            <a:ahLst/>
            <a:cxnLst/>
            <a:rect l="l" t="t" r="r" b="b"/>
            <a:pathLst>
              <a:path w="9919" h="6633" extrusionOk="0">
                <a:moveTo>
                  <a:pt x="4894" y="1"/>
                </a:moveTo>
                <a:cubicBezTo>
                  <a:pt x="3846" y="1"/>
                  <a:pt x="2382" y="763"/>
                  <a:pt x="1774" y="1394"/>
                </a:cubicBezTo>
                <a:cubicBezTo>
                  <a:pt x="1167" y="2037"/>
                  <a:pt x="0" y="2977"/>
                  <a:pt x="0" y="2977"/>
                </a:cubicBezTo>
                <a:cubicBezTo>
                  <a:pt x="0" y="2977"/>
                  <a:pt x="405" y="6633"/>
                  <a:pt x="4965" y="6633"/>
                </a:cubicBezTo>
                <a:cubicBezTo>
                  <a:pt x="9513" y="6633"/>
                  <a:pt x="9918" y="2632"/>
                  <a:pt x="9918" y="2632"/>
                </a:cubicBezTo>
                <a:cubicBezTo>
                  <a:pt x="9918" y="2632"/>
                  <a:pt x="8942" y="2442"/>
                  <a:pt x="8168" y="1394"/>
                </a:cubicBezTo>
                <a:cubicBezTo>
                  <a:pt x="7382" y="346"/>
                  <a:pt x="5930" y="1"/>
                  <a:pt x="48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2141663" y="1715738"/>
            <a:ext cx="145875" cy="259875"/>
          </a:xfrm>
          <a:custGeom>
            <a:avLst/>
            <a:gdLst/>
            <a:ahLst/>
            <a:cxnLst/>
            <a:rect l="l" t="t" r="r" b="b"/>
            <a:pathLst>
              <a:path w="5835" h="10395" extrusionOk="0">
                <a:moveTo>
                  <a:pt x="2905" y="596"/>
                </a:moveTo>
                <a:lnTo>
                  <a:pt x="5275" y="2346"/>
                </a:lnTo>
                <a:lnTo>
                  <a:pt x="3536" y="4096"/>
                </a:lnTo>
                <a:cubicBezTo>
                  <a:pt x="3489" y="4144"/>
                  <a:pt x="3465" y="4204"/>
                  <a:pt x="3477" y="4275"/>
                </a:cubicBezTo>
                <a:cubicBezTo>
                  <a:pt x="3477" y="4335"/>
                  <a:pt x="3513" y="4394"/>
                  <a:pt x="3560" y="4430"/>
                </a:cubicBezTo>
                <a:lnTo>
                  <a:pt x="4941" y="5442"/>
                </a:lnTo>
                <a:lnTo>
                  <a:pt x="643" y="9490"/>
                </a:lnTo>
                <a:lnTo>
                  <a:pt x="2905" y="596"/>
                </a:lnTo>
                <a:close/>
                <a:moveTo>
                  <a:pt x="2765" y="1"/>
                </a:moveTo>
                <a:cubicBezTo>
                  <a:pt x="2740" y="1"/>
                  <a:pt x="2715" y="5"/>
                  <a:pt x="2691" y="13"/>
                </a:cubicBezTo>
                <a:cubicBezTo>
                  <a:pt x="2632" y="36"/>
                  <a:pt x="2572" y="96"/>
                  <a:pt x="2560" y="167"/>
                </a:cubicBezTo>
                <a:lnTo>
                  <a:pt x="24" y="10121"/>
                </a:lnTo>
                <a:cubicBezTo>
                  <a:pt x="0" y="10216"/>
                  <a:pt x="48" y="10311"/>
                  <a:pt x="131" y="10371"/>
                </a:cubicBezTo>
                <a:cubicBezTo>
                  <a:pt x="167" y="10383"/>
                  <a:pt x="203" y="10395"/>
                  <a:pt x="250" y="10395"/>
                </a:cubicBezTo>
                <a:cubicBezTo>
                  <a:pt x="298" y="10395"/>
                  <a:pt x="357" y="10383"/>
                  <a:pt x="393" y="10335"/>
                </a:cubicBezTo>
                <a:lnTo>
                  <a:pt x="5441" y="5585"/>
                </a:lnTo>
                <a:cubicBezTo>
                  <a:pt x="5489" y="5537"/>
                  <a:pt x="5513" y="5478"/>
                  <a:pt x="5513" y="5406"/>
                </a:cubicBezTo>
                <a:cubicBezTo>
                  <a:pt x="5513" y="5347"/>
                  <a:pt x="5477" y="5287"/>
                  <a:pt x="5418" y="5239"/>
                </a:cubicBezTo>
                <a:lnTo>
                  <a:pt x="4036" y="4227"/>
                </a:lnTo>
                <a:lnTo>
                  <a:pt x="5763" y="2477"/>
                </a:lnTo>
                <a:cubicBezTo>
                  <a:pt x="5810" y="2430"/>
                  <a:pt x="5834" y="2370"/>
                  <a:pt x="5834" y="2299"/>
                </a:cubicBezTo>
                <a:cubicBezTo>
                  <a:pt x="5822" y="2239"/>
                  <a:pt x="5787" y="2180"/>
                  <a:pt x="5739" y="2144"/>
                </a:cubicBezTo>
                <a:lnTo>
                  <a:pt x="2905" y="48"/>
                </a:lnTo>
                <a:cubicBezTo>
                  <a:pt x="2866" y="17"/>
                  <a:pt x="2815" y="1"/>
                  <a:pt x="2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7"/>
          <p:cNvSpPr/>
          <p:nvPr/>
        </p:nvSpPr>
        <p:spPr>
          <a:xfrm>
            <a:off x="2007413" y="1715738"/>
            <a:ext cx="145875" cy="259875"/>
          </a:xfrm>
          <a:custGeom>
            <a:avLst/>
            <a:gdLst/>
            <a:ahLst/>
            <a:cxnLst/>
            <a:rect l="l" t="t" r="r" b="b"/>
            <a:pathLst>
              <a:path w="5835" h="10395" extrusionOk="0">
                <a:moveTo>
                  <a:pt x="2929" y="596"/>
                </a:moveTo>
                <a:lnTo>
                  <a:pt x="5192" y="9490"/>
                </a:lnTo>
                <a:lnTo>
                  <a:pt x="893" y="5442"/>
                </a:lnTo>
                <a:lnTo>
                  <a:pt x="2275" y="4430"/>
                </a:lnTo>
                <a:cubicBezTo>
                  <a:pt x="2322" y="4394"/>
                  <a:pt x="2358" y="4335"/>
                  <a:pt x="2358" y="4275"/>
                </a:cubicBezTo>
                <a:cubicBezTo>
                  <a:pt x="2370" y="4204"/>
                  <a:pt x="2346" y="4144"/>
                  <a:pt x="2298" y="4096"/>
                </a:cubicBezTo>
                <a:lnTo>
                  <a:pt x="572" y="2346"/>
                </a:lnTo>
                <a:lnTo>
                  <a:pt x="2929" y="596"/>
                </a:lnTo>
                <a:close/>
                <a:moveTo>
                  <a:pt x="3070" y="1"/>
                </a:moveTo>
                <a:cubicBezTo>
                  <a:pt x="3019" y="1"/>
                  <a:pt x="2969" y="17"/>
                  <a:pt x="2929" y="48"/>
                </a:cubicBezTo>
                <a:lnTo>
                  <a:pt x="96" y="2144"/>
                </a:lnTo>
                <a:cubicBezTo>
                  <a:pt x="48" y="2180"/>
                  <a:pt x="12" y="2239"/>
                  <a:pt x="1" y="2299"/>
                </a:cubicBezTo>
                <a:cubicBezTo>
                  <a:pt x="1" y="2370"/>
                  <a:pt x="24" y="2430"/>
                  <a:pt x="72" y="2477"/>
                </a:cubicBezTo>
                <a:lnTo>
                  <a:pt x="1798" y="4227"/>
                </a:lnTo>
                <a:lnTo>
                  <a:pt x="417" y="5239"/>
                </a:lnTo>
                <a:cubicBezTo>
                  <a:pt x="358" y="5287"/>
                  <a:pt x="322" y="5347"/>
                  <a:pt x="322" y="5406"/>
                </a:cubicBezTo>
                <a:cubicBezTo>
                  <a:pt x="322" y="5478"/>
                  <a:pt x="346" y="5537"/>
                  <a:pt x="393" y="5585"/>
                </a:cubicBezTo>
                <a:lnTo>
                  <a:pt x="5442" y="10335"/>
                </a:lnTo>
                <a:cubicBezTo>
                  <a:pt x="5477" y="10383"/>
                  <a:pt x="5537" y="10395"/>
                  <a:pt x="5596" y="10395"/>
                </a:cubicBezTo>
                <a:cubicBezTo>
                  <a:pt x="5632" y="10395"/>
                  <a:pt x="5668" y="10383"/>
                  <a:pt x="5704" y="10371"/>
                </a:cubicBezTo>
                <a:cubicBezTo>
                  <a:pt x="5787" y="10311"/>
                  <a:pt x="5835" y="10216"/>
                  <a:pt x="5811" y="10121"/>
                </a:cubicBezTo>
                <a:lnTo>
                  <a:pt x="3275" y="167"/>
                </a:lnTo>
                <a:cubicBezTo>
                  <a:pt x="3263" y="96"/>
                  <a:pt x="3203" y="36"/>
                  <a:pt x="3144" y="13"/>
                </a:cubicBezTo>
                <a:cubicBezTo>
                  <a:pt x="3120" y="5"/>
                  <a:pt x="3095" y="1"/>
                  <a:pt x="3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7"/>
          <p:cNvSpPr/>
          <p:nvPr/>
        </p:nvSpPr>
        <p:spPr>
          <a:xfrm>
            <a:off x="2141963" y="1715738"/>
            <a:ext cx="145575" cy="259875"/>
          </a:xfrm>
          <a:custGeom>
            <a:avLst/>
            <a:gdLst/>
            <a:ahLst/>
            <a:cxnLst/>
            <a:rect l="l" t="t" r="r" b="b"/>
            <a:pathLst>
              <a:path w="5823" h="10395" extrusionOk="0">
                <a:moveTo>
                  <a:pt x="2893" y="596"/>
                </a:moveTo>
                <a:lnTo>
                  <a:pt x="5263" y="2346"/>
                </a:lnTo>
                <a:lnTo>
                  <a:pt x="3524" y="4096"/>
                </a:lnTo>
                <a:cubicBezTo>
                  <a:pt x="3477" y="4144"/>
                  <a:pt x="3453" y="4204"/>
                  <a:pt x="3465" y="4275"/>
                </a:cubicBezTo>
                <a:cubicBezTo>
                  <a:pt x="3465" y="4335"/>
                  <a:pt x="3501" y="4394"/>
                  <a:pt x="3548" y="4430"/>
                </a:cubicBezTo>
                <a:lnTo>
                  <a:pt x="4929" y="5442"/>
                </a:lnTo>
                <a:lnTo>
                  <a:pt x="631" y="9490"/>
                </a:lnTo>
                <a:lnTo>
                  <a:pt x="2893" y="596"/>
                </a:lnTo>
                <a:close/>
                <a:moveTo>
                  <a:pt x="2753" y="1"/>
                </a:moveTo>
                <a:cubicBezTo>
                  <a:pt x="2728" y="1"/>
                  <a:pt x="2703" y="5"/>
                  <a:pt x="2679" y="13"/>
                </a:cubicBezTo>
                <a:cubicBezTo>
                  <a:pt x="2620" y="36"/>
                  <a:pt x="2560" y="96"/>
                  <a:pt x="2548" y="167"/>
                </a:cubicBezTo>
                <a:lnTo>
                  <a:pt x="24" y="10121"/>
                </a:lnTo>
                <a:cubicBezTo>
                  <a:pt x="0" y="10216"/>
                  <a:pt x="36" y="10311"/>
                  <a:pt x="119" y="10371"/>
                </a:cubicBezTo>
                <a:cubicBezTo>
                  <a:pt x="155" y="10383"/>
                  <a:pt x="191" y="10395"/>
                  <a:pt x="238" y="10395"/>
                </a:cubicBezTo>
                <a:cubicBezTo>
                  <a:pt x="286" y="10395"/>
                  <a:pt x="345" y="10371"/>
                  <a:pt x="381" y="10335"/>
                </a:cubicBezTo>
                <a:lnTo>
                  <a:pt x="5429" y="5585"/>
                </a:lnTo>
                <a:cubicBezTo>
                  <a:pt x="5477" y="5537"/>
                  <a:pt x="5501" y="5478"/>
                  <a:pt x="5501" y="5406"/>
                </a:cubicBezTo>
                <a:cubicBezTo>
                  <a:pt x="5501" y="5347"/>
                  <a:pt x="5465" y="5287"/>
                  <a:pt x="5406" y="5239"/>
                </a:cubicBezTo>
                <a:lnTo>
                  <a:pt x="4013" y="4227"/>
                </a:lnTo>
                <a:lnTo>
                  <a:pt x="5751" y="2477"/>
                </a:lnTo>
                <a:cubicBezTo>
                  <a:pt x="5798" y="2430"/>
                  <a:pt x="5822" y="2358"/>
                  <a:pt x="5810" y="2299"/>
                </a:cubicBezTo>
                <a:cubicBezTo>
                  <a:pt x="5810" y="2239"/>
                  <a:pt x="5775" y="2180"/>
                  <a:pt x="5727" y="2144"/>
                </a:cubicBezTo>
                <a:lnTo>
                  <a:pt x="2893" y="48"/>
                </a:lnTo>
                <a:cubicBezTo>
                  <a:pt x="2854" y="17"/>
                  <a:pt x="2803" y="1"/>
                  <a:pt x="2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7"/>
          <p:cNvSpPr/>
          <p:nvPr/>
        </p:nvSpPr>
        <p:spPr>
          <a:xfrm>
            <a:off x="2141963" y="1715738"/>
            <a:ext cx="145575" cy="259875"/>
          </a:xfrm>
          <a:custGeom>
            <a:avLst/>
            <a:gdLst/>
            <a:ahLst/>
            <a:cxnLst/>
            <a:rect l="l" t="t" r="r" b="b"/>
            <a:pathLst>
              <a:path w="5823" h="10395" extrusionOk="0">
                <a:moveTo>
                  <a:pt x="2893" y="596"/>
                </a:moveTo>
                <a:lnTo>
                  <a:pt x="5263" y="2346"/>
                </a:lnTo>
                <a:lnTo>
                  <a:pt x="3524" y="4096"/>
                </a:lnTo>
                <a:cubicBezTo>
                  <a:pt x="3477" y="4144"/>
                  <a:pt x="3453" y="4204"/>
                  <a:pt x="3465" y="4275"/>
                </a:cubicBezTo>
                <a:cubicBezTo>
                  <a:pt x="3465" y="4335"/>
                  <a:pt x="3501" y="4394"/>
                  <a:pt x="3548" y="4430"/>
                </a:cubicBezTo>
                <a:lnTo>
                  <a:pt x="4929" y="5442"/>
                </a:lnTo>
                <a:lnTo>
                  <a:pt x="631" y="9490"/>
                </a:lnTo>
                <a:lnTo>
                  <a:pt x="2893" y="596"/>
                </a:lnTo>
                <a:close/>
                <a:moveTo>
                  <a:pt x="2753" y="1"/>
                </a:moveTo>
                <a:cubicBezTo>
                  <a:pt x="2728" y="1"/>
                  <a:pt x="2703" y="5"/>
                  <a:pt x="2679" y="13"/>
                </a:cubicBezTo>
                <a:cubicBezTo>
                  <a:pt x="2620" y="36"/>
                  <a:pt x="2560" y="96"/>
                  <a:pt x="2548" y="167"/>
                </a:cubicBezTo>
                <a:lnTo>
                  <a:pt x="24" y="10121"/>
                </a:lnTo>
                <a:cubicBezTo>
                  <a:pt x="0" y="10216"/>
                  <a:pt x="36" y="10311"/>
                  <a:pt x="119" y="10371"/>
                </a:cubicBezTo>
                <a:cubicBezTo>
                  <a:pt x="155" y="10383"/>
                  <a:pt x="191" y="10395"/>
                  <a:pt x="238" y="10395"/>
                </a:cubicBezTo>
                <a:cubicBezTo>
                  <a:pt x="286" y="10395"/>
                  <a:pt x="345" y="10371"/>
                  <a:pt x="381" y="10335"/>
                </a:cubicBezTo>
                <a:lnTo>
                  <a:pt x="5429" y="5585"/>
                </a:lnTo>
                <a:cubicBezTo>
                  <a:pt x="5477" y="5537"/>
                  <a:pt x="5501" y="5478"/>
                  <a:pt x="5501" y="5406"/>
                </a:cubicBezTo>
                <a:cubicBezTo>
                  <a:pt x="5501" y="5347"/>
                  <a:pt x="5465" y="5287"/>
                  <a:pt x="5406" y="5239"/>
                </a:cubicBezTo>
                <a:lnTo>
                  <a:pt x="4013" y="4227"/>
                </a:lnTo>
                <a:lnTo>
                  <a:pt x="5751" y="2477"/>
                </a:lnTo>
                <a:cubicBezTo>
                  <a:pt x="5798" y="2430"/>
                  <a:pt x="5822" y="2358"/>
                  <a:pt x="5810" y="2299"/>
                </a:cubicBezTo>
                <a:cubicBezTo>
                  <a:pt x="5810" y="2239"/>
                  <a:pt x="5775" y="2180"/>
                  <a:pt x="5727" y="2144"/>
                </a:cubicBezTo>
                <a:lnTo>
                  <a:pt x="2893" y="48"/>
                </a:lnTo>
                <a:cubicBezTo>
                  <a:pt x="2854" y="17"/>
                  <a:pt x="2803" y="1"/>
                  <a:pt x="2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2007413" y="1715738"/>
            <a:ext cx="145575" cy="259875"/>
          </a:xfrm>
          <a:custGeom>
            <a:avLst/>
            <a:gdLst/>
            <a:ahLst/>
            <a:cxnLst/>
            <a:rect l="l" t="t" r="r" b="b"/>
            <a:pathLst>
              <a:path w="5823" h="10395" extrusionOk="0">
                <a:moveTo>
                  <a:pt x="2929" y="596"/>
                </a:moveTo>
                <a:lnTo>
                  <a:pt x="5192" y="9490"/>
                </a:lnTo>
                <a:lnTo>
                  <a:pt x="893" y="5442"/>
                </a:lnTo>
                <a:lnTo>
                  <a:pt x="2275" y="4430"/>
                </a:lnTo>
                <a:cubicBezTo>
                  <a:pt x="2322" y="4394"/>
                  <a:pt x="2358" y="4335"/>
                  <a:pt x="2358" y="4275"/>
                </a:cubicBezTo>
                <a:cubicBezTo>
                  <a:pt x="2370" y="4204"/>
                  <a:pt x="2346" y="4144"/>
                  <a:pt x="2298" y="4096"/>
                </a:cubicBezTo>
                <a:lnTo>
                  <a:pt x="560" y="2346"/>
                </a:lnTo>
                <a:lnTo>
                  <a:pt x="2929" y="596"/>
                </a:lnTo>
                <a:close/>
                <a:moveTo>
                  <a:pt x="3070" y="1"/>
                </a:moveTo>
                <a:cubicBezTo>
                  <a:pt x="3019" y="1"/>
                  <a:pt x="2969" y="17"/>
                  <a:pt x="2929" y="48"/>
                </a:cubicBezTo>
                <a:lnTo>
                  <a:pt x="96" y="2144"/>
                </a:lnTo>
                <a:cubicBezTo>
                  <a:pt x="48" y="2180"/>
                  <a:pt x="12" y="2239"/>
                  <a:pt x="12" y="2299"/>
                </a:cubicBezTo>
                <a:cubicBezTo>
                  <a:pt x="1" y="2358"/>
                  <a:pt x="24" y="2430"/>
                  <a:pt x="72" y="2477"/>
                </a:cubicBezTo>
                <a:lnTo>
                  <a:pt x="1810" y="4227"/>
                </a:lnTo>
                <a:lnTo>
                  <a:pt x="417" y="5239"/>
                </a:lnTo>
                <a:cubicBezTo>
                  <a:pt x="358" y="5287"/>
                  <a:pt x="322" y="5347"/>
                  <a:pt x="322" y="5406"/>
                </a:cubicBezTo>
                <a:cubicBezTo>
                  <a:pt x="322" y="5478"/>
                  <a:pt x="346" y="5537"/>
                  <a:pt x="393" y="5585"/>
                </a:cubicBezTo>
                <a:lnTo>
                  <a:pt x="5442" y="10335"/>
                </a:lnTo>
                <a:cubicBezTo>
                  <a:pt x="5477" y="10371"/>
                  <a:pt x="5537" y="10395"/>
                  <a:pt x="5596" y="10395"/>
                </a:cubicBezTo>
                <a:cubicBezTo>
                  <a:pt x="5632" y="10395"/>
                  <a:pt x="5668" y="10383"/>
                  <a:pt x="5704" y="10371"/>
                </a:cubicBezTo>
                <a:cubicBezTo>
                  <a:pt x="5787" y="10311"/>
                  <a:pt x="5823" y="10216"/>
                  <a:pt x="5799" y="10121"/>
                </a:cubicBezTo>
                <a:lnTo>
                  <a:pt x="3275" y="167"/>
                </a:lnTo>
                <a:cubicBezTo>
                  <a:pt x="3263" y="96"/>
                  <a:pt x="3203" y="36"/>
                  <a:pt x="3144" y="13"/>
                </a:cubicBezTo>
                <a:cubicBezTo>
                  <a:pt x="3120" y="5"/>
                  <a:pt x="3095" y="1"/>
                  <a:pt x="3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7"/>
          <p:cNvSpPr/>
          <p:nvPr/>
        </p:nvSpPr>
        <p:spPr>
          <a:xfrm>
            <a:off x="2007413" y="1715738"/>
            <a:ext cx="145575" cy="259875"/>
          </a:xfrm>
          <a:custGeom>
            <a:avLst/>
            <a:gdLst/>
            <a:ahLst/>
            <a:cxnLst/>
            <a:rect l="l" t="t" r="r" b="b"/>
            <a:pathLst>
              <a:path w="5823" h="10395" extrusionOk="0">
                <a:moveTo>
                  <a:pt x="2929" y="596"/>
                </a:moveTo>
                <a:lnTo>
                  <a:pt x="5192" y="9490"/>
                </a:lnTo>
                <a:lnTo>
                  <a:pt x="893" y="5442"/>
                </a:lnTo>
                <a:lnTo>
                  <a:pt x="2275" y="4430"/>
                </a:lnTo>
                <a:cubicBezTo>
                  <a:pt x="2322" y="4394"/>
                  <a:pt x="2358" y="4335"/>
                  <a:pt x="2358" y="4275"/>
                </a:cubicBezTo>
                <a:cubicBezTo>
                  <a:pt x="2370" y="4204"/>
                  <a:pt x="2346" y="4144"/>
                  <a:pt x="2298" y="4096"/>
                </a:cubicBezTo>
                <a:lnTo>
                  <a:pt x="560" y="2346"/>
                </a:lnTo>
                <a:lnTo>
                  <a:pt x="2929" y="596"/>
                </a:lnTo>
                <a:close/>
                <a:moveTo>
                  <a:pt x="3070" y="1"/>
                </a:moveTo>
                <a:cubicBezTo>
                  <a:pt x="3019" y="1"/>
                  <a:pt x="2969" y="17"/>
                  <a:pt x="2929" y="48"/>
                </a:cubicBezTo>
                <a:lnTo>
                  <a:pt x="96" y="2144"/>
                </a:lnTo>
                <a:cubicBezTo>
                  <a:pt x="48" y="2180"/>
                  <a:pt x="12" y="2239"/>
                  <a:pt x="12" y="2299"/>
                </a:cubicBezTo>
                <a:cubicBezTo>
                  <a:pt x="1" y="2358"/>
                  <a:pt x="24" y="2430"/>
                  <a:pt x="72" y="2477"/>
                </a:cubicBezTo>
                <a:lnTo>
                  <a:pt x="1810" y="4227"/>
                </a:lnTo>
                <a:lnTo>
                  <a:pt x="417" y="5239"/>
                </a:lnTo>
                <a:cubicBezTo>
                  <a:pt x="358" y="5287"/>
                  <a:pt x="322" y="5347"/>
                  <a:pt x="322" y="5406"/>
                </a:cubicBezTo>
                <a:cubicBezTo>
                  <a:pt x="322" y="5478"/>
                  <a:pt x="346" y="5537"/>
                  <a:pt x="393" y="5585"/>
                </a:cubicBezTo>
                <a:lnTo>
                  <a:pt x="5442" y="10335"/>
                </a:lnTo>
                <a:cubicBezTo>
                  <a:pt x="5477" y="10371"/>
                  <a:pt x="5537" y="10395"/>
                  <a:pt x="5596" y="10395"/>
                </a:cubicBezTo>
                <a:cubicBezTo>
                  <a:pt x="5632" y="10395"/>
                  <a:pt x="5668" y="10383"/>
                  <a:pt x="5704" y="10371"/>
                </a:cubicBezTo>
                <a:cubicBezTo>
                  <a:pt x="5787" y="10311"/>
                  <a:pt x="5823" y="10216"/>
                  <a:pt x="5799" y="10121"/>
                </a:cubicBezTo>
                <a:lnTo>
                  <a:pt x="3275" y="167"/>
                </a:lnTo>
                <a:cubicBezTo>
                  <a:pt x="3263" y="96"/>
                  <a:pt x="3203" y="36"/>
                  <a:pt x="3144" y="13"/>
                </a:cubicBezTo>
                <a:cubicBezTo>
                  <a:pt x="3120" y="5"/>
                  <a:pt x="3095" y="1"/>
                  <a:pt x="3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7"/>
          <p:cNvSpPr/>
          <p:nvPr/>
        </p:nvSpPr>
        <p:spPr>
          <a:xfrm>
            <a:off x="2091363" y="1700563"/>
            <a:ext cx="115500" cy="75925"/>
          </a:xfrm>
          <a:custGeom>
            <a:avLst/>
            <a:gdLst/>
            <a:ahLst/>
            <a:cxnLst/>
            <a:rect l="l" t="t" r="r" b="b"/>
            <a:pathLst>
              <a:path w="4620" h="3037" extrusionOk="0">
                <a:moveTo>
                  <a:pt x="2310" y="0"/>
                </a:moveTo>
                <a:cubicBezTo>
                  <a:pt x="2238" y="0"/>
                  <a:pt x="2179" y="36"/>
                  <a:pt x="2143" y="84"/>
                </a:cubicBezTo>
                <a:lnTo>
                  <a:pt x="72" y="2679"/>
                </a:lnTo>
                <a:cubicBezTo>
                  <a:pt x="0" y="2775"/>
                  <a:pt x="12" y="2906"/>
                  <a:pt x="107" y="2989"/>
                </a:cubicBezTo>
                <a:cubicBezTo>
                  <a:pt x="155" y="3013"/>
                  <a:pt x="202" y="3037"/>
                  <a:pt x="250" y="3037"/>
                </a:cubicBezTo>
                <a:cubicBezTo>
                  <a:pt x="310" y="3037"/>
                  <a:pt x="381" y="3001"/>
                  <a:pt x="417" y="2953"/>
                </a:cubicBezTo>
                <a:lnTo>
                  <a:pt x="2322" y="572"/>
                </a:lnTo>
                <a:lnTo>
                  <a:pt x="4203" y="2775"/>
                </a:lnTo>
                <a:cubicBezTo>
                  <a:pt x="4249" y="2827"/>
                  <a:pt x="4313" y="2854"/>
                  <a:pt x="4377" y="2854"/>
                </a:cubicBezTo>
                <a:cubicBezTo>
                  <a:pt x="4429" y="2854"/>
                  <a:pt x="4482" y="2836"/>
                  <a:pt x="4524" y="2798"/>
                </a:cubicBezTo>
                <a:cubicBezTo>
                  <a:pt x="4608" y="2727"/>
                  <a:pt x="4620" y="2584"/>
                  <a:pt x="4548" y="2489"/>
                </a:cubicBezTo>
                <a:lnTo>
                  <a:pt x="2477" y="72"/>
                </a:lnTo>
                <a:cubicBezTo>
                  <a:pt x="2441" y="24"/>
                  <a:pt x="2369" y="0"/>
                  <a:pt x="2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2108913" y="1742988"/>
            <a:ext cx="82775" cy="28750"/>
          </a:xfrm>
          <a:custGeom>
            <a:avLst/>
            <a:gdLst/>
            <a:ahLst/>
            <a:cxnLst/>
            <a:rect l="l" t="t" r="r" b="b"/>
            <a:pathLst>
              <a:path w="3311" h="1150" extrusionOk="0">
                <a:moveTo>
                  <a:pt x="3064" y="0"/>
                </a:moveTo>
                <a:cubicBezTo>
                  <a:pt x="2995" y="0"/>
                  <a:pt x="2925" y="32"/>
                  <a:pt x="2882" y="89"/>
                </a:cubicBezTo>
                <a:cubicBezTo>
                  <a:pt x="2882" y="101"/>
                  <a:pt x="2429" y="709"/>
                  <a:pt x="1608" y="709"/>
                </a:cubicBezTo>
                <a:cubicBezTo>
                  <a:pt x="810" y="709"/>
                  <a:pt x="465" y="137"/>
                  <a:pt x="453" y="113"/>
                </a:cubicBezTo>
                <a:cubicBezTo>
                  <a:pt x="405" y="41"/>
                  <a:pt x="330" y="1"/>
                  <a:pt x="253" y="1"/>
                </a:cubicBezTo>
                <a:cubicBezTo>
                  <a:pt x="216" y="1"/>
                  <a:pt x="178" y="10"/>
                  <a:pt x="143" y="30"/>
                </a:cubicBezTo>
                <a:cubicBezTo>
                  <a:pt x="36" y="89"/>
                  <a:pt x="1" y="232"/>
                  <a:pt x="72" y="328"/>
                </a:cubicBezTo>
                <a:cubicBezTo>
                  <a:pt x="84" y="363"/>
                  <a:pt x="548" y="1149"/>
                  <a:pt x="1608" y="1149"/>
                </a:cubicBezTo>
                <a:cubicBezTo>
                  <a:pt x="2656" y="1149"/>
                  <a:pt x="3215" y="387"/>
                  <a:pt x="3239" y="351"/>
                </a:cubicBezTo>
                <a:cubicBezTo>
                  <a:pt x="3310" y="256"/>
                  <a:pt x="3287" y="113"/>
                  <a:pt x="3191" y="42"/>
                </a:cubicBezTo>
                <a:cubicBezTo>
                  <a:pt x="3154" y="14"/>
                  <a:pt x="3109" y="0"/>
                  <a:pt x="3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77"/>
          <p:cNvGrpSpPr/>
          <p:nvPr/>
        </p:nvGrpSpPr>
        <p:grpSpPr>
          <a:xfrm>
            <a:off x="4015813" y="3130238"/>
            <a:ext cx="1112375" cy="808875"/>
            <a:chOff x="4011263" y="2979588"/>
            <a:chExt cx="1112375" cy="808875"/>
          </a:xfrm>
        </p:grpSpPr>
        <p:sp>
          <p:nvSpPr>
            <p:cNvPr id="1862" name="Google Shape;1862;p77"/>
            <p:cNvSpPr/>
            <p:nvPr/>
          </p:nvSpPr>
          <p:spPr>
            <a:xfrm>
              <a:off x="4011263" y="2979588"/>
              <a:ext cx="1053125" cy="808875"/>
            </a:xfrm>
            <a:custGeom>
              <a:avLst/>
              <a:gdLst/>
              <a:ahLst/>
              <a:cxnLst/>
              <a:rect l="l" t="t" r="r" b="b"/>
              <a:pathLst>
                <a:path w="42125" h="32355" extrusionOk="0">
                  <a:moveTo>
                    <a:pt x="11167" y="0"/>
                  </a:moveTo>
                  <a:cubicBezTo>
                    <a:pt x="7905" y="0"/>
                    <a:pt x="4947" y="2204"/>
                    <a:pt x="2882" y="5178"/>
                  </a:cubicBezTo>
                  <a:cubicBezTo>
                    <a:pt x="1691" y="6893"/>
                    <a:pt x="929" y="8845"/>
                    <a:pt x="560" y="10858"/>
                  </a:cubicBezTo>
                  <a:cubicBezTo>
                    <a:pt x="0" y="13977"/>
                    <a:pt x="405" y="17263"/>
                    <a:pt x="1655" y="20049"/>
                  </a:cubicBezTo>
                  <a:cubicBezTo>
                    <a:pt x="4120" y="25550"/>
                    <a:pt x="9430" y="29324"/>
                    <a:pt x="15217" y="31146"/>
                  </a:cubicBezTo>
                  <a:cubicBezTo>
                    <a:pt x="17633" y="31907"/>
                    <a:pt x="20209" y="32355"/>
                    <a:pt x="22776" y="32355"/>
                  </a:cubicBezTo>
                  <a:cubicBezTo>
                    <a:pt x="25548" y="32355"/>
                    <a:pt x="28309" y="31833"/>
                    <a:pt x="30849" y="30622"/>
                  </a:cubicBezTo>
                  <a:cubicBezTo>
                    <a:pt x="39136" y="26681"/>
                    <a:pt x="42125" y="15453"/>
                    <a:pt x="34910" y="9441"/>
                  </a:cubicBezTo>
                  <a:cubicBezTo>
                    <a:pt x="31873" y="6917"/>
                    <a:pt x="27861" y="6512"/>
                    <a:pt x="24027" y="6059"/>
                  </a:cubicBezTo>
                  <a:cubicBezTo>
                    <a:pt x="19860" y="5571"/>
                    <a:pt x="18265" y="2738"/>
                    <a:pt x="14788" y="928"/>
                  </a:cubicBezTo>
                  <a:cubicBezTo>
                    <a:pt x="13560" y="287"/>
                    <a:pt x="12344" y="0"/>
                    <a:pt x="1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4011263" y="2979588"/>
              <a:ext cx="1053125" cy="808875"/>
            </a:xfrm>
            <a:custGeom>
              <a:avLst/>
              <a:gdLst/>
              <a:ahLst/>
              <a:cxnLst/>
              <a:rect l="l" t="t" r="r" b="b"/>
              <a:pathLst>
                <a:path w="42125" h="32355" extrusionOk="0">
                  <a:moveTo>
                    <a:pt x="11167" y="0"/>
                  </a:moveTo>
                  <a:cubicBezTo>
                    <a:pt x="7905" y="0"/>
                    <a:pt x="4947" y="2204"/>
                    <a:pt x="2882" y="5178"/>
                  </a:cubicBezTo>
                  <a:cubicBezTo>
                    <a:pt x="1691" y="6893"/>
                    <a:pt x="929" y="8845"/>
                    <a:pt x="560" y="10858"/>
                  </a:cubicBezTo>
                  <a:cubicBezTo>
                    <a:pt x="0" y="13977"/>
                    <a:pt x="405" y="17263"/>
                    <a:pt x="1655" y="20049"/>
                  </a:cubicBezTo>
                  <a:cubicBezTo>
                    <a:pt x="4120" y="25550"/>
                    <a:pt x="9430" y="29324"/>
                    <a:pt x="15217" y="31146"/>
                  </a:cubicBezTo>
                  <a:cubicBezTo>
                    <a:pt x="17633" y="31907"/>
                    <a:pt x="20209" y="32355"/>
                    <a:pt x="22776" y="32355"/>
                  </a:cubicBezTo>
                  <a:cubicBezTo>
                    <a:pt x="25548" y="32355"/>
                    <a:pt x="28309" y="31833"/>
                    <a:pt x="30849" y="30622"/>
                  </a:cubicBezTo>
                  <a:cubicBezTo>
                    <a:pt x="39136" y="26681"/>
                    <a:pt x="42125" y="15453"/>
                    <a:pt x="34910" y="9441"/>
                  </a:cubicBezTo>
                  <a:cubicBezTo>
                    <a:pt x="31873" y="6917"/>
                    <a:pt x="27861" y="6512"/>
                    <a:pt x="24027" y="6059"/>
                  </a:cubicBezTo>
                  <a:cubicBezTo>
                    <a:pt x="19860" y="5571"/>
                    <a:pt x="18265" y="2738"/>
                    <a:pt x="14788" y="928"/>
                  </a:cubicBezTo>
                  <a:cubicBezTo>
                    <a:pt x="13560" y="287"/>
                    <a:pt x="12344" y="0"/>
                    <a:pt x="11167" y="0"/>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4132713" y="3019513"/>
              <a:ext cx="990925" cy="681075"/>
            </a:xfrm>
            <a:custGeom>
              <a:avLst/>
              <a:gdLst/>
              <a:ahLst/>
              <a:cxnLst/>
              <a:rect l="l" t="t" r="r" b="b"/>
              <a:pathLst>
                <a:path w="39637" h="27243" extrusionOk="0">
                  <a:moveTo>
                    <a:pt x="26053" y="0"/>
                  </a:moveTo>
                  <a:cubicBezTo>
                    <a:pt x="22779" y="0"/>
                    <a:pt x="19792" y="1534"/>
                    <a:pt x="16883" y="2962"/>
                  </a:cubicBezTo>
                  <a:cubicBezTo>
                    <a:pt x="15437" y="3673"/>
                    <a:pt x="14115" y="3858"/>
                    <a:pt x="12803" y="3858"/>
                  </a:cubicBezTo>
                  <a:cubicBezTo>
                    <a:pt x="11381" y="3858"/>
                    <a:pt x="9970" y="3641"/>
                    <a:pt x="8423" y="3641"/>
                  </a:cubicBezTo>
                  <a:cubicBezTo>
                    <a:pt x="7955" y="3641"/>
                    <a:pt x="7474" y="3661"/>
                    <a:pt x="6977" y="3712"/>
                  </a:cubicBezTo>
                  <a:cubicBezTo>
                    <a:pt x="2096" y="4212"/>
                    <a:pt x="36" y="8415"/>
                    <a:pt x="12" y="12892"/>
                  </a:cubicBezTo>
                  <a:cubicBezTo>
                    <a:pt x="0" y="14773"/>
                    <a:pt x="453" y="16631"/>
                    <a:pt x="1250" y="18333"/>
                  </a:cubicBezTo>
                  <a:cubicBezTo>
                    <a:pt x="2489" y="20964"/>
                    <a:pt x="4548" y="23250"/>
                    <a:pt x="7013" y="24727"/>
                  </a:cubicBezTo>
                  <a:cubicBezTo>
                    <a:pt x="9941" y="26478"/>
                    <a:pt x="13333" y="27243"/>
                    <a:pt x="16759" y="27243"/>
                  </a:cubicBezTo>
                  <a:cubicBezTo>
                    <a:pt x="19017" y="27243"/>
                    <a:pt x="21290" y="26911"/>
                    <a:pt x="23455" y="26310"/>
                  </a:cubicBezTo>
                  <a:cubicBezTo>
                    <a:pt x="28206" y="24989"/>
                    <a:pt x="32754" y="22286"/>
                    <a:pt x="35314" y="18071"/>
                  </a:cubicBezTo>
                  <a:cubicBezTo>
                    <a:pt x="39636" y="10951"/>
                    <a:pt x="35945" y="974"/>
                    <a:pt x="27134" y="57"/>
                  </a:cubicBezTo>
                  <a:cubicBezTo>
                    <a:pt x="26770" y="18"/>
                    <a:pt x="26410" y="0"/>
                    <a:pt x="26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77"/>
          <p:cNvGrpSpPr/>
          <p:nvPr/>
        </p:nvGrpSpPr>
        <p:grpSpPr>
          <a:xfrm>
            <a:off x="6348513" y="1271325"/>
            <a:ext cx="1112375" cy="808875"/>
            <a:chOff x="6348513" y="1271325"/>
            <a:chExt cx="1112375" cy="808875"/>
          </a:xfrm>
        </p:grpSpPr>
        <p:sp>
          <p:nvSpPr>
            <p:cNvPr id="1866" name="Google Shape;1866;p77"/>
            <p:cNvSpPr/>
            <p:nvPr/>
          </p:nvSpPr>
          <p:spPr>
            <a:xfrm>
              <a:off x="6407738" y="1271325"/>
              <a:ext cx="1053150" cy="808875"/>
            </a:xfrm>
            <a:custGeom>
              <a:avLst/>
              <a:gdLst/>
              <a:ahLst/>
              <a:cxnLst/>
              <a:rect l="l" t="t" r="r" b="b"/>
              <a:pathLst>
                <a:path w="42126" h="32355" extrusionOk="0">
                  <a:moveTo>
                    <a:pt x="30957" y="0"/>
                  </a:moveTo>
                  <a:cubicBezTo>
                    <a:pt x="29781" y="0"/>
                    <a:pt x="28565" y="287"/>
                    <a:pt x="27338" y="928"/>
                  </a:cubicBezTo>
                  <a:cubicBezTo>
                    <a:pt x="23861" y="2726"/>
                    <a:pt x="22265" y="5571"/>
                    <a:pt x="18098" y="6059"/>
                  </a:cubicBezTo>
                  <a:cubicBezTo>
                    <a:pt x="14253" y="6512"/>
                    <a:pt x="10252" y="6917"/>
                    <a:pt x="7216" y="9441"/>
                  </a:cubicBezTo>
                  <a:cubicBezTo>
                    <a:pt x="1" y="15453"/>
                    <a:pt x="2977" y="26681"/>
                    <a:pt x="11276" y="30622"/>
                  </a:cubicBezTo>
                  <a:cubicBezTo>
                    <a:pt x="13816" y="31833"/>
                    <a:pt x="16578" y="32355"/>
                    <a:pt x="19349" y="32355"/>
                  </a:cubicBezTo>
                  <a:cubicBezTo>
                    <a:pt x="21917" y="32355"/>
                    <a:pt x="24493" y="31907"/>
                    <a:pt x="26909" y="31146"/>
                  </a:cubicBezTo>
                  <a:cubicBezTo>
                    <a:pt x="32683" y="29324"/>
                    <a:pt x="37994" y="25550"/>
                    <a:pt x="40470" y="20049"/>
                  </a:cubicBezTo>
                  <a:cubicBezTo>
                    <a:pt x="41720" y="17263"/>
                    <a:pt x="42125" y="13977"/>
                    <a:pt x="41554" y="10858"/>
                  </a:cubicBezTo>
                  <a:cubicBezTo>
                    <a:pt x="41196" y="8845"/>
                    <a:pt x="40434" y="6893"/>
                    <a:pt x="39244" y="5178"/>
                  </a:cubicBezTo>
                  <a:cubicBezTo>
                    <a:pt x="37170" y="2203"/>
                    <a:pt x="34216" y="0"/>
                    <a:pt x="309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6407738" y="1271325"/>
              <a:ext cx="1053150" cy="808875"/>
            </a:xfrm>
            <a:custGeom>
              <a:avLst/>
              <a:gdLst/>
              <a:ahLst/>
              <a:cxnLst/>
              <a:rect l="l" t="t" r="r" b="b"/>
              <a:pathLst>
                <a:path w="42126" h="32355" extrusionOk="0">
                  <a:moveTo>
                    <a:pt x="30957" y="0"/>
                  </a:moveTo>
                  <a:cubicBezTo>
                    <a:pt x="29781" y="0"/>
                    <a:pt x="28565" y="287"/>
                    <a:pt x="27338" y="928"/>
                  </a:cubicBezTo>
                  <a:cubicBezTo>
                    <a:pt x="23861" y="2726"/>
                    <a:pt x="22265" y="5571"/>
                    <a:pt x="18098" y="6059"/>
                  </a:cubicBezTo>
                  <a:cubicBezTo>
                    <a:pt x="14253" y="6512"/>
                    <a:pt x="10252" y="6917"/>
                    <a:pt x="7216" y="9441"/>
                  </a:cubicBezTo>
                  <a:cubicBezTo>
                    <a:pt x="1" y="15453"/>
                    <a:pt x="2977" y="26681"/>
                    <a:pt x="11276" y="30622"/>
                  </a:cubicBezTo>
                  <a:cubicBezTo>
                    <a:pt x="13816" y="31833"/>
                    <a:pt x="16578" y="32355"/>
                    <a:pt x="19349" y="32355"/>
                  </a:cubicBezTo>
                  <a:cubicBezTo>
                    <a:pt x="21917" y="32355"/>
                    <a:pt x="24493" y="31907"/>
                    <a:pt x="26909" y="31146"/>
                  </a:cubicBezTo>
                  <a:cubicBezTo>
                    <a:pt x="32683" y="29324"/>
                    <a:pt x="37994" y="25550"/>
                    <a:pt x="40470" y="20049"/>
                  </a:cubicBezTo>
                  <a:cubicBezTo>
                    <a:pt x="41720" y="17263"/>
                    <a:pt x="42125" y="13977"/>
                    <a:pt x="41554" y="10858"/>
                  </a:cubicBezTo>
                  <a:cubicBezTo>
                    <a:pt x="41196" y="8845"/>
                    <a:pt x="40434" y="6893"/>
                    <a:pt x="39244" y="5178"/>
                  </a:cubicBezTo>
                  <a:cubicBezTo>
                    <a:pt x="37170" y="2203"/>
                    <a:pt x="34216" y="0"/>
                    <a:pt x="30957" y="0"/>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7"/>
            <p:cNvSpPr/>
            <p:nvPr/>
          </p:nvSpPr>
          <p:spPr>
            <a:xfrm>
              <a:off x="6348513" y="1311250"/>
              <a:ext cx="990925" cy="681025"/>
            </a:xfrm>
            <a:custGeom>
              <a:avLst/>
              <a:gdLst/>
              <a:ahLst/>
              <a:cxnLst/>
              <a:rect l="l" t="t" r="r" b="b"/>
              <a:pathLst>
                <a:path w="39637" h="27241" extrusionOk="0">
                  <a:moveTo>
                    <a:pt x="13584" y="0"/>
                  </a:moveTo>
                  <a:cubicBezTo>
                    <a:pt x="13227" y="0"/>
                    <a:pt x="12866" y="18"/>
                    <a:pt x="12502" y="57"/>
                  </a:cubicBezTo>
                  <a:cubicBezTo>
                    <a:pt x="3691" y="974"/>
                    <a:pt x="0" y="10939"/>
                    <a:pt x="4322" y="18071"/>
                  </a:cubicBezTo>
                  <a:cubicBezTo>
                    <a:pt x="6870" y="22286"/>
                    <a:pt x="11430" y="24989"/>
                    <a:pt x="16169" y="26298"/>
                  </a:cubicBezTo>
                  <a:cubicBezTo>
                    <a:pt x="18345" y="26905"/>
                    <a:pt x="20627" y="27240"/>
                    <a:pt x="22892" y="27240"/>
                  </a:cubicBezTo>
                  <a:cubicBezTo>
                    <a:pt x="26315" y="27240"/>
                    <a:pt x="29700" y="26475"/>
                    <a:pt x="32624" y="24727"/>
                  </a:cubicBezTo>
                  <a:cubicBezTo>
                    <a:pt x="35088" y="23238"/>
                    <a:pt x="37148" y="20964"/>
                    <a:pt x="38386" y="18333"/>
                  </a:cubicBezTo>
                  <a:cubicBezTo>
                    <a:pt x="39184" y="16630"/>
                    <a:pt x="39636" y="14773"/>
                    <a:pt x="39624" y="12892"/>
                  </a:cubicBezTo>
                  <a:cubicBezTo>
                    <a:pt x="39601" y="8415"/>
                    <a:pt x="37541" y="4212"/>
                    <a:pt x="32659" y="3712"/>
                  </a:cubicBezTo>
                  <a:cubicBezTo>
                    <a:pt x="32162" y="3660"/>
                    <a:pt x="31682" y="3641"/>
                    <a:pt x="31214" y="3641"/>
                  </a:cubicBezTo>
                  <a:cubicBezTo>
                    <a:pt x="29667" y="3641"/>
                    <a:pt x="28255" y="3858"/>
                    <a:pt x="26833" y="3858"/>
                  </a:cubicBezTo>
                  <a:cubicBezTo>
                    <a:pt x="25521" y="3858"/>
                    <a:pt x="24200" y="3673"/>
                    <a:pt x="22753" y="2962"/>
                  </a:cubicBezTo>
                  <a:cubicBezTo>
                    <a:pt x="19844" y="1534"/>
                    <a:pt x="16857" y="0"/>
                    <a:pt x="13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9" name="Google Shape;1869;p77"/>
          <p:cNvSpPr/>
          <p:nvPr/>
        </p:nvSpPr>
        <p:spPr>
          <a:xfrm>
            <a:off x="6914063" y="1471300"/>
            <a:ext cx="143500" cy="249475"/>
          </a:xfrm>
          <a:custGeom>
            <a:avLst/>
            <a:gdLst/>
            <a:ahLst/>
            <a:cxnLst/>
            <a:rect l="l" t="t" r="r" b="b"/>
            <a:pathLst>
              <a:path w="5740" h="9979" extrusionOk="0">
                <a:moveTo>
                  <a:pt x="5354" y="0"/>
                </a:moveTo>
                <a:cubicBezTo>
                  <a:pt x="5348" y="0"/>
                  <a:pt x="5341" y="0"/>
                  <a:pt x="5334" y="1"/>
                </a:cubicBezTo>
                <a:cubicBezTo>
                  <a:pt x="5215" y="1"/>
                  <a:pt x="5120" y="108"/>
                  <a:pt x="5132" y="227"/>
                </a:cubicBezTo>
                <a:cubicBezTo>
                  <a:pt x="5132" y="239"/>
                  <a:pt x="5191" y="1406"/>
                  <a:pt x="4858" y="2061"/>
                </a:cubicBezTo>
                <a:cubicBezTo>
                  <a:pt x="4489" y="2811"/>
                  <a:pt x="4465" y="3335"/>
                  <a:pt x="4465" y="3359"/>
                </a:cubicBezTo>
                <a:lnTo>
                  <a:pt x="4465" y="3430"/>
                </a:lnTo>
                <a:lnTo>
                  <a:pt x="5263" y="4787"/>
                </a:lnTo>
                <a:cubicBezTo>
                  <a:pt x="5275" y="4823"/>
                  <a:pt x="5275" y="4859"/>
                  <a:pt x="5275" y="4871"/>
                </a:cubicBezTo>
                <a:cubicBezTo>
                  <a:pt x="5263" y="4883"/>
                  <a:pt x="5251" y="4918"/>
                  <a:pt x="5215" y="4930"/>
                </a:cubicBezTo>
                <a:cubicBezTo>
                  <a:pt x="5037" y="5029"/>
                  <a:pt x="4883" y="5079"/>
                  <a:pt x="4761" y="5079"/>
                </a:cubicBezTo>
                <a:cubicBezTo>
                  <a:pt x="4736" y="5079"/>
                  <a:pt x="4713" y="5077"/>
                  <a:pt x="4691" y="5073"/>
                </a:cubicBezTo>
                <a:lnTo>
                  <a:pt x="4453" y="5014"/>
                </a:lnTo>
                <a:lnTo>
                  <a:pt x="4429" y="5264"/>
                </a:lnTo>
                <a:cubicBezTo>
                  <a:pt x="4358" y="5942"/>
                  <a:pt x="3846" y="7442"/>
                  <a:pt x="3429" y="7788"/>
                </a:cubicBezTo>
                <a:cubicBezTo>
                  <a:pt x="3398" y="7815"/>
                  <a:pt x="3343" y="7828"/>
                  <a:pt x="3268" y="7828"/>
                </a:cubicBezTo>
                <a:cubicBezTo>
                  <a:pt x="2860" y="7828"/>
                  <a:pt x="1860" y="7436"/>
                  <a:pt x="893" y="6883"/>
                </a:cubicBezTo>
                <a:lnTo>
                  <a:pt x="655" y="6752"/>
                </a:lnTo>
                <a:lnTo>
                  <a:pt x="572" y="7002"/>
                </a:lnTo>
                <a:cubicBezTo>
                  <a:pt x="512" y="7157"/>
                  <a:pt x="0" y="8621"/>
                  <a:pt x="441" y="9395"/>
                </a:cubicBezTo>
                <a:cubicBezTo>
                  <a:pt x="608" y="9681"/>
                  <a:pt x="834" y="9907"/>
                  <a:pt x="846" y="9907"/>
                </a:cubicBezTo>
                <a:cubicBezTo>
                  <a:pt x="881" y="9955"/>
                  <a:pt x="941" y="9978"/>
                  <a:pt x="1000" y="9978"/>
                </a:cubicBezTo>
                <a:cubicBezTo>
                  <a:pt x="1060" y="9978"/>
                  <a:pt x="1108" y="9955"/>
                  <a:pt x="1155" y="9907"/>
                </a:cubicBezTo>
                <a:cubicBezTo>
                  <a:pt x="1239" y="9824"/>
                  <a:pt x="1239" y="9681"/>
                  <a:pt x="1155" y="9597"/>
                </a:cubicBezTo>
                <a:cubicBezTo>
                  <a:pt x="1155" y="9597"/>
                  <a:pt x="965" y="9407"/>
                  <a:pt x="834" y="9169"/>
                </a:cubicBezTo>
                <a:cubicBezTo>
                  <a:pt x="584" y="8752"/>
                  <a:pt x="762" y="7895"/>
                  <a:pt x="905" y="7395"/>
                </a:cubicBezTo>
                <a:cubicBezTo>
                  <a:pt x="1490" y="7715"/>
                  <a:pt x="2589" y="8260"/>
                  <a:pt x="3276" y="8260"/>
                </a:cubicBezTo>
                <a:cubicBezTo>
                  <a:pt x="3456" y="8260"/>
                  <a:pt x="3608" y="8222"/>
                  <a:pt x="3715" y="8133"/>
                </a:cubicBezTo>
                <a:cubicBezTo>
                  <a:pt x="4227" y="7704"/>
                  <a:pt x="4703" y="6288"/>
                  <a:pt x="4834" y="5514"/>
                </a:cubicBezTo>
                <a:cubicBezTo>
                  <a:pt x="5013" y="5502"/>
                  <a:pt x="5215" y="5442"/>
                  <a:pt x="5430" y="5323"/>
                </a:cubicBezTo>
                <a:cubicBezTo>
                  <a:pt x="5561" y="5252"/>
                  <a:pt x="5656" y="5133"/>
                  <a:pt x="5691" y="4990"/>
                </a:cubicBezTo>
                <a:cubicBezTo>
                  <a:pt x="5739" y="4847"/>
                  <a:pt x="5715" y="4692"/>
                  <a:pt x="5644" y="4573"/>
                </a:cubicBezTo>
                <a:lnTo>
                  <a:pt x="4918" y="3323"/>
                </a:lnTo>
                <a:cubicBezTo>
                  <a:pt x="4929" y="3180"/>
                  <a:pt x="5001" y="2787"/>
                  <a:pt x="5263" y="2263"/>
                </a:cubicBezTo>
                <a:cubicBezTo>
                  <a:pt x="5632" y="1501"/>
                  <a:pt x="5572" y="263"/>
                  <a:pt x="5572" y="203"/>
                </a:cubicBezTo>
                <a:cubicBezTo>
                  <a:pt x="5561" y="91"/>
                  <a:pt x="5465" y="0"/>
                  <a:pt x="5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6780113" y="1350750"/>
            <a:ext cx="303625" cy="226850"/>
          </a:xfrm>
          <a:custGeom>
            <a:avLst/>
            <a:gdLst/>
            <a:ahLst/>
            <a:cxnLst/>
            <a:rect l="l" t="t" r="r" b="b"/>
            <a:pathLst>
              <a:path w="12145" h="9074" extrusionOk="0">
                <a:moveTo>
                  <a:pt x="8954" y="442"/>
                </a:moveTo>
                <a:cubicBezTo>
                  <a:pt x="9609" y="442"/>
                  <a:pt x="11169" y="572"/>
                  <a:pt x="11490" y="1751"/>
                </a:cubicBezTo>
                <a:cubicBezTo>
                  <a:pt x="11490" y="1763"/>
                  <a:pt x="11692" y="2597"/>
                  <a:pt x="11585" y="3204"/>
                </a:cubicBezTo>
                <a:cubicBezTo>
                  <a:pt x="11514" y="3597"/>
                  <a:pt x="10823" y="4323"/>
                  <a:pt x="10347" y="4752"/>
                </a:cubicBezTo>
                <a:cubicBezTo>
                  <a:pt x="10073" y="4680"/>
                  <a:pt x="9371" y="4502"/>
                  <a:pt x="8787" y="4502"/>
                </a:cubicBezTo>
                <a:cubicBezTo>
                  <a:pt x="8537" y="4502"/>
                  <a:pt x="8335" y="4537"/>
                  <a:pt x="8180" y="4597"/>
                </a:cubicBezTo>
                <a:cubicBezTo>
                  <a:pt x="7763" y="4763"/>
                  <a:pt x="7525" y="5073"/>
                  <a:pt x="7323" y="5347"/>
                </a:cubicBezTo>
                <a:cubicBezTo>
                  <a:pt x="7180" y="5525"/>
                  <a:pt x="7061" y="5692"/>
                  <a:pt x="6906" y="5776"/>
                </a:cubicBezTo>
                <a:cubicBezTo>
                  <a:pt x="6680" y="5895"/>
                  <a:pt x="6489" y="5918"/>
                  <a:pt x="6370" y="5918"/>
                </a:cubicBezTo>
                <a:cubicBezTo>
                  <a:pt x="6299" y="5918"/>
                  <a:pt x="6251" y="5906"/>
                  <a:pt x="6251" y="5906"/>
                </a:cubicBezTo>
                <a:lnTo>
                  <a:pt x="6085" y="5871"/>
                </a:lnTo>
                <a:lnTo>
                  <a:pt x="5715" y="6561"/>
                </a:lnTo>
                <a:lnTo>
                  <a:pt x="5346" y="6466"/>
                </a:lnTo>
                <a:lnTo>
                  <a:pt x="5418" y="5347"/>
                </a:lnTo>
                <a:lnTo>
                  <a:pt x="5406" y="5311"/>
                </a:lnTo>
                <a:cubicBezTo>
                  <a:pt x="5394" y="5287"/>
                  <a:pt x="5192" y="4609"/>
                  <a:pt x="4322" y="4418"/>
                </a:cubicBezTo>
                <a:cubicBezTo>
                  <a:pt x="4265" y="4407"/>
                  <a:pt x="4208" y="4401"/>
                  <a:pt x="4151" y="4401"/>
                </a:cubicBezTo>
                <a:cubicBezTo>
                  <a:pt x="3788" y="4401"/>
                  <a:pt x="3423" y="4625"/>
                  <a:pt x="3156" y="5025"/>
                </a:cubicBezTo>
                <a:cubicBezTo>
                  <a:pt x="2882" y="5430"/>
                  <a:pt x="2691" y="6073"/>
                  <a:pt x="2941" y="6680"/>
                </a:cubicBezTo>
                <a:cubicBezTo>
                  <a:pt x="3013" y="6835"/>
                  <a:pt x="3084" y="6990"/>
                  <a:pt x="3168" y="7133"/>
                </a:cubicBezTo>
                <a:cubicBezTo>
                  <a:pt x="3406" y="7597"/>
                  <a:pt x="3299" y="8157"/>
                  <a:pt x="2929" y="8502"/>
                </a:cubicBezTo>
                <a:cubicBezTo>
                  <a:pt x="2477" y="8050"/>
                  <a:pt x="1001" y="6549"/>
                  <a:pt x="762" y="5359"/>
                </a:cubicBezTo>
                <a:cubicBezTo>
                  <a:pt x="501" y="4037"/>
                  <a:pt x="2096" y="1799"/>
                  <a:pt x="3132" y="1311"/>
                </a:cubicBezTo>
                <a:cubicBezTo>
                  <a:pt x="3251" y="1251"/>
                  <a:pt x="3501" y="1192"/>
                  <a:pt x="4025" y="1192"/>
                </a:cubicBezTo>
                <a:cubicBezTo>
                  <a:pt x="4870" y="1192"/>
                  <a:pt x="6049" y="1358"/>
                  <a:pt x="7001" y="1489"/>
                </a:cubicBezTo>
                <a:cubicBezTo>
                  <a:pt x="7680" y="1585"/>
                  <a:pt x="8216" y="1668"/>
                  <a:pt x="8502" y="1668"/>
                </a:cubicBezTo>
                <a:cubicBezTo>
                  <a:pt x="8644" y="1668"/>
                  <a:pt x="8775" y="1644"/>
                  <a:pt x="8859" y="1549"/>
                </a:cubicBezTo>
                <a:cubicBezTo>
                  <a:pt x="9037" y="1323"/>
                  <a:pt x="8954" y="834"/>
                  <a:pt x="8859" y="442"/>
                </a:cubicBezTo>
                <a:close/>
                <a:moveTo>
                  <a:pt x="8954" y="1"/>
                </a:moveTo>
                <a:cubicBezTo>
                  <a:pt x="8704" y="1"/>
                  <a:pt x="8549" y="25"/>
                  <a:pt x="8537" y="25"/>
                </a:cubicBezTo>
                <a:lnTo>
                  <a:pt x="8275" y="49"/>
                </a:lnTo>
                <a:lnTo>
                  <a:pt x="8359" y="311"/>
                </a:lnTo>
                <a:cubicBezTo>
                  <a:pt x="8466" y="668"/>
                  <a:pt x="8537" y="1061"/>
                  <a:pt x="8525" y="1227"/>
                </a:cubicBezTo>
                <a:lnTo>
                  <a:pt x="8502" y="1227"/>
                </a:lnTo>
                <a:cubicBezTo>
                  <a:pt x="8252" y="1227"/>
                  <a:pt x="7704" y="1144"/>
                  <a:pt x="7061" y="1049"/>
                </a:cubicBezTo>
                <a:cubicBezTo>
                  <a:pt x="6108" y="918"/>
                  <a:pt x="4906" y="751"/>
                  <a:pt x="4025" y="751"/>
                </a:cubicBezTo>
                <a:cubicBezTo>
                  <a:pt x="3525" y="751"/>
                  <a:pt x="3179" y="799"/>
                  <a:pt x="2953" y="906"/>
                </a:cubicBezTo>
                <a:cubicBezTo>
                  <a:pt x="1858" y="1418"/>
                  <a:pt x="0" y="3799"/>
                  <a:pt x="334" y="5442"/>
                </a:cubicBezTo>
                <a:cubicBezTo>
                  <a:pt x="632" y="6990"/>
                  <a:pt x="2679" y="8871"/>
                  <a:pt x="2775" y="8954"/>
                </a:cubicBezTo>
                <a:lnTo>
                  <a:pt x="2894" y="9074"/>
                </a:lnTo>
                <a:lnTo>
                  <a:pt x="3037" y="8978"/>
                </a:lnTo>
                <a:cubicBezTo>
                  <a:pt x="3703" y="8526"/>
                  <a:pt x="3930" y="7657"/>
                  <a:pt x="3560" y="6930"/>
                </a:cubicBezTo>
                <a:cubicBezTo>
                  <a:pt x="3489" y="6799"/>
                  <a:pt x="3418" y="6657"/>
                  <a:pt x="3358" y="6502"/>
                </a:cubicBezTo>
                <a:cubicBezTo>
                  <a:pt x="3203" y="6145"/>
                  <a:pt x="3263" y="5656"/>
                  <a:pt x="3525" y="5275"/>
                </a:cubicBezTo>
                <a:cubicBezTo>
                  <a:pt x="3700" y="5008"/>
                  <a:pt x="3928" y="4847"/>
                  <a:pt x="4133" y="4847"/>
                </a:cubicBezTo>
                <a:cubicBezTo>
                  <a:pt x="4165" y="4847"/>
                  <a:pt x="4197" y="4851"/>
                  <a:pt x="4227" y="4859"/>
                </a:cubicBezTo>
                <a:cubicBezTo>
                  <a:pt x="4751" y="4966"/>
                  <a:pt x="4930" y="5299"/>
                  <a:pt x="4965" y="5406"/>
                </a:cubicBezTo>
                <a:lnTo>
                  <a:pt x="4894" y="6788"/>
                </a:lnTo>
                <a:lnTo>
                  <a:pt x="5930" y="7085"/>
                </a:lnTo>
                <a:lnTo>
                  <a:pt x="6323" y="6359"/>
                </a:lnTo>
                <a:cubicBezTo>
                  <a:pt x="6345" y="6361"/>
                  <a:pt x="6370" y="6361"/>
                  <a:pt x="6397" y="6361"/>
                </a:cubicBezTo>
                <a:cubicBezTo>
                  <a:pt x="6568" y="6361"/>
                  <a:pt x="6820" y="6323"/>
                  <a:pt x="7109" y="6168"/>
                </a:cubicBezTo>
                <a:cubicBezTo>
                  <a:pt x="7359" y="6037"/>
                  <a:pt x="7513" y="5823"/>
                  <a:pt x="7680" y="5609"/>
                </a:cubicBezTo>
                <a:cubicBezTo>
                  <a:pt x="7859" y="5359"/>
                  <a:pt x="8037" y="5133"/>
                  <a:pt x="8335" y="5002"/>
                </a:cubicBezTo>
                <a:cubicBezTo>
                  <a:pt x="8442" y="4966"/>
                  <a:pt x="8597" y="4942"/>
                  <a:pt x="8787" y="4942"/>
                </a:cubicBezTo>
                <a:cubicBezTo>
                  <a:pt x="9454" y="4942"/>
                  <a:pt x="10335" y="5204"/>
                  <a:pt x="10347" y="5204"/>
                </a:cubicBezTo>
                <a:lnTo>
                  <a:pt x="10454" y="5240"/>
                </a:lnTo>
                <a:lnTo>
                  <a:pt x="10549" y="5168"/>
                </a:lnTo>
                <a:cubicBezTo>
                  <a:pt x="10692" y="5049"/>
                  <a:pt x="11895" y="3990"/>
                  <a:pt x="12014" y="3275"/>
                </a:cubicBezTo>
                <a:cubicBezTo>
                  <a:pt x="12145" y="2585"/>
                  <a:pt x="11931" y="1692"/>
                  <a:pt x="11919" y="1644"/>
                </a:cubicBezTo>
                <a:cubicBezTo>
                  <a:pt x="11514" y="168"/>
                  <a:pt x="9716" y="1"/>
                  <a:pt x="8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6787263" y="1565275"/>
            <a:ext cx="73550" cy="127225"/>
          </a:xfrm>
          <a:custGeom>
            <a:avLst/>
            <a:gdLst/>
            <a:ahLst/>
            <a:cxnLst/>
            <a:rect l="l" t="t" r="r" b="b"/>
            <a:pathLst>
              <a:path w="2942" h="5089" extrusionOk="0">
                <a:moveTo>
                  <a:pt x="2698" y="0"/>
                </a:moveTo>
                <a:cubicBezTo>
                  <a:pt x="2594" y="0"/>
                  <a:pt x="2499" y="79"/>
                  <a:pt x="2489" y="195"/>
                </a:cubicBezTo>
                <a:cubicBezTo>
                  <a:pt x="2489" y="207"/>
                  <a:pt x="2227" y="2195"/>
                  <a:pt x="1870" y="3338"/>
                </a:cubicBezTo>
                <a:cubicBezTo>
                  <a:pt x="1536" y="4362"/>
                  <a:pt x="215" y="4648"/>
                  <a:pt x="203" y="4648"/>
                </a:cubicBezTo>
                <a:cubicBezTo>
                  <a:pt x="84" y="4672"/>
                  <a:pt x="0" y="4791"/>
                  <a:pt x="24" y="4910"/>
                </a:cubicBezTo>
                <a:cubicBezTo>
                  <a:pt x="48" y="5017"/>
                  <a:pt x="143" y="5088"/>
                  <a:pt x="238" y="5088"/>
                </a:cubicBezTo>
                <a:cubicBezTo>
                  <a:pt x="262" y="5088"/>
                  <a:pt x="274" y="5088"/>
                  <a:pt x="286" y="5076"/>
                </a:cubicBezTo>
                <a:cubicBezTo>
                  <a:pt x="357" y="5065"/>
                  <a:pt x="1881" y="4743"/>
                  <a:pt x="2286" y="3469"/>
                </a:cubicBezTo>
                <a:cubicBezTo>
                  <a:pt x="2667" y="2290"/>
                  <a:pt x="2917" y="326"/>
                  <a:pt x="2929" y="243"/>
                </a:cubicBezTo>
                <a:cubicBezTo>
                  <a:pt x="2941" y="123"/>
                  <a:pt x="2858" y="16"/>
                  <a:pt x="2739" y="4"/>
                </a:cubicBezTo>
                <a:cubicBezTo>
                  <a:pt x="2725" y="2"/>
                  <a:pt x="2711" y="0"/>
                  <a:pt x="2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6941438" y="1593650"/>
            <a:ext cx="307200" cy="205400"/>
          </a:xfrm>
          <a:custGeom>
            <a:avLst/>
            <a:gdLst/>
            <a:ahLst/>
            <a:cxnLst/>
            <a:rect l="l" t="t" r="r" b="b"/>
            <a:pathLst>
              <a:path w="12288" h="8216" extrusionOk="0">
                <a:moveTo>
                  <a:pt x="8907" y="1"/>
                </a:moveTo>
                <a:cubicBezTo>
                  <a:pt x="7893" y="1"/>
                  <a:pt x="6807" y="346"/>
                  <a:pt x="6025" y="584"/>
                </a:cubicBezTo>
                <a:cubicBezTo>
                  <a:pt x="5478" y="667"/>
                  <a:pt x="4525" y="1048"/>
                  <a:pt x="4346" y="1120"/>
                </a:cubicBezTo>
                <a:cubicBezTo>
                  <a:pt x="4132" y="1155"/>
                  <a:pt x="3751" y="1239"/>
                  <a:pt x="3192" y="1394"/>
                </a:cubicBezTo>
                <a:cubicBezTo>
                  <a:pt x="3072" y="1417"/>
                  <a:pt x="3013" y="1548"/>
                  <a:pt x="3037" y="1667"/>
                </a:cubicBezTo>
                <a:cubicBezTo>
                  <a:pt x="3068" y="1761"/>
                  <a:pt x="3162" y="1827"/>
                  <a:pt x="3264" y="1827"/>
                </a:cubicBezTo>
                <a:cubicBezTo>
                  <a:pt x="3280" y="1827"/>
                  <a:pt x="3295" y="1825"/>
                  <a:pt x="3311" y="1822"/>
                </a:cubicBezTo>
                <a:cubicBezTo>
                  <a:pt x="3870" y="1667"/>
                  <a:pt x="4239" y="1584"/>
                  <a:pt x="4430" y="1560"/>
                </a:cubicBezTo>
                <a:lnTo>
                  <a:pt x="4466" y="1548"/>
                </a:lnTo>
                <a:lnTo>
                  <a:pt x="4489" y="1536"/>
                </a:lnTo>
                <a:cubicBezTo>
                  <a:pt x="4501" y="1536"/>
                  <a:pt x="5573" y="1096"/>
                  <a:pt x="6109" y="1024"/>
                </a:cubicBezTo>
                <a:lnTo>
                  <a:pt x="6144" y="1013"/>
                </a:lnTo>
                <a:cubicBezTo>
                  <a:pt x="6894" y="782"/>
                  <a:pt x="7947" y="450"/>
                  <a:pt x="8895" y="450"/>
                </a:cubicBezTo>
                <a:cubicBezTo>
                  <a:pt x="9121" y="450"/>
                  <a:pt x="9341" y="469"/>
                  <a:pt x="9549" y="512"/>
                </a:cubicBezTo>
                <a:cubicBezTo>
                  <a:pt x="10597" y="727"/>
                  <a:pt x="11252" y="1215"/>
                  <a:pt x="11514" y="1941"/>
                </a:cubicBezTo>
                <a:cubicBezTo>
                  <a:pt x="11812" y="2775"/>
                  <a:pt x="11526" y="3775"/>
                  <a:pt x="11109" y="4299"/>
                </a:cubicBezTo>
                <a:cubicBezTo>
                  <a:pt x="10526" y="5025"/>
                  <a:pt x="9311" y="5418"/>
                  <a:pt x="9311" y="5418"/>
                </a:cubicBezTo>
                <a:cubicBezTo>
                  <a:pt x="9264" y="5430"/>
                  <a:pt x="4501" y="6680"/>
                  <a:pt x="1882" y="7704"/>
                </a:cubicBezTo>
                <a:cubicBezTo>
                  <a:pt x="703" y="6656"/>
                  <a:pt x="679" y="5549"/>
                  <a:pt x="703" y="5215"/>
                </a:cubicBezTo>
                <a:cubicBezTo>
                  <a:pt x="1453" y="4822"/>
                  <a:pt x="6073" y="2382"/>
                  <a:pt x="7466" y="1786"/>
                </a:cubicBezTo>
                <a:lnTo>
                  <a:pt x="7525" y="1763"/>
                </a:lnTo>
                <a:lnTo>
                  <a:pt x="7561" y="1715"/>
                </a:lnTo>
                <a:cubicBezTo>
                  <a:pt x="7752" y="1465"/>
                  <a:pt x="8228" y="1167"/>
                  <a:pt x="8395" y="1072"/>
                </a:cubicBezTo>
                <a:cubicBezTo>
                  <a:pt x="8502" y="1024"/>
                  <a:pt x="8537" y="882"/>
                  <a:pt x="8478" y="774"/>
                </a:cubicBezTo>
                <a:cubicBezTo>
                  <a:pt x="8438" y="702"/>
                  <a:pt x="8365" y="662"/>
                  <a:pt x="8289" y="662"/>
                </a:cubicBezTo>
                <a:cubicBezTo>
                  <a:pt x="8253" y="662"/>
                  <a:pt x="8215" y="672"/>
                  <a:pt x="8180" y="691"/>
                </a:cubicBezTo>
                <a:cubicBezTo>
                  <a:pt x="8156" y="703"/>
                  <a:pt x="7549" y="1036"/>
                  <a:pt x="7240" y="1394"/>
                </a:cubicBezTo>
                <a:cubicBezTo>
                  <a:pt x="5644" y="2096"/>
                  <a:pt x="608" y="4763"/>
                  <a:pt x="394" y="4882"/>
                </a:cubicBezTo>
                <a:lnTo>
                  <a:pt x="298" y="4930"/>
                </a:lnTo>
                <a:lnTo>
                  <a:pt x="286" y="5037"/>
                </a:lnTo>
                <a:cubicBezTo>
                  <a:pt x="275" y="5108"/>
                  <a:pt x="1" y="6704"/>
                  <a:pt x="1703" y="8132"/>
                </a:cubicBezTo>
                <a:lnTo>
                  <a:pt x="1799" y="8216"/>
                </a:lnTo>
                <a:lnTo>
                  <a:pt x="1929" y="8168"/>
                </a:lnTo>
                <a:cubicBezTo>
                  <a:pt x="4489" y="7132"/>
                  <a:pt x="9371" y="5858"/>
                  <a:pt x="9430" y="5846"/>
                </a:cubicBezTo>
                <a:cubicBezTo>
                  <a:pt x="9490" y="5823"/>
                  <a:pt x="10788" y="5406"/>
                  <a:pt x="11454" y="4572"/>
                </a:cubicBezTo>
                <a:cubicBezTo>
                  <a:pt x="11966" y="3941"/>
                  <a:pt x="12288" y="2787"/>
                  <a:pt x="11931" y="1798"/>
                </a:cubicBezTo>
                <a:cubicBezTo>
                  <a:pt x="11716" y="1179"/>
                  <a:pt x="11133" y="393"/>
                  <a:pt x="9645" y="72"/>
                </a:cubicBezTo>
                <a:cubicBezTo>
                  <a:pt x="9407" y="22"/>
                  <a:pt x="9159" y="1"/>
                  <a:pt x="8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7"/>
          <p:cNvSpPr/>
          <p:nvPr/>
        </p:nvSpPr>
        <p:spPr>
          <a:xfrm>
            <a:off x="6786963" y="1681325"/>
            <a:ext cx="171475" cy="46600"/>
          </a:xfrm>
          <a:custGeom>
            <a:avLst/>
            <a:gdLst/>
            <a:ahLst/>
            <a:cxnLst/>
            <a:rect l="l" t="t" r="r" b="b"/>
            <a:pathLst>
              <a:path w="6859" h="1864" extrusionOk="0">
                <a:moveTo>
                  <a:pt x="264" y="1"/>
                </a:moveTo>
                <a:cubicBezTo>
                  <a:pt x="227" y="1"/>
                  <a:pt x="190" y="10"/>
                  <a:pt x="155" y="30"/>
                </a:cubicBezTo>
                <a:cubicBezTo>
                  <a:pt x="48" y="77"/>
                  <a:pt x="0" y="220"/>
                  <a:pt x="60" y="327"/>
                </a:cubicBezTo>
                <a:cubicBezTo>
                  <a:pt x="84" y="375"/>
                  <a:pt x="786" y="1673"/>
                  <a:pt x="3227" y="1839"/>
                </a:cubicBezTo>
                <a:cubicBezTo>
                  <a:pt x="3489" y="1851"/>
                  <a:pt x="3739" y="1863"/>
                  <a:pt x="3977" y="1863"/>
                </a:cubicBezTo>
                <a:cubicBezTo>
                  <a:pt x="5846" y="1863"/>
                  <a:pt x="6692" y="1339"/>
                  <a:pt x="6727" y="1315"/>
                </a:cubicBezTo>
                <a:cubicBezTo>
                  <a:pt x="6835" y="1244"/>
                  <a:pt x="6858" y="1113"/>
                  <a:pt x="6799" y="1006"/>
                </a:cubicBezTo>
                <a:cubicBezTo>
                  <a:pt x="6753" y="945"/>
                  <a:pt x="6684" y="909"/>
                  <a:pt x="6611" y="909"/>
                </a:cubicBezTo>
                <a:cubicBezTo>
                  <a:pt x="6570" y="909"/>
                  <a:pt x="6528" y="921"/>
                  <a:pt x="6489" y="946"/>
                </a:cubicBezTo>
                <a:cubicBezTo>
                  <a:pt x="6479" y="946"/>
                  <a:pt x="5709" y="1424"/>
                  <a:pt x="3974" y="1424"/>
                </a:cubicBezTo>
                <a:cubicBezTo>
                  <a:pt x="3753" y="1424"/>
                  <a:pt x="3516" y="1416"/>
                  <a:pt x="3263" y="1399"/>
                </a:cubicBezTo>
                <a:cubicBezTo>
                  <a:pt x="1084" y="1244"/>
                  <a:pt x="477" y="172"/>
                  <a:pt x="453" y="113"/>
                </a:cubicBezTo>
                <a:cubicBezTo>
                  <a:pt x="413" y="41"/>
                  <a:pt x="340"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7"/>
          <p:cNvSpPr/>
          <p:nvPr/>
        </p:nvSpPr>
        <p:spPr>
          <a:xfrm>
            <a:off x="7039063" y="1593725"/>
            <a:ext cx="73850" cy="27625"/>
          </a:xfrm>
          <a:custGeom>
            <a:avLst/>
            <a:gdLst/>
            <a:ahLst/>
            <a:cxnLst/>
            <a:rect l="l" t="t" r="r" b="b"/>
            <a:pathLst>
              <a:path w="2954" h="1105" extrusionOk="0">
                <a:moveTo>
                  <a:pt x="2718" y="0"/>
                </a:moveTo>
                <a:cubicBezTo>
                  <a:pt x="2698" y="0"/>
                  <a:pt x="2677" y="3"/>
                  <a:pt x="2656" y="9"/>
                </a:cubicBezTo>
                <a:lnTo>
                  <a:pt x="191" y="664"/>
                </a:lnTo>
                <a:cubicBezTo>
                  <a:pt x="72" y="700"/>
                  <a:pt x="1" y="819"/>
                  <a:pt x="37" y="938"/>
                </a:cubicBezTo>
                <a:cubicBezTo>
                  <a:pt x="60" y="1033"/>
                  <a:pt x="144" y="1105"/>
                  <a:pt x="239" y="1105"/>
                </a:cubicBezTo>
                <a:cubicBezTo>
                  <a:pt x="263" y="1105"/>
                  <a:pt x="287" y="1105"/>
                  <a:pt x="299" y="1093"/>
                </a:cubicBezTo>
                <a:lnTo>
                  <a:pt x="2775" y="426"/>
                </a:lnTo>
                <a:cubicBezTo>
                  <a:pt x="2882" y="402"/>
                  <a:pt x="2954" y="283"/>
                  <a:pt x="2930" y="164"/>
                </a:cubicBezTo>
                <a:cubicBezTo>
                  <a:pt x="2900" y="66"/>
                  <a:pt x="2814" y="0"/>
                  <a:pt x="27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7033113" y="1627575"/>
            <a:ext cx="67300" cy="13425"/>
          </a:xfrm>
          <a:custGeom>
            <a:avLst/>
            <a:gdLst/>
            <a:ahLst/>
            <a:cxnLst/>
            <a:rect l="l" t="t" r="r" b="b"/>
            <a:pathLst>
              <a:path w="2692" h="537" extrusionOk="0">
                <a:moveTo>
                  <a:pt x="239" y="1"/>
                </a:moveTo>
                <a:cubicBezTo>
                  <a:pt x="120" y="1"/>
                  <a:pt x="13" y="96"/>
                  <a:pt x="13" y="215"/>
                </a:cubicBezTo>
                <a:cubicBezTo>
                  <a:pt x="1" y="334"/>
                  <a:pt x="96" y="441"/>
                  <a:pt x="227" y="453"/>
                </a:cubicBezTo>
                <a:lnTo>
                  <a:pt x="2453" y="537"/>
                </a:lnTo>
                <a:lnTo>
                  <a:pt x="2465" y="537"/>
                </a:lnTo>
                <a:cubicBezTo>
                  <a:pt x="2584" y="537"/>
                  <a:pt x="2680" y="441"/>
                  <a:pt x="2680" y="322"/>
                </a:cubicBezTo>
                <a:cubicBezTo>
                  <a:pt x="2692" y="203"/>
                  <a:pt x="2596" y="108"/>
                  <a:pt x="2477" y="96"/>
                </a:cubicBez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7027163" y="1642650"/>
            <a:ext cx="71175" cy="41500"/>
          </a:xfrm>
          <a:custGeom>
            <a:avLst/>
            <a:gdLst/>
            <a:ahLst/>
            <a:cxnLst/>
            <a:rect l="l" t="t" r="r" b="b"/>
            <a:pathLst>
              <a:path w="2847" h="1660" extrusionOk="0">
                <a:moveTo>
                  <a:pt x="249" y="1"/>
                </a:moveTo>
                <a:cubicBezTo>
                  <a:pt x="169" y="1"/>
                  <a:pt x="93" y="43"/>
                  <a:pt x="60" y="124"/>
                </a:cubicBezTo>
                <a:cubicBezTo>
                  <a:pt x="1" y="231"/>
                  <a:pt x="48" y="362"/>
                  <a:pt x="155" y="422"/>
                </a:cubicBezTo>
                <a:lnTo>
                  <a:pt x="2501" y="1624"/>
                </a:lnTo>
                <a:cubicBezTo>
                  <a:pt x="2525" y="1648"/>
                  <a:pt x="2561" y="1660"/>
                  <a:pt x="2596" y="1660"/>
                </a:cubicBezTo>
                <a:cubicBezTo>
                  <a:pt x="2680" y="1660"/>
                  <a:pt x="2751" y="1612"/>
                  <a:pt x="2799" y="1541"/>
                </a:cubicBezTo>
                <a:cubicBezTo>
                  <a:pt x="2846" y="1422"/>
                  <a:pt x="2811" y="1291"/>
                  <a:pt x="2703" y="1243"/>
                </a:cubicBezTo>
                <a:lnTo>
                  <a:pt x="358" y="29"/>
                </a:lnTo>
                <a:cubicBezTo>
                  <a:pt x="324" y="10"/>
                  <a:pt x="286" y="1"/>
                  <a:pt x="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7"/>
          <p:cNvSpPr/>
          <p:nvPr/>
        </p:nvSpPr>
        <p:spPr>
          <a:xfrm>
            <a:off x="7021213" y="1653425"/>
            <a:ext cx="34850" cy="46500"/>
          </a:xfrm>
          <a:custGeom>
            <a:avLst/>
            <a:gdLst/>
            <a:ahLst/>
            <a:cxnLst/>
            <a:rect l="l" t="t" r="r" b="b"/>
            <a:pathLst>
              <a:path w="1394" h="1860" extrusionOk="0">
                <a:moveTo>
                  <a:pt x="248" y="1"/>
                </a:moveTo>
                <a:cubicBezTo>
                  <a:pt x="207" y="1"/>
                  <a:pt x="166" y="12"/>
                  <a:pt x="132" y="38"/>
                </a:cubicBezTo>
                <a:cubicBezTo>
                  <a:pt x="24" y="98"/>
                  <a:pt x="1" y="241"/>
                  <a:pt x="60" y="336"/>
                </a:cubicBezTo>
                <a:lnTo>
                  <a:pt x="953" y="1753"/>
                </a:lnTo>
                <a:cubicBezTo>
                  <a:pt x="1001" y="1824"/>
                  <a:pt x="1072" y="1860"/>
                  <a:pt x="1144" y="1860"/>
                </a:cubicBezTo>
                <a:cubicBezTo>
                  <a:pt x="1179" y="1860"/>
                  <a:pt x="1227" y="1848"/>
                  <a:pt x="1263" y="1824"/>
                </a:cubicBezTo>
                <a:cubicBezTo>
                  <a:pt x="1370" y="1753"/>
                  <a:pt x="1394" y="1622"/>
                  <a:pt x="1334" y="1515"/>
                </a:cubicBezTo>
                <a:lnTo>
                  <a:pt x="429" y="98"/>
                </a:lnTo>
                <a:cubicBezTo>
                  <a:pt x="391" y="37"/>
                  <a:pt x="319" y="1"/>
                  <a:pt x="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7"/>
          <p:cNvSpPr/>
          <p:nvPr/>
        </p:nvSpPr>
        <p:spPr>
          <a:xfrm>
            <a:off x="6619963" y="1673975"/>
            <a:ext cx="193500" cy="191150"/>
          </a:xfrm>
          <a:custGeom>
            <a:avLst/>
            <a:gdLst/>
            <a:ahLst/>
            <a:cxnLst/>
            <a:rect l="l" t="t" r="r" b="b"/>
            <a:pathLst>
              <a:path w="7740" h="7646" extrusionOk="0">
                <a:moveTo>
                  <a:pt x="7110" y="0"/>
                </a:moveTo>
                <a:cubicBezTo>
                  <a:pt x="6822" y="0"/>
                  <a:pt x="6429" y="29"/>
                  <a:pt x="6061" y="145"/>
                </a:cubicBezTo>
                <a:cubicBezTo>
                  <a:pt x="5466" y="336"/>
                  <a:pt x="2882" y="1419"/>
                  <a:pt x="2156" y="2895"/>
                </a:cubicBezTo>
                <a:lnTo>
                  <a:pt x="2132" y="2955"/>
                </a:lnTo>
                <a:cubicBezTo>
                  <a:pt x="1442" y="4336"/>
                  <a:pt x="1299" y="4622"/>
                  <a:pt x="49" y="7324"/>
                </a:cubicBezTo>
                <a:cubicBezTo>
                  <a:pt x="1" y="7444"/>
                  <a:pt x="49" y="7575"/>
                  <a:pt x="156" y="7622"/>
                </a:cubicBezTo>
                <a:cubicBezTo>
                  <a:pt x="191" y="7634"/>
                  <a:pt x="215" y="7646"/>
                  <a:pt x="251" y="7646"/>
                </a:cubicBezTo>
                <a:cubicBezTo>
                  <a:pt x="334" y="7646"/>
                  <a:pt x="418" y="7598"/>
                  <a:pt x="453" y="7515"/>
                </a:cubicBezTo>
                <a:cubicBezTo>
                  <a:pt x="1704" y="4812"/>
                  <a:pt x="1846" y="4527"/>
                  <a:pt x="2525" y="3145"/>
                </a:cubicBezTo>
                <a:lnTo>
                  <a:pt x="2549" y="3098"/>
                </a:lnTo>
                <a:cubicBezTo>
                  <a:pt x="3168" y="1848"/>
                  <a:pt x="5430" y="812"/>
                  <a:pt x="6192" y="574"/>
                </a:cubicBezTo>
                <a:cubicBezTo>
                  <a:pt x="6532" y="465"/>
                  <a:pt x="6904" y="441"/>
                  <a:pt x="7159" y="441"/>
                </a:cubicBezTo>
                <a:cubicBezTo>
                  <a:pt x="7351" y="441"/>
                  <a:pt x="7478" y="455"/>
                  <a:pt x="7478" y="455"/>
                </a:cubicBezTo>
                <a:cubicBezTo>
                  <a:pt x="7490" y="457"/>
                  <a:pt x="7503" y="458"/>
                  <a:pt x="7515" y="458"/>
                </a:cubicBezTo>
                <a:cubicBezTo>
                  <a:pt x="7621" y="458"/>
                  <a:pt x="7717" y="371"/>
                  <a:pt x="7728" y="264"/>
                </a:cubicBezTo>
                <a:cubicBezTo>
                  <a:pt x="7740" y="145"/>
                  <a:pt x="7657" y="38"/>
                  <a:pt x="7538" y="26"/>
                </a:cubicBezTo>
                <a:cubicBezTo>
                  <a:pt x="7521" y="21"/>
                  <a:pt x="7353" y="0"/>
                  <a:pt x="7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6716713" y="1811725"/>
            <a:ext cx="63125" cy="138550"/>
          </a:xfrm>
          <a:custGeom>
            <a:avLst/>
            <a:gdLst/>
            <a:ahLst/>
            <a:cxnLst/>
            <a:rect l="l" t="t" r="r" b="b"/>
            <a:pathLst>
              <a:path w="2525" h="5542" extrusionOk="0">
                <a:moveTo>
                  <a:pt x="2279" y="0"/>
                </a:moveTo>
                <a:cubicBezTo>
                  <a:pt x="2193" y="0"/>
                  <a:pt x="2108" y="54"/>
                  <a:pt x="2072" y="136"/>
                </a:cubicBezTo>
                <a:cubicBezTo>
                  <a:pt x="2060" y="136"/>
                  <a:pt x="1882" y="576"/>
                  <a:pt x="1632" y="850"/>
                </a:cubicBezTo>
                <a:lnTo>
                  <a:pt x="1596" y="886"/>
                </a:lnTo>
                <a:lnTo>
                  <a:pt x="1584" y="922"/>
                </a:lnTo>
                <a:cubicBezTo>
                  <a:pt x="1346" y="1553"/>
                  <a:pt x="977" y="2624"/>
                  <a:pt x="643" y="3565"/>
                </a:cubicBezTo>
                <a:cubicBezTo>
                  <a:pt x="381" y="4315"/>
                  <a:pt x="108" y="5101"/>
                  <a:pt x="60" y="5208"/>
                </a:cubicBezTo>
                <a:cubicBezTo>
                  <a:pt x="0" y="5303"/>
                  <a:pt x="24" y="5422"/>
                  <a:pt x="108" y="5494"/>
                </a:cubicBezTo>
                <a:cubicBezTo>
                  <a:pt x="155" y="5529"/>
                  <a:pt x="203" y="5541"/>
                  <a:pt x="250" y="5541"/>
                </a:cubicBezTo>
                <a:cubicBezTo>
                  <a:pt x="310" y="5541"/>
                  <a:pt x="381" y="5517"/>
                  <a:pt x="417" y="5458"/>
                </a:cubicBezTo>
                <a:cubicBezTo>
                  <a:pt x="465" y="5410"/>
                  <a:pt x="501" y="5339"/>
                  <a:pt x="1060" y="3708"/>
                </a:cubicBezTo>
                <a:cubicBezTo>
                  <a:pt x="1382" y="2791"/>
                  <a:pt x="1739" y="1755"/>
                  <a:pt x="1989" y="1112"/>
                </a:cubicBezTo>
                <a:cubicBezTo>
                  <a:pt x="2263" y="779"/>
                  <a:pt x="2465" y="326"/>
                  <a:pt x="2477" y="314"/>
                </a:cubicBezTo>
                <a:cubicBezTo>
                  <a:pt x="2525" y="195"/>
                  <a:pt x="2465" y="64"/>
                  <a:pt x="2358" y="17"/>
                </a:cubicBezTo>
                <a:cubicBezTo>
                  <a:pt x="2332" y="5"/>
                  <a:pt x="2306" y="0"/>
                  <a:pt x="2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7"/>
          <p:cNvSpPr/>
          <p:nvPr/>
        </p:nvSpPr>
        <p:spPr>
          <a:xfrm>
            <a:off x="7045913" y="1763900"/>
            <a:ext cx="18775" cy="217625"/>
          </a:xfrm>
          <a:custGeom>
            <a:avLst/>
            <a:gdLst/>
            <a:ahLst/>
            <a:cxnLst/>
            <a:rect l="l" t="t" r="r" b="b"/>
            <a:pathLst>
              <a:path w="751" h="8705" extrusionOk="0">
                <a:moveTo>
                  <a:pt x="215" y="1"/>
                </a:moveTo>
                <a:cubicBezTo>
                  <a:pt x="96" y="13"/>
                  <a:pt x="1" y="108"/>
                  <a:pt x="1" y="227"/>
                </a:cubicBezTo>
                <a:lnTo>
                  <a:pt x="310" y="8502"/>
                </a:lnTo>
                <a:cubicBezTo>
                  <a:pt x="310" y="8621"/>
                  <a:pt x="406" y="8704"/>
                  <a:pt x="525" y="8704"/>
                </a:cubicBezTo>
                <a:lnTo>
                  <a:pt x="537" y="8704"/>
                </a:lnTo>
                <a:cubicBezTo>
                  <a:pt x="656" y="8704"/>
                  <a:pt x="751" y="8597"/>
                  <a:pt x="751" y="8478"/>
                </a:cubicBezTo>
                <a:lnTo>
                  <a:pt x="441" y="215"/>
                </a:lnTo>
                <a:cubicBezTo>
                  <a:pt x="441" y="96"/>
                  <a:pt x="334"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7"/>
          <p:cNvSpPr/>
          <p:nvPr/>
        </p:nvSpPr>
        <p:spPr>
          <a:xfrm>
            <a:off x="6856913" y="1726875"/>
            <a:ext cx="116100" cy="101050"/>
          </a:xfrm>
          <a:custGeom>
            <a:avLst/>
            <a:gdLst/>
            <a:ahLst/>
            <a:cxnLst/>
            <a:rect l="l" t="t" r="r" b="b"/>
            <a:pathLst>
              <a:path w="4644" h="4042" extrusionOk="0">
                <a:moveTo>
                  <a:pt x="3811" y="1"/>
                </a:moveTo>
                <a:cubicBezTo>
                  <a:pt x="3783" y="1"/>
                  <a:pt x="3755" y="6"/>
                  <a:pt x="3727" y="17"/>
                </a:cubicBezTo>
                <a:lnTo>
                  <a:pt x="3013" y="303"/>
                </a:lnTo>
                <a:lnTo>
                  <a:pt x="572" y="982"/>
                </a:lnTo>
                <a:cubicBezTo>
                  <a:pt x="393" y="1029"/>
                  <a:pt x="84" y="1244"/>
                  <a:pt x="60" y="1744"/>
                </a:cubicBezTo>
                <a:lnTo>
                  <a:pt x="48" y="1887"/>
                </a:lnTo>
                <a:cubicBezTo>
                  <a:pt x="0" y="2672"/>
                  <a:pt x="0" y="3292"/>
                  <a:pt x="334" y="3482"/>
                </a:cubicBezTo>
                <a:cubicBezTo>
                  <a:pt x="572" y="3601"/>
                  <a:pt x="965" y="3613"/>
                  <a:pt x="1167" y="3613"/>
                </a:cubicBezTo>
                <a:cubicBezTo>
                  <a:pt x="1298" y="3780"/>
                  <a:pt x="1560" y="4042"/>
                  <a:pt x="1965" y="4042"/>
                </a:cubicBezTo>
                <a:cubicBezTo>
                  <a:pt x="1977" y="4042"/>
                  <a:pt x="1989" y="4042"/>
                  <a:pt x="1989" y="4030"/>
                </a:cubicBezTo>
                <a:cubicBezTo>
                  <a:pt x="2465" y="4030"/>
                  <a:pt x="2751" y="3589"/>
                  <a:pt x="2846" y="3387"/>
                </a:cubicBezTo>
                <a:cubicBezTo>
                  <a:pt x="3084" y="3292"/>
                  <a:pt x="3727" y="3006"/>
                  <a:pt x="3941" y="2696"/>
                </a:cubicBezTo>
                <a:cubicBezTo>
                  <a:pt x="4108" y="2446"/>
                  <a:pt x="4167" y="2220"/>
                  <a:pt x="4179" y="2077"/>
                </a:cubicBezTo>
                <a:lnTo>
                  <a:pt x="4501" y="1899"/>
                </a:lnTo>
                <a:cubicBezTo>
                  <a:pt x="4608" y="1839"/>
                  <a:pt x="4644" y="1708"/>
                  <a:pt x="4584" y="1601"/>
                </a:cubicBezTo>
                <a:cubicBezTo>
                  <a:pt x="4542" y="1526"/>
                  <a:pt x="4465" y="1480"/>
                  <a:pt x="4386" y="1480"/>
                </a:cubicBezTo>
                <a:cubicBezTo>
                  <a:pt x="4352" y="1480"/>
                  <a:pt x="4318" y="1488"/>
                  <a:pt x="4287" y="1506"/>
                </a:cubicBezTo>
                <a:lnTo>
                  <a:pt x="3715" y="1827"/>
                </a:lnTo>
                <a:lnTo>
                  <a:pt x="3739" y="1982"/>
                </a:lnTo>
                <a:cubicBezTo>
                  <a:pt x="3739" y="1982"/>
                  <a:pt x="3751" y="2196"/>
                  <a:pt x="3584" y="2434"/>
                </a:cubicBezTo>
                <a:cubicBezTo>
                  <a:pt x="3441" y="2637"/>
                  <a:pt x="2905" y="2887"/>
                  <a:pt x="2608" y="3006"/>
                </a:cubicBezTo>
                <a:lnTo>
                  <a:pt x="2513" y="3042"/>
                </a:lnTo>
                <a:lnTo>
                  <a:pt x="2477" y="3125"/>
                </a:lnTo>
                <a:cubicBezTo>
                  <a:pt x="2477" y="3137"/>
                  <a:pt x="2286" y="3589"/>
                  <a:pt x="1977" y="3589"/>
                </a:cubicBezTo>
                <a:lnTo>
                  <a:pt x="1965" y="3589"/>
                </a:lnTo>
                <a:cubicBezTo>
                  <a:pt x="1667" y="3589"/>
                  <a:pt x="1489" y="3292"/>
                  <a:pt x="1477" y="3280"/>
                </a:cubicBezTo>
                <a:lnTo>
                  <a:pt x="1417" y="3161"/>
                </a:lnTo>
                <a:lnTo>
                  <a:pt x="1274" y="3173"/>
                </a:lnTo>
                <a:cubicBezTo>
                  <a:pt x="1239" y="3174"/>
                  <a:pt x="1201" y="3175"/>
                  <a:pt x="1159" y="3175"/>
                </a:cubicBezTo>
                <a:cubicBezTo>
                  <a:pt x="946" y="3175"/>
                  <a:pt x="670" y="3149"/>
                  <a:pt x="560" y="3089"/>
                </a:cubicBezTo>
                <a:cubicBezTo>
                  <a:pt x="429" y="2958"/>
                  <a:pt x="477" y="2172"/>
                  <a:pt x="488" y="1910"/>
                </a:cubicBezTo>
                <a:lnTo>
                  <a:pt x="500" y="1768"/>
                </a:lnTo>
                <a:cubicBezTo>
                  <a:pt x="512" y="1482"/>
                  <a:pt x="679" y="1410"/>
                  <a:pt x="691" y="1410"/>
                </a:cubicBezTo>
                <a:lnTo>
                  <a:pt x="3144" y="720"/>
                </a:lnTo>
                <a:lnTo>
                  <a:pt x="3894" y="434"/>
                </a:lnTo>
                <a:cubicBezTo>
                  <a:pt x="4001" y="386"/>
                  <a:pt x="4060" y="255"/>
                  <a:pt x="4013" y="148"/>
                </a:cubicBezTo>
                <a:cubicBezTo>
                  <a:pt x="3985" y="57"/>
                  <a:pt x="3902" y="1"/>
                  <a:pt x="3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6878638" y="1761200"/>
            <a:ext cx="69075" cy="31000"/>
          </a:xfrm>
          <a:custGeom>
            <a:avLst/>
            <a:gdLst/>
            <a:ahLst/>
            <a:cxnLst/>
            <a:rect l="l" t="t" r="r" b="b"/>
            <a:pathLst>
              <a:path w="2763" h="1240" extrusionOk="0">
                <a:moveTo>
                  <a:pt x="2510" y="0"/>
                </a:moveTo>
                <a:cubicBezTo>
                  <a:pt x="2503" y="0"/>
                  <a:pt x="2496" y="1"/>
                  <a:pt x="2489" y="2"/>
                </a:cubicBezTo>
                <a:cubicBezTo>
                  <a:pt x="2406" y="14"/>
                  <a:pt x="2346" y="97"/>
                  <a:pt x="2358" y="180"/>
                </a:cubicBezTo>
                <a:cubicBezTo>
                  <a:pt x="2358" y="204"/>
                  <a:pt x="2394" y="585"/>
                  <a:pt x="1846" y="811"/>
                </a:cubicBezTo>
                <a:cubicBezTo>
                  <a:pt x="1637" y="894"/>
                  <a:pt x="1389" y="922"/>
                  <a:pt x="1151" y="922"/>
                </a:cubicBezTo>
                <a:cubicBezTo>
                  <a:pt x="668" y="922"/>
                  <a:pt x="223" y="807"/>
                  <a:pt x="215" y="799"/>
                </a:cubicBezTo>
                <a:cubicBezTo>
                  <a:pt x="206" y="798"/>
                  <a:pt x="198" y="798"/>
                  <a:pt x="189" y="798"/>
                </a:cubicBezTo>
                <a:cubicBezTo>
                  <a:pt x="115" y="798"/>
                  <a:pt x="46" y="844"/>
                  <a:pt x="24" y="918"/>
                </a:cubicBezTo>
                <a:cubicBezTo>
                  <a:pt x="0" y="1002"/>
                  <a:pt x="48" y="1085"/>
                  <a:pt x="131" y="1109"/>
                </a:cubicBezTo>
                <a:cubicBezTo>
                  <a:pt x="167" y="1121"/>
                  <a:pt x="631" y="1240"/>
                  <a:pt x="1155" y="1240"/>
                </a:cubicBezTo>
                <a:cubicBezTo>
                  <a:pt x="1429" y="1240"/>
                  <a:pt x="1715" y="1204"/>
                  <a:pt x="1965" y="1109"/>
                </a:cubicBezTo>
                <a:cubicBezTo>
                  <a:pt x="2763" y="787"/>
                  <a:pt x="2679" y="168"/>
                  <a:pt x="2667" y="133"/>
                </a:cubicBezTo>
                <a:cubicBezTo>
                  <a:pt x="2657" y="56"/>
                  <a:pt x="2586" y="0"/>
                  <a:pt x="2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7"/>
          <p:cNvSpPr/>
          <p:nvPr/>
        </p:nvSpPr>
        <p:spPr>
          <a:xfrm>
            <a:off x="6877438" y="1786475"/>
            <a:ext cx="52425" cy="27475"/>
          </a:xfrm>
          <a:custGeom>
            <a:avLst/>
            <a:gdLst/>
            <a:ahLst/>
            <a:cxnLst/>
            <a:rect l="l" t="t" r="r" b="b"/>
            <a:pathLst>
              <a:path w="2097" h="1099" extrusionOk="0">
                <a:moveTo>
                  <a:pt x="1721" y="0"/>
                </a:moveTo>
                <a:cubicBezTo>
                  <a:pt x="1686" y="0"/>
                  <a:pt x="1651" y="13"/>
                  <a:pt x="1620" y="38"/>
                </a:cubicBezTo>
                <a:cubicBezTo>
                  <a:pt x="1561" y="86"/>
                  <a:pt x="1549" y="193"/>
                  <a:pt x="1596" y="253"/>
                </a:cubicBezTo>
                <a:cubicBezTo>
                  <a:pt x="1692" y="372"/>
                  <a:pt x="1763" y="527"/>
                  <a:pt x="1751" y="562"/>
                </a:cubicBezTo>
                <a:cubicBezTo>
                  <a:pt x="1501" y="717"/>
                  <a:pt x="644" y="777"/>
                  <a:pt x="156" y="777"/>
                </a:cubicBezTo>
                <a:cubicBezTo>
                  <a:pt x="72" y="777"/>
                  <a:pt x="1" y="848"/>
                  <a:pt x="1" y="943"/>
                </a:cubicBezTo>
                <a:cubicBezTo>
                  <a:pt x="1" y="1027"/>
                  <a:pt x="72" y="1098"/>
                  <a:pt x="156" y="1098"/>
                </a:cubicBezTo>
                <a:cubicBezTo>
                  <a:pt x="298" y="1098"/>
                  <a:pt x="1513" y="1098"/>
                  <a:pt x="1918" y="824"/>
                </a:cubicBezTo>
                <a:cubicBezTo>
                  <a:pt x="2001" y="777"/>
                  <a:pt x="2049" y="705"/>
                  <a:pt x="2061" y="610"/>
                </a:cubicBezTo>
                <a:cubicBezTo>
                  <a:pt x="2096" y="384"/>
                  <a:pt x="1894" y="110"/>
                  <a:pt x="1846" y="62"/>
                </a:cubicBezTo>
                <a:cubicBezTo>
                  <a:pt x="1812" y="22"/>
                  <a:pt x="1767" y="0"/>
                  <a:pt x="17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4" name="Google Shape;1884;p77"/>
          <p:cNvGrpSpPr/>
          <p:nvPr/>
        </p:nvGrpSpPr>
        <p:grpSpPr>
          <a:xfrm>
            <a:off x="4046913" y="1234388"/>
            <a:ext cx="1050175" cy="857725"/>
            <a:chOff x="4046913" y="1234388"/>
            <a:chExt cx="1050175" cy="857725"/>
          </a:xfrm>
        </p:grpSpPr>
        <p:sp>
          <p:nvSpPr>
            <p:cNvPr id="1885" name="Google Shape;1885;p77"/>
            <p:cNvSpPr/>
            <p:nvPr/>
          </p:nvSpPr>
          <p:spPr>
            <a:xfrm>
              <a:off x="4170738" y="1234388"/>
              <a:ext cx="926350" cy="857725"/>
            </a:xfrm>
            <a:custGeom>
              <a:avLst/>
              <a:gdLst/>
              <a:ahLst/>
              <a:cxnLst/>
              <a:rect l="l" t="t" r="r" b="b"/>
              <a:pathLst>
                <a:path w="37054" h="34309" extrusionOk="0">
                  <a:moveTo>
                    <a:pt x="16437" y="0"/>
                  </a:moveTo>
                  <a:cubicBezTo>
                    <a:pt x="15107" y="0"/>
                    <a:pt x="13779" y="134"/>
                    <a:pt x="12467" y="421"/>
                  </a:cubicBezTo>
                  <a:cubicBezTo>
                    <a:pt x="5025" y="2052"/>
                    <a:pt x="251" y="8922"/>
                    <a:pt x="108" y="16340"/>
                  </a:cubicBezTo>
                  <a:cubicBezTo>
                    <a:pt x="1" y="21519"/>
                    <a:pt x="2180" y="26603"/>
                    <a:pt x="5787" y="30211"/>
                  </a:cubicBezTo>
                  <a:cubicBezTo>
                    <a:pt x="8147" y="32561"/>
                    <a:pt x="11431" y="34308"/>
                    <a:pt x="14666" y="34308"/>
                  </a:cubicBezTo>
                  <a:cubicBezTo>
                    <a:pt x="15790" y="34308"/>
                    <a:pt x="16908" y="34097"/>
                    <a:pt x="17979" y="33628"/>
                  </a:cubicBezTo>
                  <a:cubicBezTo>
                    <a:pt x="18539" y="33390"/>
                    <a:pt x="19051" y="33092"/>
                    <a:pt x="19539" y="32759"/>
                  </a:cubicBezTo>
                  <a:cubicBezTo>
                    <a:pt x="22611" y="30627"/>
                    <a:pt x="24361" y="26865"/>
                    <a:pt x="26814" y="24103"/>
                  </a:cubicBezTo>
                  <a:cubicBezTo>
                    <a:pt x="29147" y="21460"/>
                    <a:pt x="32874" y="20471"/>
                    <a:pt x="35017" y="17638"/>
                  </a:cubicBezTo>
                  <a:cubicBezTo>
                    <a:pt x="37053" y="14947"/>
                    <a:pt x="37005" y="11470"/>
                    <a:pt x="35172" y="8672"/>
                  </a:cubicBezTo>
                  <a:cubicBezTo>
                    <a:pt x="33755" y="6493"/>
                    <a:pt x="31552" y="4946"/>
                    <a:pt x="29290" y="3684"/>
                  </a:cubicBezTo>
                  <a:cubicBezTo>
                    <a:pt x="25357" y="1493"/>
                    <a:pt x="20888" y="0"/>
                    <a:pt x="16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7"/>
            <p:cNvSpPr/>
            <p:nvPr/>
          </p:nvSpPr>
          <p:spPr>
            <a:xfrm>
              <a:off x="4170738" y="1234388"/>
              <a:ext cx="926350" cy="857725"/>
            </a:xfrm>
            <a:custGeom>
              <a:avLst/>
              <a:gdLst/>
              <a:ahLst/>
              <a:cxnLst/>
              <a:rect l="l" t="t" r="r" b="b"/>
              <a:pathLst>
                <a:path w="37054" h="34309" extrusionOk="0">
                  <a:moveTo>
                    <a:pt x="16437" y="0"/>
                  </a:moveTo>
                  <a:cubicBezTo>
                    <a:pt x="15107" y="0"/>
                    <a:pt x="13779" y="134"/>
                    <a:pt x="12467" y="421"/>
                  </a:cubicBezTo>
                  <a:cubicBezTo>
                    <a:pt x="5025" y="2052"/>
                    <a:pt x="251" y="8922"/>
                    <a:pt x="108" y="16340"/>
                  </a:cubicBezTo>
                  <a:cubicBezTo>
                    <a:pt x="1" y="21519"/>
                    <a:pt x="2180" y="26603"/>
                    <a:pt x="5787" y="30211"/>
                  </a:cubicBezTo>
                  <a:cubicBezTo>
                    <a:pt x="8147" y="32561"/>
                    <a:pt x="11431" y="34308"/>
                    <a:pt x="14666" y="34308"/>
                  </a:cubicBezTo>
                  <a:cubicBezTo>
                    <a:pt x="15790" y="34308"/>
                    <a:pt x="16908" y="34097"/>
                    <a:pt x="17979" y="33628"/>
                  </a:cubicBezTo>
                  <a:cubicBezTo>
                    <a:pt x="18539" y="33390"/>
                    <a:pt x="19051" y="33092"/>
                    <a:pt x="19539" y="32759"/>
                  </a:cubicBezTo>
                  <a:cubicBezTo>
                    <a:pt x="22611" y="30627"/>
                    <a:pt x="24361" y="26865"/>
                    <a:pt x="26814" y="24103"/>
                  </a:cubicBezTo>
                  <a:cubicBezTo>
                    <a:pt x="29147" y="21460"/>
                    <a:pt x="32874" y="20471"/>
                    <a:pt x="35017" y="17638"/>
                  </a:cubicBezTo>
                  <a:cubicBezTo>
                    <a:pt x="37053" y="14947"/>
                    <a:pt x="37005" y="11470"/>
                    <a:pt x="35172" y="8672"/>
                  </a:cubicBezTo>
                  <a:cubicBezTo>
                    <a:pt x="33755" y="6493"/>
                    <a:pt x="31552" y="4946"/>
                    <a:pt x="29290" y="3684"/>
                  </a:cubicBezTo>
                  <a:cubicBezTo>
                    <a:pt x="25357" y="1493"/>
                    <a:pt x="20888" y="0"/>
                    <a:pt x="16437" y="0"/>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7"/>
            <p:cNvSpPr/>
            <p:nvPr/>
          </p:nvSpPr>
          <p:spPr>
            <a:xfrm>
              <a:off x="4046913" y="1288888"/>
              <a:ext cx="975700" cy="736325"/>
            </a:xfrm>
            <a:custGeom>
              <a:avLst/>
              <a:gdLst/>
              <a:ahLst/>
              <a:cxnLst/>
              <a:rect l="l" t="t" r="r" b="b"/>
              <a:pathLst>
                <a:path w="39028" h="29453" extrusionOk="0">
                  <a:moveTo>
                    <a:pt x="15810" y="1"/>
                  </a:moveTo>
                  <a:cubicBezTo>
                    <a:pt x="13993" y="1"/>
                    <a:pt x="12186" y="259"/>
                    <a:pt x="10443" y="825"/>
                  </a:cubicBezTo>
                  <a:cubicBezTo>
                    <a:pt x="7716" y="1718"/>
                    <a:pt x="5192" y="3480"/>
                    <a:pt x="3406" y="5778"/>
                  </a:cubicBezTo>
                  <a:cubicBezTo>
                    <a:pt x="2251" y="7254"/>
                    <a:pt x="1394" y="8969"/>
                    <a:pt x="977" y="10802"/>
                  </a:cubicBezTo>
                  <a:cubicBezTo>
                    <a:pt x="1" y="15160"/>
                    <a:pt x="1072" y="19732"/>
                    <a:pt x="5716" y="21304"/>
                  </a:cubicBezTo>
                  <a:cubicBezTo>
                    <a:pt x="9204" y="22494"/>
                    <a:pt x="12193" y="21804"/>
                    <a:pt x="15205" y="24244"/>
                  </a:cubicBezTo>
                  <a:cubicBezTo>
                    <a:pt x="18003" y="26519"/>
                    <a:pt x="20861" y="28924"/>
                    <a:pt x="24552" y="29364"/>
                  </a:cubicBezTo>
                  <a:cubicBezTo>
                    <a:pt x="25039" y="29424"/>
                    <a:pt x="25518" y="29452"/>
                    <a:pt x="25987" y="29452"/>
                  </a:cubicBezTo>
                  <a:cubicBezTo>
                    <a:pt x="33970" y="29452"/>
                    <a:pt x="39027" y="21103"/>
                    <a:pt x="36553" y="13624"/>
                  </a:cubicBezTo>
                  <a:cubicBezTo>
                    <a:pt x="35005" y="8957"/>
                    <a:pt x="31159" y="5314"/>
                    <a:pt x="26838" y="2956"/>
                  </a:cubicBezTo>
                  <a:cubicBezTo>
                    <a:pt x="23461" y="1135"/>
                    <a:pt x="19615" y="1"/>
                    <a:pt x="15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8" name="Google Shape;1888;p77"/>
          <p:cNvSpPr/>
          <p:nvPr/>
        </p:nvSpPr>
        <p:spPr>
          <a:xfrm>
            <a:off x="4260038" y="1506238"/>
            <a:ext cx="133975" cy="172675"/>
          </a:xfrm>
          <a:custGeom>
            <a:avLst/>
            <a:gdLst/>
            <a:ahLst/>
            <a:cxnLst/>
            <a:rect l="l" t="t" r="r" b="b"/>
            <a:pathLst>
              <a:path w="5359" h="6907" extrusionOk="0">
                <a:moveTo>
                  <a:pt x="2680" y="1"/>
                </a:moveTo>
                <a:cubicBezTo>
                  <a:pt x="1203" y="1"/>
                  <a:pt x="1" y="1203"/>
                  <a:pt x="1" y="2680"/>
                </a:cubicBezTo>
                <a:lnTo>
                  <a:pt x="1" y="6633"/>
                </a:lnTo>
                <a:cubicBezTo>
                  <a:pt x="1" y="6787"/>
                  <a:pt x="132" y="6907"/>
                  <a:pt x="275" y="6907"/>
                </a:cubicBezTo>
                <a:cubicBezTo>
                  <a:pt x="429" y="6907"/>
                  <a:pt x="560" y="6787"/>
                  <a:pt x="560" y="6633"/>
                </a:cubicBezTo>
                <a:lnTo>
                  <a:pt x="560" y="2680"/>
                </a:lnTo>
                <a:cubicBezTo>
                  <a:pt x="560" y="1513"/>
                  <a:pt x="1513" y="561"/>
                  <a:pt x="2680" y="561"/>
                </a:cubicBezTo>
                <a:cubicBezTo>
                  <a:pt x="3858" y="561"/>
                  <a:pt x="4811" y="1513"/>
                  <a:pt x="4811" y="2680"/>
                </a:cubicBezTo>
                <a:lnTo>
                  <a:pt x="4811" y="6633"/>
                </a:lnTo>
                <a:cubicBezTo>
                  <a:pt x="4811" y="6787"/>
                  <a:pt x="4930" y="6907"/>
                  <a:pt x="5085" y="6907"/>
                </a:cubicBezTo>
                <a:cubicBezTo>
                  <a:pt x="5239" y="6907"/>
                  <a:pt x="5359" y="6787"/>
                  <a:pt x="5359" y="6633"/>
                </a:cubicBezTo>
                <a:lnTo>
                  <a:pt x="5359" y="2680"/>
                </a:lnTo>
                <a:cubicBezTo>
                  <a:pt x="5359" y="1203"/>
                  <a:pt x="4156" y="1"/>
                  <a:pt x="2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7"/>
          <p:cNvSpPr/>
          <p:nvPr/>
        </p:nvSpPr>
        <p:spPr>
          <a:xfrm>
            <a:off x="4299338" y="1651213"/>
            <a:ext cx="13700" cy="146475"/>
          </a:xfrm>
          <a:custGeom>
            <a:avLst/>
            <a:gdLst/>
            <a:ahLst/>
            <a:cxnLst/>
            <a:rect l="l" t="t" r="r" b="b"/>
            <a:pathLst>
              <a:path w="548" h="5859" extrusionOk="0">
                <a:moveTo>
                  <a:pt x="274" y="0"/>
                </a:moveTo>
                <a:cubicBezTo>
                  <a:pt x="119" y="0"/>
                  <a:pt x="0" y="131"/>
                  <a:pt x="0" y="274"/>
                </a:cubicBezTo>
                <a:lnTo>
                  <a:pt x="0" y="5584"/>
                </a:lnTo>
                <a:cubicBezTo>
                  <a:pt x="0" y="5739"/>
                  <a:pt x="119" y="5858"/>
                  <a:pt x="274" y="5858"/>
                </a:cubicBezTo>
                <a:cubicBezTo>
                  <a:pt x="429" y="5858"/>
                  <a:pt x="548" y="5739"/>
                  <a:pt x="548" y="5584"/>
                </a:cubicBezTo>
                <a:lnTo>
                  <a:pt x="548" y="274"/>
                </a:lnTo>
                <a:cubicBezTo>
                  <a:pt x="548" y="131"/>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7"/>
          <p:cNvSpPr/>
          <p:nvPr/>
        </p:nvSpPr>
        <p:spPr>
          <a:xfrm>
            <a:off x="4339813" y="1651213"/>
            <a:ext cx="13725" cy="146475"/>
          </a:xfrm>
          <a:custGeom>
            <a:avLst/>
            <a:gdLst/>
            <a:ahLst/>
            <a:cxnLst/>
            <a:rect l="l" t="t" r="r" b="b"/>
            <a:pathLst>
              <a:path w="549" h="5859" extrusionOk="0">
                <a:moveTo>
                  <a:pt x="274" y="0"/>
                </a:moveTo>
                <a:cubicBezTo>
                  <a:pt x="120" y="0"/>
                  <a:pt x="1" y="131"/>
                  <a:pt x="1" y="274"/>
                </a:cubicBezTo>
                <a:lnTo>
                  <a:pt x="1" y="5584"/>
                </a:lnTo>
                <a:cubicBezTo>
                  <a:pt x="1" y="5739"/>
                  <a:pt x="120" y="5858"/>
                  <a:pt x="274" y="5858"/>
                </a:cubicBezTo>
                <a:cubicBezTo>
                  <a:pt x="429" y="5858"/>
                  <a:pt x="548" y="5739"/>
                  <a:pt x="548" y="5584"/>
                </a:cubicBezTo>
                <a:lnTo>
                  <a:pt x="548" y="274"/>
                </a:lnTo>
                <a:cubicBezTo>
                  <a:pt x="548" y="131"/>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7"/>
          <p:cNvSpPr/>
          <p:nvPr/>
        </p:nvSpPr>
        <p:spPr>
          <a:xfrm>
            <a:off x="4294563" y="1417238"/>
            <a:ext cx="64925" cy="65225"/>
          </a:xfrm>
          <a:custGeom>
            <a:avLst/>
            <a:gdLst/>
            <a:ahLst/>
            <a:cxnLst/>
            <a:rect l="l" t="t" r="r" b="b"/>
            <a:pathLst>
              <a:path w="2597" h="2609" extrusionOk="0">
                <a:moveTo>
                  <a:pt x="1299" y="549"/>
                </a:moveTo>
                <a:cubicBezTo>
                  <a:pt x="1715" y="549"/>
                  <a:pt x="2049" y="882"/>
                  <a:pt x="2049" y="1299"/>
                </a:cubicBezTo>
                <a:cubicBezTo>
                  <a:pt x="2049" y="1715"/>
                  <a:pt x="1715" y="2049"/>
                  <a:pt x="1299" y="2049"/>
                </a:cubicBezTo>
                <a:cubicBezTo>
                  <a:pt x="882" y="2049"/>
                  <a:pt x="549" y="1715"/>
                  <a:pt x="549" y="1299"/>
                </a:cubicBezTo>
                <a:cubicBezTo>
                  <a:pt x="549" y="882"/>
                  <a:pt x="882" y="549"/>
                  <a:pt x="1299" y="549"/>
                </a:cubicBezTo>
                <a:close/>
                <a:moveTo>
                  <a:pt x="1299" y="1"/>
                </a:moveTo>
                <a:cubicBezTo>
                  <a:pt x="584" y="1"/>
                  <a:pt x="1" y="584"/>
                  <a:pt x="1" y="1299"/>
                </a:cubicBezTo>
                <a:cubicBezTo>
                  <a:pt x="1" y="2013"/>
                  <a:pt x="584" y="2608"/>
                  <a:pt x="1299" y="2608"/>
                </a:cubicBezTo>
                <a:cubicBezTo>
                  <a:pt x="2013" y="2608"/>
                  <a:pt x="2596" y="2013"/>
                  <a:pt x="2596" y="1299"/>
                </a:cubicBezTo>
                <a:cubicBezTo>
                  <a:pt x="2596" y="584"/>
                  <a:pt x="2013"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7"/>
          <p:cNvSpPr/>
          <p:nvPr/>
        </p:nvSpPr>
        <p:spPr>
          <a:xfrm>
            <a:off x="4633313" y="1506238"/>
            <a:ext cx="133950" cy="172675"/>
          </a:xfrm>
          <a:custGeom>
            <a:avLst/>
            <a:gdLst/>
            <a:ahLst/>
            <a:cxnLst/>
            <a:rect l="l" t="t" r="r" b="b"/>
            <a:pathLst>
              <a:path w="5358" h="6907" extrusionOk="0">
                <a:moveTo>
                  <a:pt x="2679" y="1"/>
                </a:moveTo>
                <a:cubicBezTo>
                  <a:pt x="1203" y="1"/>
                  <a:pt x="0" y="1203"/>
                  <a:pt x="0" y="2680"/>
                </a:cubicBezTo>
                <a:lnTo>
                  <a:pt x="0" y="6633"/>
                </a:lnTo>
                <a:cubicBezTo>
                  <a:pt x="0" y="6787"/>
                  <a:pt x="131" y="6907"/>
                  <a:pt x="274" y="6907"/>
                </a:cubicBezTo>
                <a:cubicBezTo>
                  <a:pt x="429" y="6907"/>
                  <a:pt x="560" y="6787"/>
                  <a:pt x="560" y="6633"/>
                </a:cubicBezTo>
                <a:lnTo>
                  <a:pt x="560" y="2680"/>
                </a:lnTo>
                <a:cubicBezTo>
                  <a:pt x="560" y="1513"/>
                  <a:pt x="1512" y="561"/>
                  <a:pt x="2679" y="561"/>
                </a:cubicBezTo>
                <a:cubicBezTo>
                  <a:pt x="3846" y="561"/>
                  <a:pt x="4810" y="1513"/>
                  <a:pt x="4810" y="2680"/>
                </a:cubicBezTo>
                <a:lnTo>
                  <a:pt x="4810" y="6633"/>
                </a:lnTo>
                <a:cubicBezTo>
                  <a:pt x="4810" y="6787"/>
                  <a:pt x="4929" y="6907"/>
                  <a:pt x="5084" y="6907"/>
                </a:cubicBezTo>
                <a:cubicBezTo>
                  <a:pt x="5239" y="6907"/>
                  <a:pt x="5358" y="6787"/>
                  <a:pt x="5358" y="6633"/>
                </a:cubicBezTo>
                <a:lnTo>
                  <a:pt x="5358" y="2680"/>
                </a:lnTo>
                <a:cubicBezTo>
                  <a:pt x="5358" y="1203"/>
                  <a:pt x="4155" y="1"/>
                  <a:pt x="2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7"/>
          <p:cNvSpPr/>
          <p:nvPr/>
        </p:nvSpPr>
        <p:spPr>
          <a:xfrm>
            <a:off x="4672588" y="1651213"/>
            <a:ext cx="13725" cy="146475"/>
          </a:xfrm>
          <a:custGeom>
            <a:avLst/>
            <a:gdLst/>
            <a:ahLst/>
            <a:cxnLst/>
            <a:rect l="l" t="t" r="r" b="b"/>
            <a:pathLst>
              <a:path w="549" h="5859" extrusionOk="0">
                <a:moveTo>
                  <a:pt x="275" y="0"/>
                </a:moveTo>
                <a:cubicBezTo>
                  <a:pt x="120" y="0"/>
                  <a:pt x="1" y="131"/>
                  <a:pt x="1" y="274"/>
                </a:cubicBezTo>
                <a:lnTo>
                  <a:pt x="1" y="5584"/>
                </a:lnTo>
                <a:cubicBezTo>
                  <a:pt x="1" y="5739"/>
                  <a:pt x="120" y="5858"/>
                  <a:pt x="275" y="5858"/>
                </a:cubicBezTo>
                <a:cubicBezTo>
                  <a:pt x="429" y="5858"/>
                  <a:pt x="548" y="5739"/>
                  <a:pt x="548" y="5584"/>
                </a:cubicBezTo>
                <a:lnTo>
                  <a:pt x="548" y="274"/>
                </a:lnTo>
                <a:cubicBezTo>
                  <a:pt x="548" y="131"/>
                  <a:pt x="429"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4713088" y="1651213"/>
            <a:ext cx="13700" cy="146475"/>
          </a:xfrm>
          <a:custGeom>
            <a:avLst/>
            <a:gdLst/>
            <a:ahLst/>
            <a:cxnLst/>
            <a:rect l="l" t="t" r="r" b="b"/>
            <a:pathLst>
              <a:path w="548" h="5859" extrusionOk="0">
                <a:moveTo>
                  <a:pt x="274" y="0"/>
                </a:moveTo>
                <a:cubicBezTo>
                  <a:pt x="119" y="0"/>
                  <a:pt x="0" y="131"/>
                  <a:pt x="0" y="274"/>
                </a:cubicBezTo>
                <a:lnTo>
                  <a:pt x="0" y="5584"/>
                </a:lnTo>
                <a:cubicBezTo>
                  <a:pt x="0" y="5739"/>
                  <a:pt x="119" y="5858"/>
                  <a:pt x="274" y="5858"/>
                </a:cubicBezTo>
                <a:cubicBezTo>
                  <a:pt x="429" y="5858"/>
                  <a:pt x="548" y="5739"/>
                  <a:pt x="548" y="5584"/>
                </a:cubicBezTo>
                <a:lnTo>
                  <a:pt x="548" y="274"/>
                </a:lnTo>
                <a:cubicBezTo>
                  <a:pt x="548" y="131"/>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7"/>
          <p:cNvSpPr/>
          <p:nvPr/>
        </p:nvSpPr>
        <p:spPr>
          <a:xfrm>
            <a:off x="4667838" y="1417238"/>
            <a:ext cx="64900" cy="65225"/>
          </a:xfrm>
          <a:custGeom>
            <a:avLst/>
            <a:gdLst/>
            <a:ahLst/>
            <a:cxnLst/>
            <a:rect l="l" t="t" r="r" b="b"/>
            <a:pathLst>
              <a:path w="2596" h="2609" extrusionOk="0">
                <a:moveTo>
                  <a:pt x="1298" y="549"/>
                </a:moveTo>
                <a:cubicBezTo>
                  <a:pt x="1715" y="549"/>
                  <a:pt x="2048" y="882"/>
                  <a:pt x="2048" y="1299"/>
                </a:cubicBezTo>
                <a:cubicBezTo>
                  <a:pt x="2048" y="1715"/>
                  <a:pt x="1715" y="2049"/>
                  <a:pt x="1298" y="2049"/>
                </a:cubicBezTo>
                <a:cubicBezTo>
                  <a:pt x="881" y="2049"/>
                  <a:pt x="548" y="1715"/>
                  <a:pt x="548" y="1299"/>
                </a:cubicBezTo>
                <a:cubicBezTo>
                  <a:pt x="548" y="882"/>
                  <a:pt x="881" y="549"/>
                  <a:pt x="1298" y="549"/>
                </a:cubicBezTo>
                <a:close/>
                <a:moveTo>
                  <a:pt x="1298" y="1"/>
                </a:moveTo>
                <a:cubicBezTo>
                  <a:pt x="584" y="1"/>
                  <a:pt x="0" y="584"/>
                  <a:pt x="0" y="1299"/>
                </a:cubicBezTo>
                <a:cubicBezTo>
                  <a:pt x="0" y="2013"/>
                  <a:pt x="584" y="2608"/>
                  <a:pt x="1298" y="2608"/>
                </a:cubicBezTo>
                <a:cubicBezTo>
                  <a:pt x="2012" y="2608"/>
                  <a:pt x="2596" y="2013"/>
                  <a:pt x="2596" y="1299"/>
                </a:cubicBezTo>
                <a:cubicBezTo>
                  <a:pt x="2596" y="584"/>
                  <a:pt x="2012" y="1"/>
                  <a:pt x="1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7"/>
          <p:cNvSpPr/>
          <p:nvPr/>
        </p:nvSpPr>
        <p:spPr>
          <a:xfrm>
            <a:off x="6659987" y="3260775"/>
            <a:ext cx="441838" cy="407397"/>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7" name="Google Shape;1897;p77"/>
          <p:cNvGrpSpPr/>
          <p:nvPr/>
        </p:nvGrpSpPr>
        <p:grpSpPr>
          <a:xfrm>
            <a:off x="4427475" y="1552688"/>
            <a:ext cx="172375" cy="80100"/>
            <a:chOff x="4432688" y="1552688"/>
            <a:chExt cx="172375" cy="80100"/>
          </a:xfrm>
        </p:grpSpPr>
        <p:sp>
          <p:nvSpPr>
            <p:cNvPr id="1898" name="Google Shape;1898;p77"/>
            <p:cNvSpPr/>
            <p:nvPr/>
          </p:nvSpPr>
          <p:spPr>
            <a:xfrm>
              <a:off x="4432688" y="1587813"/>
              <a:ext cx="169100" cy="9850"/>
            </a:xfrm>
            <a:custGeom>
              <a:avLst/>
              <a:gdLst/>
              <a:ahLst/>
              <a:cxnLst/>
              <a:rect l="l" t="t" r="r" b="b"/>
              <a:pathLst>
                <a:path w="6764" h="394" extrusionOk="0">
                  <a:moveTo>
                    <a:pt x="203" y="0"/>
                  </a:moveTo>
                  <a:cubicBezTo>
                    <a:pt x="84" y="0"/>
                    <a:pt x="0" y="84"/>
                    <a:pt x="0" y="191"/>
                  </a:cubicBezTo>
                  <a:cubicBezTo>
                    <a:pt x="0" y="310"/>
                    <a:pt x="84" y="393"/>
                    <a:pt x="203" y="393"/>
                  </a:cubicBezTo>
                  <a:lnTo>
                    <a:pt x="6573" y="393"/>
                  </a:lnTo>
                  <a:cubicBezTo>
                    <a:pt x="6680" y="393"/>
                    <a:pt x="6763" y="310"/>
                    <a:pt x="6763" y="191"/>
                  </a:cubicBezTo>
                  <a:cubicBezTo>
                    <a:pt x="6763" y="84"/>
                    <a:pt x="6680" y="0"/>
                    <a:pt x="6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7"/>
            <p:cNvSpPr/>
            <p:nvPr/>
          </p:nvSpPr>
          <p:spPr>
            <a:xfrm>
              <a:off x="4588663" y="1552688"/>
              <a:ext cx="16400" cy="80100"/>
            </a:xfrm>
            <a:custGeom>
              <a:avLst/>
              <a:gdLst/>
              <a:ahLst/>
              <a:cxnLst/>
              <a:rect l="l" t="t" r="r" b="b"/>
              <a:pathLst>
                <a:path w="656" h="3204" extrusionOk="0">
                  <a:moveTo>
                    <a:pt x="334" y="0"/>
                  </a:moveTo>
                  <a:cubicBezTo>
                    <a:pt x="143" y="0"/>
                    <a:pt x="0" y="143"/>
                    <a:pt x="0" y="334"/>
                  </a:cubicBezTo>
                  <a:lnTo>
                    <a:pt x="0" y="2870"/>
                  </a:lnTo>
                  <a:cubicBezTo>
                    <a:pt x="0" y="3048"/>
                    <a:pt x="143" y="3203"/>
                    <a:pt x="334" y="3203"/>
                  </a:cubicBezTo>
                  <a:cubicBezTo>
                    <a:pt x="512" y="3203"/>
                    <a:pt x="655" y="3048"/>
                    <a:pt x="655" y="2870"/>
                  </a:cubicBezTo>
                  <a:lnTo>
                    <a:pt x="655" y="334"/>
                  </a:lnTo>
                  <a:cubicBezTo>
                    <a:pt x="655" y="143"/>
                    <a:pt x="512" y="0"/>
                    <a:pt x="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4432688" y="1552688"/>
              <a:ext cx="16400" cy="80100"/>
            </a:xfrm>
            <a:custGeom>
              <a:avLst/>
              <a:gdLst/>
              <a:ahLst/>
              <a:cxnLst/>
              <a:rect l="l" t="t" r="r" b="b"/>
              <a:pathLst>
                <a:path w="656" h="3204" extrusionOk="0">
                  <a:moveTo>
                    <a:pt x="334" y="0"/>
                  </a:moveTo>
                  <a:cubicBezTo>
                    <a:pt x="143" y="0"/>
                    <a:pt x="0" y="143"/>
                    <a:pt x="0" y="334"/>
                  </a:cubicBezTo>
                  <a:lnTo>
                    <a:pt x="0" y="2870"/>
                  </a:lnTo>
                  <a:cubicBezTo>
                    <a:pt x="0" y="3048"/>
                    <a:pt x="143" y="3203"/>
                    <a:pt x="334" y="3203"/>
                  </a:cubicBezTo>
                  <a:cubicBezTo>
                    <a:pt x="512" y="3203"/>
                    <a:pt x="655" y="3048"/>
                    <a:pt x="655" y="2870"/>
                  </a:cubicBezTo>
                  <a:lnTo>
                    <a:pt x="655" y="334"/>
                  </a:lnTo>
                  <a:cubicBezTo>
                    <a:pt x="655" y="143"/>
                    <a:pt x="512" y="0"/>
                    <a:pt x="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77"/>
          <p:cNvGrpSpPr/>
          <p:nvPr/>
        </p:nvGrpSpPr>
        <p:grpSpPr>
          <a:xfrm>
            <a:off x="1887116" y="3218940"/>
            <a:ext cx="645441" cy="631331"/>
            <a:chOff x="-1338732" y="2808780"/>
            <a:chExt cx="812285" cy="794527"/>
          </a:xfrm>
        </p:grpSpPr>
        <p:sp>
          <p:nvSpPr>
            <p:cNvPr id="1902" name="Google Shape;1902;p77"/>
            <p:cNvSpPr/>
            <p:nvPr/>
          </p:nvSpPr>
          <p:spPr>
            <a:xfrm>
              <a:off x="-1050087" y="3063701"/>
              <a:ext cx="156796" cy="155484"/>
            </a:xfrm>
            <a:custGeom>
              <a:avLst/>
              <a:gdLst/>
              <a:ahLst/>
              <a:cxnLst/>
              <a:rect l="l" t="t" r="r" b="b"/>
              <a:pathLst>
                <a:path w="13739" h="13624" extrusionOk="0">
                  <a:moveTo>
                    <a:pt x="13126" y="1"/>
                  </a:moveTo>
                  <a:cubicBezTo>
                    <a:pt x="12985" y="1"/>
                    <a:pt x="12844" y="59"/>
                    <a:pt x="12745" y="174"/>
                  </a:cubicBezTo>
                  <a:lnTo>
                    <a:pt x="199" y="12688"/>
                  </a:lnTo>
                  <a:cubicBezTo>
                    <a:pt x="0" y="12886"/>
                    <a:pt x="0" y="13251"/>
                    <a:pt x="199" y="13449"/>
                  </a:cubicBezTo>
                  <a:cubicBezTo>
                    <a:pt x="315" y="13565"/>
                    <a:pt x="455" y="13623"/>
                    <a:pt x="596" y="13623"/>
                  </a:cubicBezTo>
                  <a:cubicBezTo>
                    <a:pt x="737" y="13623"/>
                    <a:pt x="877" y="13565"/>
                    <a:pt x="993" y="13449"/>
                  </a:cubicBezTo>
                  <a:lnTo>
                    <a:pt x="13507" y="936"/>
                  </a:lnTo>
                  <a:cubicBezTo>
                    <a:pt x="13738" y="737"/>
                    <a:pt x="13738" y="373"/>
                    <a:pt x="13507" y="174"/>
                  </a:cubicBezTo>
                  <a:cubicBezTo>
                    <a:pt x="13407" y="59"/>
                    <a:pt x="13267" y="1"/>
                    <a:pt x="131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7"/>
            <p:cNvSpPr/>
            <p:nvPr/>
          </p:nvSpPr>
          <p:spPr>
            <a:xfrm>
              <a:off x="-909553" y="3024511"/>
              <a:ext cx="20794" cy="101640"/>
            </a:xfrm>
            <a:custGeom>
              <a:avLst/>
              <a:gdLst/>
              <a:ahLst/>
              <a:cxnLst/>
              <a:rect l="l" t="t" r="r" b="b"/>
              <a:pathLst>
                <a:path w="1822" h="8906" extrusionOk="0">
                  <a:moveTo>
                    <a:pt x="928" y="0"/>
                  </a:moveTo>
                  <a:cubicBezTo>
                    <a:pt x="398" y="0"/>
                    <a:pt x="1" y="397"/>
                    <a:pt x="1" y="927"/>
                  </a:cubicBezTo>
                  <a:lnTo>
                    <a:pt x="1" y="7978"/>
                  </a:lnTo>
                  <a:cubicBezTo>
                    <a:pt x="1" y="8475"/>
                    <a:pt x="398" y="8905"/>
                    <a:pt x="928" y="8905"/>
                  </a:cubicBezTo>
                  <a:cubicBezTo>
                    <a:pt x="1424" y="8905"/>
                    <a:pt x="1822" y="8475"/>
                    <a:pt x="1822" y="7978"/>
                  </a:cubicBezTo>
                  <a:lnTo>
                    <a:pt x="1822" y="927"/>
                  </a:lnTo>
                  <a:cubicBezTo>
                    <a:pt x="1822" y="397"/>
                    <a:pt x="1424" y="0"/>
                    <a:pt x="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1059913" y="3155983"/>
              <a:ext cx="20794" cy="101640"/>
            </a:xfrm>
            <a:custGeom>
              <a:avLst/>
              <a:gdLst/>
              <a:ahLst/>
              <a:cxnLst/>
              <a:rect l="l" t="t" r="r" b="b"/>
              <a:pathLst>
                <a:path w="1822" h="8906" extrusionOk="0">
                  <a:moveTo>
                    <a:pt x="894" y="0"/>
                  </a:moveTo>
                  <a:cubicBezTo>
                    <a:pt x="398" y="0"/>
                    <a:pt x="0" y="431"/>
                    <a:pt x="0" y="927"/>
                  </a:cubicBezTo>
                  <a:lnTo>
                    <a:pt x="0" y="7978"/>
                  </a:lnTo>
                  <a:cubicBezTo>
                    <a:pt x="0" y="8508"/>
                    <a:pt x="398" y="8905"/>
                    <a:pt x="894" y="8905"/>
                  </a:cubicBezTo>
                  <a:cubicBezTo>
                    <a:pt x="1424" y="8905"/>
                    <a:pt x="1821" y="8508"/>
                    <a:pt x="1821" y="7978"/>
                  </a:cubicBezTo>
                  <a:lnTo>
                    <a:pt x="1821" y="927"/>
                  </a:lnTo>
                  <a:cubicBezTo>
                    <a:pt x="1821" y="431"/>
                    <a:pt x="142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785636" y="2808780"/>
              <a:ext cx="82752" cy="82752"/>
            </a:xfrm>
            <a:custGeom>
              <a:avLst/>
              <a:gdLst/>
              <a:ahLst/>
              <a:cxnLst/>
              <a:rect l="l" t="t" r="r" b="b"/>
              <a:pathLst>
                <a:path w="7251" h="7251" extrusionOk="0">
                  <a:moveTo>
                    <a:pt x="3642" y="1523"/>
                  </a:moveTo>
                  <a:cubicBezTo>
                    <a:pt x="4801" y="1523"/>
                    <a:pt x="5728" y="2483"/>
                    <a:pt x="5728" y="3609"/>
                  </a:cubicBezTo>
                  <a:cubicBezTo>
                    <a:pt x="5728" y="4768"/>
                    <a:pt x="4801" y="5728"/>
                    <a:pt x="3642" y="5728"/>
                  </a:cubicBezTo>
                  <a:cubicBezTo>
                    <a:pt x="2484" y="5728"/>
                    <a:pt x="1557" y="4768"/>
                    <a:pt x="1557" y="3609"/>
                  </a:cubicBezTo>
                  <a:cubicBezTo>
                    <a:pt x="1557" y="2483"/>
                    <a:pt x="2484" y="1523"/>
                    <a:pt x="3642" y="1523"/>
                  </a:cubicBezTo>
                  <a:close/>
                  <a:moveTo>
                    <a:pt x="3642" y="1"/>
                  </a:moveTo>
                  <a:cubicBezTo>
                    <a:pt x="1656" y="1"/>
                    <a:pt x="1" y="1623"/>
                    <a:pt x="1" y="3609"/>
                  </a:cubicBezTo>
                  <a:cubicBezTo>
                    <a:pt x="1" y="5628"/>
                    <a:pt x="1656" y="7250"/>
                    <a:pt x="3642" y="7250"/>
                  </a:cubicBezTo>
                  <a:cubicBezTo>
                    <a:pt x="5629" y="7250"/>
                    <a:pt x="7251" y="5628"/>
                    <a:pt x="7251" y="3609"/>
                  </a:cubicBezTo>
                  <a:cubicBezTo>
                    <a:pt x="7251" y="1623"/>
                    <a:pt x="5629"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7"/>
            <p:cNvSpPr/>
            <p:nvPr/>
          </p:nvSpPr>
          <p:spPr>
            <a:xfrm>
              <a:off x="-1211790" y="3141249"/>
              <a:ext cx="82752" cy="82375"/>
            </a:xfrm>
            <a:custGeom>
              <a:avLst/>
              <a:gdLst/>
              <a:ahLst/>
              <a:cxnLst/>
              <a:rect l="l" t="t" r="r" b="b"/>
              <a:pathLst>
                <a:path w="7251" h="7218" extrusionOk="0">
                  <a:moveTo>
                    <a:pt x="3642" y="1523"/>
                  </a:moveTo>
                  <a:cubicBezTo>
                    <a:pt x="4801" y="1523"/>
                    <a:pt x="5727" y="2450"/>
                    <a:pt x="5727" y="3609"/>
                  </a:cubicBezTo>
                  <a:cubicBezTo>
                    <a:pt x="5727" y="4767"/>
                    <a:pt x="4801" y="5694"/>
                    <a:pt x="3642" y="5694"/>
                  </a:cubicBezTo>
                  <a:cubicBezTo>
                    <a:pt x="2483" y="5694"/>
                    <a:pt x="1556" y="4767"/>
                    <a:pt x="1556" y="3609"/>
                  </a:cubicBezTo>
                  <a:cubicBezTo>
                    <a:pt x="1556" y="2450"/>
                    <a:pt x="2483" y="1523"/>
                    <a:pt x="3642" y="1523"/>
                  </a:cubicBezTo>
                  <a:close/>
                  <a:moveTo>
                    <a:pt x="3642" y="0"/>
                  </a:moveTo>
                  <a:cubicBezTo>
                    <a:pt x="1623" y="0"/>
                    <a:pt x="0" y="1622"/>
                    <a:pt x="0" y="3609"/>
                  </a:cubicBezTo>
                  <a:cubicBezTo>
                    <a:pt x="0" y="5595"/>
                    <a:pt x="1623" y="7217"/>
                    <a:pt x="3642" y="7217"/>
                  </a:cubicBezTo>
                  <a:cubicBezTo>
                    <a:pt x="5628" y="7217"/>
                    <a:pt x="7250" y="5595"/>
                    <a:pt x="7250" y="3609"/>
                  </a:cubicBezTo>
                  <a:cubicBezTo>
                    <a:pt x="7250" y="1622"/>
                    <a:pt x="5628" y="0"/>
                    <a:pt x="3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7"/>
            <p:cNvSpPr/>
            <p:nvPr/>
          </p:nvSpPr>
          <p:spPr>
            <a:xfrm>
              <a:off x="-1338732" y="2922118"/>
              <a:ext cx="812285" cy="681189"/>
            </a:xfrm>
            <a:custGeom>
              <a:avLst/>
              <a:gdLst/>
              <a:ahLst/>
              <a:cxnLst/>
              <a:rect l="l" t="t" r="r" b="b"/>
              <a:pathLst>
                <a:path w="71175" h="59688" extrusionOk="0">
                  <a:moveTo>
                    <a:pt x="52106" y="1524"/>
                  </a:moveTo>
                  <a:cubicBezTo>
                    <a:pt x="55351" y="1524"/>
                    <a:pt x="57999" y="4172"/>
                    <a:pt x="57999" y="7449"/>
                  </a:cubicBezTo>
                  <a:lnTo>
                    <a:pt x="57999" y="10396"/>
                  </a:lnTo>
                  <a:lnTo>
                    <a:pt x="51047" y="10396"/>
                  </a:lnTo>
                  <a:cubicBezTo>
                    <a:pt x="50484" y="10396"/>
                    <a:pt x="49955" y="10627"/>
                    <a:pt x="49557" y="11025"/>
                  </a:cubicBezTo>
                  <a:lnTo>
                    <a:pt x="46181" y="14401"/>
                  </a:lnTo>
                  <a:lnTo>
                    <a:pt x="46181" y="7449"/>
                  </a:lnTo>
                  <a:cubicBezTo>
                    <a:pt x="46181" y="4172"/>
                    <a:pt x="48829" y="1524"/>
                    <a:pt x="52106" y="1524"/>
                  </a:cubicBezTo>
                  <a:close/>
                  <a:moveTo>
                    <a:pt x="14765" y="30655"/>
                  </a:moveTo>
                  <a:cubicBezTo>
                    <a:pt x="18009" y="30655"/>
                    <a:pt x="20657" y="33304"/>
                    <a:pt x="20657" y="36548"/>
                  </a:cubicBezTo>
                  <a:lnTo>
                    <a:pt x="20657" y="39925"/>
                  </a:lnTo>
                  <a:lnTo>
                    <a:pt x="15427" y="45155"/>
                  </a:lnTo>
                  <a:lnTo>
                    <a:pt x="8839" y="45155"/>
                  </a:lnTo>
                  <a:lnTo>
                    <a:pt x="8839" y="36548"/>
                  </a:lnTo>
                  <a:cubicBezTo>
                    <a:pt x="8839" y="33304"/>
                    <a:pt x="11488" y="30655"/>
                    <a:pt x="14765" y="30655"/>
                  </a:cubicBezTo>
                  <a:close/>
                  <a:moveTo>
                    <a:pt x="63925" y="12051"/>
                  </a:moveTo>
                  <a:cubicBezTo>
                    <a:pt x="67003" y="12051"/>
                    <a:pt x="69519" y="14567"/>
                    <a:pt x="69519" y="17679"/>
                  </a:cubicBezTo>
                  <a:cubicBezTo>
                    <a:pt x="69519" y="20757"/>
                    <a:pt x="67003" y="23273"/>
                    <a:pt x="63925" y="23273"/>
                  </a:cubicBezTo>
                  <a:lnTo>
                    <a:pt x="55086" y="23273"/>
                  </a:lnTo>
                  <a:lnTo>
                    <a:pt x="20459" y="57900"/>
                  </a:lnTo>
                  <a:cubicBezTo>
                    <a:pt x="20393" y="58000"/>
                    <a:pt x="20260" y="58033"/>
                    <a:pt x="20161" y="58033"/>
                  </a:cubicBezTo>
                  <a:lnTo>
                    <a:pt x="7283" y="58033"/>
                  </a:lnTo>
                  <a:cubicBezTo>
                    <a:pt x="4172" y="58033"/>
                    <a:pt x="1656" y="55517"/>
                    <a:pt x="1656" y="52438"/>
                  </a:cubicBezTo>
                  <a:cubicBezTo>
                    <a:pt x="1656" y="49326"/>
                    <a:pt x="4172" y="46810"/>
                    <a:pt x="7283" y="46810"/>
                  </a:cubicBezTo>
                  <a:lnTo>
                    <a:pt x="16089" y="46810"/>
                  </a:lnTo>
                  <a:lnTo>
                    <a:pt x="20657" y="42242"/>
                  </a:lnTo>
                  <a:lnTo>
                    <a:pt x="22213" y="40719"/>
                  </a:lnTo>
                  <a:lnTo>
                    <a:pt x="44658" y="18274"/>
                  </a:lnTo>
                  <a:lnTo>
                    <a:pt x="46181" y="16718"/>
                  </a:lnTo>
                  <a:lnTo>
                    <a:pt x="50716" y="12183"/>
                  </a:lnTo>
                  <a:cubicBezTo>
                    <a:pt x="50815" y="12117"/>
                    <a:pt x="50915" y="12051"/>
                    <a:pt x="51047" y="12051"/>
                  </a:cubicBezTo>
                  <a:close/>
                  <a:moveTo>
                    <a:pt x="52106" y="1"/>
                  </a:moveTo>
                  <a:cubicBezTo>
                    <a:pt x="48002" y="1"/>
                    <a:pt x="44658" y="3344"/>
                    <a:pt x="44658" y="7449"/>
                  </a:cubicBezTo>
                  <a:lnTo>
                    <a:pt x="44658" y="15924"/>
                  </a:lnTo>
                  <a:lnTo>
                    <a:pt x="22213" y="38369"/>
                  </a:lnTo>
                  <a:lnTo>
                    <a:pt x="22213" y="36548"/>
                  </a:lnTo>
                  <a:cubicBezTo>
                    <a:pt x="22213" y="32443"/>
                    <a:pt x="18870" y="29099"/>
                    <a:pt x="14765" y="29099"/>
                  </a:cubicBezTo>
                  <a:cubicBezTo>
                    <a:pt x="10660" y="29099"/>
                    <a:pt x="7316" y="32443"/>
                    <a:pt x="7316" y="36548"/>
                  </a:cubicBezTo>
                  <a:lnTo>
                    <a:pt x="7316" y="45155"/>
                  </a:lnTo>
                  <a:lnTo>
                    <a:pt x="7283" y="45155"/>
                  </a:lnTo>
                  <a:cubicBezTo>
                    <a:pt x="3278" y="45155"/>
                    <a:pt x="0" y="48432"/>
                    <a:pt x="0" y="52438"/>
                  </a:cubicBezTo>
                  <a:cubicBezTo>
                    <a:pt x="0" y="56444"/>
                    <a:pt x="3278" y="59688"/>
                    <a:pt x="7283" y="59688"/>
                  </a:cubicBezTo>
                  <a:lnTo>
                    <a:pt x="20161" y="59688"/>
                  </a:lnTo>
                  <a:cubicBezTo>
                    <a:pt x="20724" y="59688"/>
                    <a:pt x="21253" y="59456"/>
                    <a:pt x="21651" y="59059"/>
                  </a:cubicBezTo>
                  <a:lnTo>
                    <a:pt x="55781" y="24928"/>
                  </a:lnTo>
                  <a:lnTo>
                    <a:pt x="63925" y="24928"/>
                  </a:lnTo>
                  <a:cubicBezTo>
                    <a:pt x="67930" y="24928"/>
                    <a:pt x="71174" y="21684"/>
                    <a:pt x="71174" y="17679"/>
                  </a:cubicBezTo>
                  <a:cubicBezTo>
                    <a:pt x="71174" y="13673"/>
                    <a:pt x="67930" y="10396"/>
                    <a:pt x="63925" y="10396"/>
                  </a:cubicBezTo>
                  <a:lnTo>
                    <a:pt x="59555" y="10396"/>
                  </a:lnTo>
                  <a:lnTo>
                    <a:pt x="59555" y="7449"/>
                  </a:lnTo>
                  <a:cubicBezTo>
                    <a:pt x="59555" y="3344"/>
                    <a:pt x="56211" y="1"/>
                    <a:pt x="52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77"/>
          <p:cNvGrpSpPr/>
          <p:nvPr/>
        </p:nvGrpSpPr>
        <p:grpSpPr>
          <a:xfrm>
            <a:off x="4371090" y="3349952"/>
            <a:ext cx="401819" cy="407402"/>
            <a:chOff x="4336246" y="3168576"/>
            <a:chExt cx="462446" cy="468871"/>
          </a:xfrm>
        </p:grpSpPr>
        <p:sp>
          <p:nvSpPr>
            <p:cNvPr id="1909" name="Google Shape;1909;p77"/>
            <p:cNvSpPr/>
            <p:nvPr/>
          </p:nvSpPr>
          <p:spPr>
            <a:xfrm>
              <a:off x="4665691" y="3168576"/>
              <a:ext cx="87283" cy="87283"/>
            </a:xfrm>
            <a:custGeom>
              <a:avLst/>
              <a:gdLst/>
              <a:ahLst/>
              <a:cxnLst/>
              <a:rect l="l" t="t" r="r" b="b"/>
              <a:pathLst>
                <a:path w="7648" h="7648" extrusionOk="0">
                  <a:moveTo>
                    <a:pt x="3808" y="1656"/>
                  </a:moveTo>
                  <a:cubicBezTo>
                    <a:pt x="4999" y="1656"/>
                    <a:pt x="5992" y="2649"/>
                    <a:pt x="5992" y="3841"/>
                  </a:cubicBezTo>
                  <a:cubicBezTo>
                    <a:pt x="5992" y="5033"/>
                    <a:pt x="4999" y="5993"/>
                    <a:pt x="3808" y="5993"/>
                  </a:cubicBezTo>
                  <a:cubicBezTo>
                    <a:pt x="2616" y="5993"/>
                    <a:pt x="1656" y="5033"/>
                    <a:pt x="1656" y="3841"/>
                  </a:cubicBezTo>
                  <a:cubicBezTo>
                    <a:pt x="1656" y="2649"/>
                    <a:pt x="2616" y="1656"/>
                    <a:pt x="3808" y="1656"/>
                  </a:cubicBezTo>
                  <a:close/>
                  <a:moveTo>
                    <a:pt x="3808" y="1"/>
                  </a:moveTo>
                  <a:cubicBezTo>
                    <a:pt x="1722" y="1"/>
                    <a:pt x="1" y="1722"/>
                    <a:pt x="1" y="3841"/>
                  </a:cubicBezTo>
                  <a:cubicBezTo>
                    <a:pt x="1" y="5927"/>
                    <a:pt x="1722" y="7648"/>
                    <a:pt x="3808" y="7648"/>
                  </a:cubicBezTo>
                  <a:cubicBezTo>
                    <a:pt x="5926" y="7648"/>
                    <a:pt x="7648" y="5927"/>
                    <a:pt x="7648" y="3841"/>
                  </a:cubicBezTo>
                  <a:cubicBezTo>
                    <a:pt x="7648" y="1722"/>
                    <a:pt x="5926" y="1"/>
                    <a:pt x="3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7"/>
            <p:cNvSpPr/>
            <p:nvPr/>
          </p:nvSpPr>
          <p:spPr>
            <a:xfrm>
              <a:off x="4382341" y="3168576"/>
              <a:ext cx="86906" cy="87283"/>
            </a:xfrm>
            <a:custGeom>
              <a:avLst/>
              <a:gdLst/>
              <a:ahLst/>
              <a:cxnLst/>
              <a:rect l="l" t="t" r="r" b="b"/>
              <a:pathLst>
                <a:path w="7615" h="7648" extrusionOk="0">
                  <a:moveTo>
                    <a:pt x="3807" y="1656"/>
                  </a:moveTo>
                  <a:cubicBezTo>
                    <a:pt x="4999" y="1656"/>
                    <a:pt x="5959" y="2649"/>
                    <a:pt x="5959" y="3841"/>
                  </a:cubicBezTo>
                  <a:cubicBezTo>
                    <a:pt x="5959" y="5033"/>
                    <a:pt x="4999" y="5993"/>
                    <a:pt x="3807" y="5993"/>
                  </a:cubicBezTo>
                  <a:cubicBezTo>
                    <a:pt x="2616" y="5993"/>
                    <a:pt x="1656" y="5033"/>
                    <a:pt x="1656" y="3841"/>
                  </a:cubicBezTo>
                  <a:cubicBezTo>
                    <a:pt x="1656" y="2649"/>
                    <a:pt x="2616" y="1656"/>
                    <a:pt x="3807" y="1656"/>
                  </a:cubicBezTo>
                  <a:close/>
                  <a:moveTo>
                    <a:pt x="3807" y="1"/>
                  </a:moveTo>
                  <a:cubicBezTo>
                    <a:pt x="1689" y="1"/>
                    <a:pt x="0" y="1722"/>
                    <a:pt x="0" y="3841"/>
                  </a:cubicBezTo>
                  <a:cubicBezTo>
                    <a:pt x="0" y="5927"/>
                    <a:pt x="1689" y="7648"/>
                    <a:pt x="3807" y="7648"/>
                  </a:cubicBezTo>
                  <a:cubicBezTo>
                    <a:pt x="5926" y="7648"/>
                    <a:pt x="7614" y="5927"/>
                    <a:pt x="7614" y="3841"/>
                  </a:cubicBezTo>
                  <a:cubicBezTo>
                    <a:pt x="7614" y="1722"/>
                    <a:pt x="5926" y="1"/>
                    <a:pt x="3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7"/>
            <p:cNvSpPr/>
            <p:nvPr/>
          </p:nvSpPr>
          <p:spPr>
            <a:xfrm>
              <a:off x="4336246" y="3287585"/>
              <a:ext cx="462446" cy="349862"/>
            </a:xfrm>
            <a:custGeom>
              <a:avLst/>
              <a:gdLst/>
              <a:ahLst/>
              <a:cxnLst/>
              <a:rect l="l" t="t" r="r" b="b"/>
              <a:pathLst>
                <a:path w="40521" h="30656" extrusionOk="0">
                  <a:moveTo>
                    <a:pt x="7846" y="1"/>
                  </a:moveTo>
                  <a:cubicBezTo>
                    <a:pt x="3543" y="1"/>
                    <a:pt x="1" y="3510"/>
                    <a:pt x="1" y="7813"/>
                  </a:cubicBezTo>
                  <a:lnTo>
                    <a:pt x="1" y="19334"/>
                  </a:lnTo>
                  <a:cubicBezTo>
                    <a:pt x="1" y="19797"/>
                    <a:pt x="398" y="20161"/>
                    <a:pt x="828" y="20161"/>
                  </a:cubicBezTo>
                  <a:cubicBezTo>
                    <a:pt x="1292" y="20161"/>
                    <a:pt x="1656" y="19797"/>
                    <a:pt x="1656" y="19334"/>
                  </a:cubicBezTo>
                  <a:lnTo>
                    <a:pt x="1656" y="7813"/>
                  </a:lnTo>
                  <a:cubicBezTo>
                    <a:pt x="1656" y="4404"/>
                    <a:pt x="4437" y="1656"/>
                    <a:pt x="7846" y="1656"/>
                  </a:cubicBezTo>
                  <a:cubicBezTo>
                    <a:pt x="11256" y="1656"/>
                    <a:pt x="14004" y="4404"/>
                    <a:pt x="14004" y="7813"/>
                  </a:cubicBezTo>
                  <a:lnTo>
                    <a:pt x="14004" y="9237"/>
                  </a:lnTo>
                  <a:cubicBezTo>
                    <a:pt x="12183" y="10925"/>
                    <a:pt x="11024" y="13342"/>
                    <a:pt x="11024" y="15990"/>
                  </a:cubicBezTo>
                  <a:lnTo>
                    <a:pt x="11024" y="29828"/>
                  </a:lnTo>
                  <a:cubicBezTo>
                    <a:pt x="11024" y="30291"/>
                    <a:pt x="11422" y="30655"/>
                    <a:pt x="11852" y="30655"/>
                  </a:cubicBezTo>
                  <a:cubicBezTo>
                    <a:pt x="12315" y="30655"/>
                    <a:pt x="12680" y="30291"/>
                    <a:pt x="12680" y="29828"/>
                  </a:cubicBezTo>
                  <a:lnTo>
                    <a:pt x="12680" y="15990"/>
                  </a:lnTo>
                  <a:cubicBezTo>
                    <a:pt x="12680" y="14434"/>
                    <a:pt x="13176" y="12944"/>
                    <a:pt x="14004" y="11720"/>
                  </a:cubicBezTo>
                  <a:cubicBezTo>
                    <a:pt x="14467" y="11058"/>
                    <a:pt x="15030" y="10495"/>
                    <a:pt x="15659" y="9998"/>
                  </a:cubicBezTo>
                  <a:cubicBezTo>
                    <a:pt x="16950" y="9005"/>
                    <a:pt x="18539" y="8442"/>
                    <a:pt x="20260" y="8442"/>
                  </a:cubicBezTo>
                  <a:cubicBezTo>
                    <a:pt x="21982" y="8442"/>
                    <a:pt x="23571" y="9005"/>
                    <a:pt x="24862" y="9998"/>
                  </a:cubicBezTo>
                  <a:cubicBezTo>
                    <a:pt x="25491" y="10495"/>
                    <a:pt x="26054" y="11058"/>
                    <a:pt x="26517" y="11720"/>
                  </a:cubicBezTo>
                  <a:cubicBezTo>
                    <a:pt x="27345" y="12944"/>
                    <a:pt x="27841" y="14434"/>
                    <a:pt x="27841" y="15990"/>
                  </a:cubicBezTo>
                  <a:lnTo>
                    <a:pt x="27841" y="29828"/>
                  </a:lnTo>
                  <a:cubicBezTo>
                    <a:pt x="27841" y="30291"/>
                    <a:pt x="28205" y="30655"/>
                    <a:pt x="28669" y="30655"/>
                  </a:cubicBezTo>
                  <a:cubicBezTo>
                    <a:pt x="29132" y="30655"/>
                    <a:pt x="29497" y="30291"/>
                    <a:pt x="29497" y="29828"/>
                  </a:cubicBezTo>
                  <a:lnTo>
                    <a:pt x="29497" y="15990"/>
                  </a:lnTo>
                  <a:cubicBezTo>
                    <a:pt x="29497" y="13309"/>
                    <a:pt x="28338" y="10925"/>
                    <a:pt x="26517" y="9237"/>
                  </a:cubicBezTo>
                  <a:lnTo>
                    <a:pt x="26517" y="7813"/>
                  </a:lnTo>
                  <a:cubicBezTo>
                    <a:pt x="26517" y="4404"/>
                    <a:pt x="29298" y="1656"/>
                    <a:pt x="32675" y="1656"/>
                  </a:cubicBezTo>
                  <a:cubicBezTo>
                    <a:pt x="36084" y="1656"/>
                    <a:pt x="38865" y="4404"/>
                    <a:pt x="38865" y="7813"/>
                  </a:cubicBezTo>
                  <a:lnTo>
                    <a:pt x="38865" y="19334"/>
                  </a:lnTo>
                  <a:cubicBezTo>
                    <a:pt x="38865" y="19797"/>
                    <a:pt x="39229" y="20161"/>
                    <a:pt x="39693" y="20161"/>
                  </a:cubicBezTo>
                  <a:cubicBezTo>
                    <a:pt x="40156" y="20161"/>
                    <a:pt x="40520" y="19797"/>
                    <a:pt x="40520" y="19334"/>
                  </a:cubicBezTo>
                  <a:lnTo>
                    <a:pt x="40520" y="7813"/>
                  </a:lnTo>
                  <a:cubicBezTo>
                    <a:pt x="40520" y="3510"/>
                    <a:pt x="37011" y="1"/>
                    <a:pt x="32675" y="1"/>
                  </a:cubicBezTo>
                  <a:cubicBezTo>
                    <a:pt x="28371" y="1"/>
                    <a:pt x="24862" y="3510"/>
                    <a:pt x="24862" y="7813"/>
                  </a:cubicBezTo>
                  <a:lnTo>
                    <a:pt x="24862" y="8012"/>
                  </a:lnTo>
                  <a:cubicBezTo>
                    <a:pt x="23505" y="7217"/>
                    <a:pt x="21949" y="6787"/>
                    <a:pt x="20260" y="6787"/>
                  </a:cubicBezTo>
                  <a:cubicBezTo>
                    <a:pt x="18605" y="6787"/>
                    <a:pt x="17016" y="7217"/>
                    <a:pt x="15659" y="8012"/>
                  </a:cubicBezTo>
                  <a:lnTo>
                    <a:pt x="15659" y="7813"/>
                  </a:lnTo>
                  <a:cubicBezTo>
                    <a:pt x="15659" y="3510"/>
                    <a:pt x="12150" y="1"/>
                    <a:pt x="7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4517214" y="3222602"/>
              <a:ext cx="100886" cy="100886"/>
            </a:xfrm>
            <a:custGeom>
              <a:avLst/>
              <a:gdLst/>
              <a:ahLst/>
              <a:cxnLst/>
              <a:rect l="l" t="t" r="r" b="b"/>
              <a:pathLst>
                <a:path w="8840" h="8840" extrusionOk="0">
                  <a:moveTo>
                    <a:pt x="4403" y="1656"/>
                  </a:moveTo>
                  <a:cubicBezTo>
                    <a:pt x="5926" y="1656"/>
                    <a:pt x="7184" y="2881"/>
                    <a:pt x="7184" y="4404"/>
                  </a:cubicBezTo>
                  <a:cubicBezTo>
                    <a:pt x="7184" y="5926"/>
                    <a:pt x="5926" y="7184"/>
                    <a:pt x="4403" y="7184"/>
                  </a:cubicBezTo>
                  <a:cubicBezTo>
                    <a:pt x="2881" y="7184"/>
                    <a:pt x="1656" y="5926"/>
                    <a:pt x="1656" y="4404"/>
                  </a:cubicBezTo>
                  <a:cubicBezTo>
                    <a:pt x="1656" y="2881"/>
                    <a:pt x="2881" y="1656"/>
                    <a:pt x="4403" y="1656"/>
                  </a:cubicBezTo>
                  <a:close/>
                  <a:moveTo>
                    <a:pt x="4403" y="1"/>
                  </a:moveTo>
                  <a:cubicBezTo>
                    <a:pt x="1987" y="1"/>
                    <a:pt x="1" y="1987"/>
                    <a:pt x="1" y="4404"/>
                  </a:cubicBezTo>
                  <a:cubicBezTo>
                    <a:pt x="1" y="6853"/>
                    <a:pt x="1987" y="8840"/>
                    <a:pt x="4403" y="8840"/>
                  </a:cubicBezTo>
                  <a:cubicBezTo>
                    <a:pt x="6853" y="8840"/>
                    <a:pt x="8839" y="6853"/>
                    <a:pt x="8839" y="4404"/>
                  </a:cubicBezTo>
                  <a:cubicBezTo>
                    <a:pt x="8839" y="1987"/>
                    <a:pt x="6853" y="1"/>
                    <a:pt x="4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3" name="Google Shape;1913;p77"/>
          <p:cNvSpPr txBox="1">
            <a:spLocks noGrp="1"/>
          </p:cNvSpPr>
          <p:nvPr>
            <p:ph type="title"/>
          </p:nvPr>
        </p:nvSpPr>
        <p:spPr>
          <a:xfrm>
            <a:off x="1322650" y="2186980"/>
            <a:ext cx="1833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Wear masks while traveling</a:t>
            </a:r>
            <a:endParaRPr/>
          </a:p>
        </p:txBody>
      </p:sp>
      <p:sp>
        <p:nvSpPr>
          <p:cNvPr id="1914" name="Google Shape;1914;p77"/>
          <p:cNvSpPr txBox="1">
            <a:spLocks noGrp="1"/>
          </p:cNvSpPr>
          <p:nvPr>
            <p:ph type="title" idx="2"/>
          </p:nvPr>
        </p:nvSpPr>
        <p:spPr>
          <a:xfrm>
            <a:off x="3655350" y="2186980"/>
            <a:ext cx="1833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Keep your distance</a:t>
            </a:r>
            <a:endParaRPr/>
          </a:p>
        </p:txBody>
      </p:sp>
      <p:sp>
        <p:nvSpPr>
          <p:cNvPr id="1915" name="Google Shape;1915;p77"/>
          <p:cNvSpPr txBox="1">
            <a:spLocks noGrp="1"/>
          </p:cNvSpPr>
          <p:nvPr>
            <p:ph type="title" idx="3"/>
          </p:nvPr>
        </p:nvSpPr>
        <p:spPr>
          <a:xfrm>
            <a:off x="5988050" y="2186980"/>
            <a:ext cx="1833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Cough on your elbow</a:t>
            </a:r>
            <a:endParaRPr/>
          </a:p>
        </p:txBody>
      </p:sp>
      <p:sp>
        <p:nvSpPr>
          <p:cNvPr id="1916" name="Google Shape;1916;p77"/>
          <p:cNvSpPr txBox="1">
            <a:spLocks noGrp="1"/>
          </p:cNvSpPr>
          <p:nvPr>
            <p:ph type="title" idx="4"/>
          </p:nvPr>
        </p:nvSpPr>
        <p:spPr>
          <a:xfrm>
            <a:off x="1322650" y="4031706"/>
            <a:ext cx="1833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Do not crowd lifts or escalators</a:t>
            </a:r>
            <a:endParaRPr/>
          </a:p>
        </p:txBody>
      </p:sp>
      <p:sp>
        <p:nvSpPr>
          <p:cNvPr id="1917" name="Google Shape;1917;p77"/>
          <p:cNvSpPr txBox="1">
            <a:spLocks noGrp="1"/>
          </p:cNvSpPr>
          <p:nvPr>
            <p:ph type="title" idx="5"/>
          </p:nvPr>
        </p:nvSpPr>
        <p:spPr>
          <a:xfrm>
            <a:off x="3655350" y="4031706"/>
            <a:ext cx="1833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Check capacity before boarding</a:t>
            </a:r>
            <a:endParaRPr/>
          </a:p>
        </p:txBody>
      </p:sp>
      <p:sp>
        <p:nvSpPr>
          <p:cNvPr id="1918" name="Google Shape;1918;p77"/>
          <p:cNvSpPr txBox="1">
            <a:spLocks noGrp="1"/>
          </p:cNvSpPr>
          <p:nvPr>
            <p:ph type="title" idx="6"/>
          </p:nvPr>
        </p:nvSpPr>
        <p:spPr>
          <a:xfrm>
            <a:off x="5988050" y="4031706"/>
            <a:ext cx="18333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Stay home if you are sick</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22"/>
        <p:cNvGrpSpPr/>
        <p:nvPr/>
      </p:nvGrpSpPr>
      <p:grpSpPr>
        <a:xfrm>
          <a:off x="0" y="0"/>
          <a:ext cx="0" cy="0"/>
          <a:chOff x="0" y="0"/>
          <a:chExt cx="0" cy="0"/>
        </a:xfrm>
      </p:grpSpPr>
      <p:sp>
        <p:nvSpPr>
          <p:cNvPr id="1923" name="Google Shape;1923;p78">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1924" name="Google Shape;1924;p78">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2"/>
          <p:cNvSpPr txBox="1">
            <a:spLocks noGrp="1"/>
          </p:cNvSpPr>
          <p:nvPr>
            <p:ph type="title"/>
          </p:nvPr>
        </p:nvSpPr>
        <p:spPr>
          <a:xfrm>
            <a:off x="2628900" y="2388374"/>
            <a:ext cx="3886200" cy="6504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INTRODUCTION</a:t>
            </a:r>
            <a:endParaRPr/>
          </a:p>
        </p:txBody>
      </p:sp>
      <p:sp>
        <p:nvSpPr>
          <p:cNvPr id="376" name="Google Shape;376;p42"/>
          <p:cNvSpPr txBox="1">
            <a:spLocks noGrp="1"/>
          </p:cNvSpPr>
          <p:nvPr>
            <p:ph type="title" idx="2"/>
          </p:nvPr>
        </p:nvSpPr>
        <p:spPr>
          <a:xfrm>
            <a:off x="2628900" y="1221200"/>
            <a:ext cx="3886200" cy="10965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01</a:t>
            </a:r>
            <a:endParaRPr/>
          </a:p>
        </p:txBody>
      </p:sp>
      <p:sp>
        <p:nvSpPr>
          <p:cNvPr id="377" name="Google Shape;377;p42"/>
          <p:cNvSpPr txBox="1">
            <a:spLocks noGrp="1"/>
          </p:cNvSpPr>
          <p:nvPr>
            <p:ph type="subTitle" idx="1"/>
          </p:nvPr>
        </p:nvSpPr>
        <p:spPr>
          <a:xfrm>
            <a:off x="2628900" y="3129697"/>
            <a:ext cx="3886200" cy="792600"/>
          </a:xfrm>
          <a:prstGeom prst="rect">
            <a:avLst/>
          </a:prstGeom>
        </p:spPr>
        <p:txBody>
          <a:bodyPr spcFirstLastPara="1" wrap="square" lIns="91425" tIns="0" rIns="91425" bIns="91425" anchor="t" anchorCtr="0">
            <a:noAutofit/>
          </a:bodyPr>
          <a:lstStyle/>
          <a:p>
            <a:pPr marL="114300" lvl="0" indent="0" algn="ctr" rtl="0">
              <a:spcBef>
                <a:spcPts val="0"/>
              </a:spcBef>
              <a:spcAft>
                <a:spcPts val="0"/>
              </a:spcAft>
              <a:buNone/>
            </a:pPr>
            <a:r>
              <a:rPr lang="en"/>
              <a:t>You can enter a subtitle here if you need it</a:t>
            </a:r>
            <a:endParaRPr/>
          </a:p>
        </p:txBody>
      </p:sp>
      <p:grpSp>
        <p:nvGrpSpPr>
          <p:cNvPr id="378" name="Google Shape;378;p42"/>
          <p:cNvGrpSpPr/>
          <p:nvPr/>
        </p:nvGrpSpPr>
        <p:grpSpPr>
          <a:xfrm>
            <a:off x="650938" y="1581172"/>
            <a:ext cx="7891922" cy="1548524"/>
            <a:chOff x="650938" y="1581172"/>
            <a:chExt cx="7891922" cy="1548524"/>
          </a:xfrm>
        </p:grpSpPr>
        <p:grpSp>
          <p:nvGrpSpPr>
            <p:cNvPr id="379" name="Google Shape;379;p42"/>
            <p:cNvGrpSpPr/>
            <p:nvPr/>
          </p:nvGrpSpPr>
          <p:grpSpPr>
            <a:xfrm>
              <a:off x="650938" y="1581172"/>
              <a:ext cx="890527" cy="884902"/>
              <a:chOff x="7098372" y="986300"/>
              <a:chExt cx="461054" cy="458142"/>
            </a:xfrm>
          </p:grpSpPr>
          <p:sp>
            <p:nvSpPr>
              <p:cNvPr id="380" name="Google Shape;380;p42"/>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2"/>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2"/>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2"/>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2"/>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2"/>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2"/>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2"/>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2"/>
            <p:cNvGrpSpPr/>
            <p:nvPr/>
          </p:nvGrpSpPr>
          <p:grpSpPr>
            <a:xfrm>
              <a:off x="8068108" y="2658080"/>
              <a:ext cx="474752" cy="471616"/>
              <a:chOff x="770083" y="196180"/>
              <a:chExt cx="474752" cy="471616"/>
            </a:xfrm>
          </p:grpSpPr>
          <p:sp>
            <p:nvSpPr>
              <p:cNvPr id="394" name="Google Shape;394;p42"/>
              <p:cNvSpPr/>
              <p:nvPr/>
            </p:nvSpPr>
            <p:spPr>
              <a:xfrm>
                <a:off x="855427" y="280212"/>
                <a:ext cx="303680" cy="303680"/>
              </a:xfrm>
              <a:custGeom>
                <a:avLst/>
                <a:gdLst/>
                <a:ahLst/>
                <a:cxnLst/>
                <a:rect l="l" t="t" r="r" b="b"/>
                <a:pathLst>
                  <a:path w="9490" h="9490" extrusionOk="0">
                    <a:moveTo>
                      <a:pt x="4751" y="1072"/>
                    </a:moveTo>
                    <a:cubicBezTo>
                      <a:pt x="4989" y="1072"/>
                      <a:pt x="5180" y="1263"/>
                      <a:pt x="5180" y="1501"/>
                    </a:cubicBezTo>
                    <a:cubicBezTo>
                      <a:pt x="5180" y="1739"/>
                      <a:pt x="4989" y="1941"/>
                      <a:pt x="4751" y="1941"/>
                    </a:cubicBezTo>
                    <a:cubicBezTo>
                      <a:pt x="4513" y="1941"/>
                      <a:pt x="4311" y="1739"/>
                      <a:pt x="4311" y="1501"/>
                    </a:cubicBezTo>
                    <a:cubicBezTo>
                      <a:pt x="4311" y="1263"/>
                      <a:pt x="4513" y="1072"/>
                      <a:pt x="4751" y="1072"/>
                    </a:cubicBezTo>
                    <a:close/>
                    <a:moveTo>
                      <a:pt x="2453" y="2025"/>
                    </a:moveTo>
                    <a:cubicBezTo>
                      <a:pt x="2691" y="2025"/>
                      <a:pt x="2894" y="2215"/>
                      <a:pt x="2894" y="2453"/>
                    </a:cubicBezTo>
                    <a:cubicBezTo>
                      <a:pt x="2894" y="2691"/>
                      <a:pt x="2691" y="2882"/>
                      <a:pt x="2453" y="2882"/>
                    </a:cubicBezTo>
                    <a:cubicBezTo>
                      <a:pt x="2215" y="2882"/>
                      <a:pt x="2025" y="2691"/>
                      <a:pt x="2025" y="2453"/>
                    </a:cubicBezTo>
                    <a:cubicBezTo>
                      <a:pt x="2025" y="2215"/>
                      <a:pt x="2215" y="2025"/>
                      <a:pt x="2453" y="2025"/>
                    </a:cubicBezTo>
                    <a:close/>
                    <a:moveTo>
                      <a:pt x="7037" y="2025"/>
                    </a:moveTo>
                    <a:cubicBezTo>
                      <a:pt x="7275" y="2025"/>
                      <a:pt x="7466" y="2215"/>
                      <a:pt x="7466" y="2453"/>
                    </a:cubicBezTo>
                    <a:cubicBezTo>
                      <a:pt x="7466" y="2691"/>
                      <a:pt x="7275" y="2882"/>
                      <a:pt x="7037" y="2882"/>
                    </a:cubicBezTo>
                    <a:cubicBezTo>
                      <a:pt x="6799" y="2882"/>
                      <a:pt x="6609" y="2691"/>
                      <a:pt x="6609" y="2453"/>
                    </a:cubicBezTo>
                    <a:cubicBezTo>
                      <a:pt x="6609" y="2215"/>
                      <a:pt x="6799" y="2025"/>
                      <a:pt x="7037" y="2025"/>
                    </a:cubicBezTo>
                    <a:close/>
                    <a:moveTo>
                      <a:pt x="3823" y="3382"/>
                    </a:moveTo>
                    <a:cubicBezTo>
                      <a:pt x="4061" y="3382"/>
                      <a:pt x="4251" y="3584"/>
                      <a:pt x="4251" y="3822"/>
                    </a:cubicBezTo>
                    <a:cubicBezTo>
                      <a:pt x="4251" y="4060"/>
                      <a:pt x="4061" y="4251"/>
                      <a:pt x="3823" y="4251"/>
                    </a:cubicBezTo>
                    <a:cubicBezTo>
                      <a:pt x="3584" y="4251"/>
                      <a:pt x="3394" y="4060"/>
                      <a:pt x="3394" y="3822"/>
                    </a:cubicBezTo>
                    <a:cubicBezTo>
                      <a:pt x="3394" y="3584"/>
                      <a:pt x="3584" y="3382"/>
                      <a:pt x="3823" y="3382"/>
                    </a:cubicBezTo>
                    <a:close/>
                    <a:moveTo>
                      <a:pt x="5668" y="3382"/>
                    </a:moveTo>
                    <a:cubicBezTo>
                      <a:pt x="5906" y="3382"/>
                      <a:pt x="6109" y="3584"/>
                      <a:pt x="6109" y="3822"/>
                    </a:cubicBezTo>
                    <a:cubicBezTo>
                      <a:pt x="6109" y="4060"/>
                      <a:pt x="5906" y="4251"/>
                      <a:pt x="5668" y="4251"/>
                    </a:cubicBezTo>
                    <a:cubicBezTo>
                      <a:pt x="5430" y="4251"/>
                      <a:pt x="5239" y="4060"/>
                      <a:pt x="5239" y="3822"/>
                    </a:cubicBezTo>
                    <a:cubicBezTo>
                      <a:pt x="5239" y="3584"/>
                      <a:pt x="5430" y="3382"/>
                      <a:pt x="5668" y="3382"/>
                    </a:cubicBezTo>
                    <a:close/>
                    <a:moveTo>
                      <a:pt x="1513" y="4311"/>
                    </a:moveTo>
                    <a:cubicBezTo>
                      <a:pt x="1751" y="4311"/>
                      <a:pt x="1941" y="4501"/>
                      <a:pt x="1941" y="4739"/>
                    </a:cubicBezTo>
                    <a:cubicBezTo>
                      <a:pt x="1941" y="4977"/>
                      <a:pt x="1751" y="5180"/>
                      <a:pt x="1513" y="5180"/>
                    </a:cubicBezTo>
                    <a:cubicBezTo>
                      <a:pt x="1275" y="5180"/>
                      <a:pt x="1072" y="4977"/>
                      <a:pt x="1072" y="4739"/>
                    </a:cubicBezTo>
                    <a:cubicBezTo>
                      <a:pt x="1072" y="4501"/>
                      <a:pt x="1275" y="4311"/>
                      <a:pt x="1513" y="4311"/>
                    </a:cubicBezTo>
                    <a:close/>
                    <a:moveTo>
                      <a:pt x="7990" y="4311"/>
                    </a:moveTo>
                    <a:cubicBezTo>
                      <a:pt x="8228" y="4311"/>
                      <a:pt x="8418" y="4501"/>
                      <a:pt x="8418" y="4739"/>
                    </a:cubicBezTo>
                    <a:cubicBezTo>
                      <a:pt x="8418" y="4977"/>
                      <a:pt x="8228" y="5180"/>
                      <a:pt x="7990" y="5180"/>
                    </a:cubicBezTo>
                    <a:cubicBezTo>
                      <a:pt x="7752" y="5180"/>
                      <a:pt x="7549" y="4977"/>
                      <a:pt x="7549" y="4739"/>
                    </a:cubicBezTo>
                    <a:cubicBezTo>
                      <a:pt x="7549" y="4501"/>
                      <a:pt x="7752" y="4311"/>
                      <a:pt x="7990" y="4311"/>
                    </a:cubicBezTo>
                    <a:close/>
                    <a:moveTo>
                      <a:pt x="3823" y="5239"/>
                    </a:moveTo>
                    <a:cubicBezTo>
                      <a:pt x="4061" y="5239"/>
                      <a:pt x="4251" y="5430"/>
                      <a:pt x="4251" y="5668"/>
                    </a:cubicBezTo>
                    <a:cubicBezTo>
                      <a:pt x="4251" y="5906"/>
                      <a:pt x="4061" y="6096"/>
                      <a:pt x="3823" y="6096"/>
                    </a:cubicBezTo>
                    <a:cubicBezTo>
                      <a:pt x="3584" y="6096"/>
                      <a:pt x="3394" y="5906"/>
                      <a:pt x="3394" y="5668"/>
                    </a:cubicBezTo>
                    <a:cubicBezTo>
                      <a:pt x="3394" y="5430"/>
                      <a:pt x="3584" y="5239"/>
                      <a:pt x="3823" y="5239"/>
                    </a:cubicBezTo>
                    <a:close/>
                    <a:moveTo>
                      <a:pt x="5668" y="5239"/>
                    </a:moveTo>
                    <a:cubicBezTo>
                      <a:pt x="5906" y="5239"/>
                      <a:pt x="6109" y="5430"/>
                      <a:pt x="6109" y="5668"/>
                    </a:cubicBezTo>
                    <a:cubicBezTo>
                      <a:pt x="6109" y="5906"/>
                      <a:pt x="5906" y="6096"/>
                      <a:pt x="5668" y="6096"/>
                    </a:cubicBezTo>
                    <a:cubicBezTo>
                      <a:pt x="5430" y="6096"/>
                      <a:pt x="5239" y="5906"/>
                      <a:pt x="5239" y="5668"/>
                    </a:cubicBezTo>
                    <a:cubicBezTo>
                      <a:pt x="5239" y="5430"/>
                      <a:pt x="5430" y="5239"/>
                      <a:pt x="5668" y="5239"/>
                    </a:cubicBezTo>
                    <a:close/>
                    <a:moveTo>
                      <a:pt x="2453" y="6597"/>
                    </a:moveTo>
                    <a:cubicBezTo>
                      <a:pt x="2691" y="6597"/>
                      <a:pt x="2894" y="6799"/>
                      <a:pt x="2894" y="7037"/>
                    </a:cubicBezTo>
                    <a:cubicBezTo>
                      <a:pt x="2894" y="7275"/>
                      <a:pt x="2691" y="7466"/>
                      <a:pt x="2453" y="7466"/>
                    </a:cubicBezTo>
                    <a:cubicBezTo>
                      <a:pt x="2215" y="7466"/>
                      <a:pt x="2025" y="7275"/>
                      <a:pt x="2025" y="7037"/>
                    </a:cubicBezTo>
                    <a:cubicBezTo>
                      <a:pt x="2025" y="6799"/>
                      <a:pt x="2215" y="6597"/>
                      <a:pt x="2453" y="6597"/>
                    </a:cubicBezTo>
                    <a:close/>
                    <a:moveTo>
                      <a:pt x="7037" y="6597"/>
                    </a:moveTo>
                    <a:cubicBezTo>
                      <a:pt x="7275" y="6597"/>
                      <a:pt x="7466" y="6799"/>
                      <a:pt x="7466" y="7037"/>
                    </a:cubicBezTo>
                    <a:cubicBezTo>
                      <a:pt x="7466" y="7275"/>
                      <a:pt x="7275" y="7466"/>
                      <a:pt x="7037" y="7466"/>
                    </a:cubicBezTo>
                    <a:cubicBezTo>
                      <a:pt x="6799" y="7466"/>
                      <a:pt x="6609" y="7275"/>
                      <a:pt x="6609" y="7037"/>
                    </a:cubicBezTo>
                    <a:cubicBezTo>
                      <a:pt x="6609" y="6799"/>
                      <a:pt x="6799" y="6597"/>
                      <a:pt x="7037" y="6597"/>
                    </a:cubicBezTo>
                    <a:close/>
                    <a:moveTo>
                      <a:pt x="4751" y="7549"/>
                    </a:moveTo>
                    <a:cubicBezTo>
                      <a:pt x="4989" y="7549"/>
                      <a:pt x="5180" y="7739"/>
                      <a:pt x="5180" y="7978"/>
                    </a:cubicBezTo>
                    <a:cubicBezTo>
                      <a:pt x="5180" y="8216"/>
                      <a:pt x="4989" y="8418"/>
                      <a:pt x="4751" y="8418"/>
                    </a:cubicBezTo>
                    <a:cubicBezTo>
                      <a:pt x="4513" y="8418"/>
                      <a:pt x="4311" y="8216"/>
                      <a:pt x="4311" y="7978"/>
                    </a:cubicBezTo>
                    <a:cubicBezTo>
                      <a:pt x="4311" y="7739"/>
                      <a:pt x="4513" y="7549"/>
                      <a:pt x="4751" y="7549"/>
                    </a:cubicBezTo>
                    <a:close/>
                    <a:moveTo>
                      <a:pt x="4751" y="0"/>
                    </a:moveTo>
                    <a:cubicBezTo>
                      <a:pt x="2132" y="0"/>
                      <a:pt x="1" y="2132"/>
                      <a:pt x="1" y="4739"/>
                    </a:cubicBezTo>
                    <a:cubicBezTo>
                      <a:pt x="1" y="7358"/>
                      <a:pt x="2132" y="9490"/>
                      <a:pt x="4751" y="9490"/>
                    </a:cubicBezTo>
                    <a:cubicBezTo>
                      <a:pt x="7359" y="9490"/>
                      <a:pt x="9490" y="7358"/>
                      <a:pt x="9490" y="4739"/>
                    </a:cubicBezTo>
                    <a:cubicBezTo>
                      <a:pt x="9490" y="2132"/>
                      <a:pt x="7359" y="0"/>
                      <a:pt x="4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2"/>
              <p:cNvSpPr/>
              <p:nvPr/>
            </p:nvSpPr>
            <p:spPr>
              <a:xfrm>
                <a:off x="919043" y="196180"/>
                <a:ext cx="59872" cy="66528"/>
              </a:xfrm>
              <a:custGeom>
                <a:avLst/>
                <a:gdLst/>
                <a:ahLst/>
                <a:cxnLst/>
                <a:rect l="l" t="t" r="r" b="b"/>
                <a:pathLst>
                  <a:path w="1871" h="2079" extrusionOk="0">
                    <a:moveTo>
                      <a:pt x="1395" y="0"/>
                    </a:moveTo>
                    <a:cubicBezTo>
                      <a:pt x="1355" y="0"/>
                      <a:pt x="1315" y="6"/>
                      <a:pt x="1275" y="19"/>
                    </a:cubicBezTo>
                    <a:lnTo>
                      <a:pt x="370" y="257"/>
                    </a:lnTo>
                    <a:cubicBezTo>
                      <a:pt x="132" y="317"/>
                      <a:pt x="1" y="555"/>
                      <a:pt x="61" y="781"/>
                    </a:cubicBezTo>
                    <a:cubicBezTo>
                      <a:pt x="111" y="972"/>
                      <a:pt x="281" y="1104"/>
                      <a:pt x="483" y="1104"/>
                    </a:cubicBezTo>
                    <a:cubicBezTo>
                      <a:pt x="520" y="1104"/>
                      <a:pt x="558" y="1100"/>
                      <a:pt x="596" y="1091"/>
                    </a:cubicBezTo>
                    <a:lnTo>
                      <a:pt x="632" y="1079"/>
                    </a:lnTo>
                    <a:lnTo>
                      <a:pt x="894" y="2079"/>
                    </a:lnTo>
                    <a:cubicBezTo>
                      <a:pt x="1168" y="1984"/>
                      <a:pt x="1442" y="1912"/>
                      <a:pt x="1727" y="1853"/>
                    </a:cubicBezTo>
                    <a:lnTo>
                      <a:pt x="1465" y="852"/>
                    </a:lnTo>
                    <a:lnTo>
                      <a:pt x="1501" y="852"/>
                    </a:lnTo>
                    <a:cubicBezTo>
                      <a:pt x="1727" y="781"/>
                      <a:pt x="1870" y="555"/>
                      <a:pt x="1799" y="317"/>
                    </a:cubicBezTo>
                    <a:cubicBezTo>
                      <a:pt x="1750" y="130"/>
                      <a:pt x="1580" y="0"/>
                      <a:pt x="13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2"/>
              <p:cNvSpPr/>
              <p:nvPr/>
            </p:nvSpPr>
            <p:spPr>
              <a:xfrm>
                <a:off x="821891" y="247732"/>
                <a:ext cx="68992" cy="67552"/>
              </a:xfrm>
              <a:custGeom>
                <a:avLst/>
                <a:gdLst/>
                <a:ahLst/>
                <a:cxnLst/>
                <a:rect l="l" t="t" r="r" b="b"/>
                <a:pathLst>
                  <a:path w="2156" h="2111" extrusionOk="0">
                    <a:moveTo>
                      <a:pt x="1138" y="0"/>
                    </a:moveTo>
                    <a:cubicBezTo>
                      <a:pt x="1028" y="0"/>
                      <a:pt x="918" y="45"/>
                      <a:pt x="834" y="134"/>
                    </a:cubicBezTo>
                    <a:lnTo>
                      <a:pt x="168" y="801"/>
                    </a:lnTo>
                    <a:cubicBezTo>
                      <a:pt x="1" y="968"/>
                      <a:pt x="1" y="1242"/>
                      <a:pt x="168" y="1408"/>
                    </a:cubicBezTo>
                    <a:cubicBezTo>
                      <a:pt x="251" y="1492"/>
                      <a:pt x="361" y="1533"/>
                      <a:pt x="471" y="1533"/>
                    </a:cubicBezTo>
                    <a:cubicBezTo>
                      <a:pt x="581" y="1533"/>
                      <a:pt x="691" y="1492"/>
                      <a:pt x="775" y="1408"/>
                    </a:cubicBezTo>
                    <a:lnTo>
                      <a:pt x="811" y="1385"/>
                    </a:lnTo>
                    <a:lnTo>
                      <a:pt x="1537" y="2111"/>
                    </a:lnTo>
                    <a:cubicBezTo>
                      <a:pt x="1727" y="1897"/>
                      <a:pt x="1930" y="1694"/>
                      <a:pt x="2156" y="1504"/>
                    </a:cubicBezTo>
                    <a:lnTo>
                      <a:pt x="1418" y="765"/>
                    </a:lnTo>
                    <a:lnTo>
                      <a:pt x="1442" y="742"/>
                    </a:lnTo>
                    <a:cubicBezTo>
                      <a:pt x="1608" y="575"/>
                      <a:pt x="1608" y="301"/>
                      <a:pt x="1442" y="134"/>
                    </a:cubicBezTo>
                    <a:cubicBezTo>
                      <a:pt x="1358" y="45"/>
                      <a:pt x="1248" y="0"/>
                      <a:pt x="1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2"/>
              <p:cNvSpPr/>
              <p:nvPr/>
            </p:nvSpPr>
            <p:spPr>
              <a:xfrm>
                <a:off x="770083" y="345268"/>
                <a:ext cx="68224" cy="56576"/>
              </a:xfrm>
              <a:custGeom>
                <a:avLst/>
                <a:gdLst/>
                <a:ahLst/>
                <a:cxnLst/>
                <a:rect l="l" t="t" r="r" b="b"/>
                <a:pathLst>
                  <a:path w="2132" h="1768" extrusionOk="0">
                    <a:moveTo>
                      <a:pt x="719" y="1"/>
                    </a:moveTo>
                    <a:cubicBezTo>
                      <a:pt x="526" y="1"/>
                      <a:pt x="358" y="124"/>
                      <a:pt x="298" y="313"/>
                    </a:cubicBezTo>
                    <a:lnTo>
                      <a:pt x="60" y="1230"/>
                    </a:lnTo>
                    <a:cubicBezTo>
                      <a:pt x="1" y="1456"/>
                      <a:pt x="132" y="1694"/>
                      <a:pt x="370" y="1754"/>
                    </a:cubicBezTo>
                    <a:cubicBezTo>
                      <a:pt x="404" y="1763"/>
                      <a:pt x="440" y="1768"/>
                      <a:pt x="476" y="1768"/>
                    </a:cubicBezTo>
                    <a:cubicBezTo>
                      <a:pt x="660" y="1768"/>
                      <a:pt x="844" y="1644"/>
                      <a:pt x="894" y="1444"/>
                    </a:cubicBezTo>
                    <a:lnTo>
                      <a:pt x="906" y="1408"/>
                    </a:lnTo>
                    <a:lnTo>
                      <a:pt x="1906" y="1682"/>
                    </a:lnTo>
                    <a:cubicBezTo>
                      <a:pt x="1953" y="1396"/>
                      <a:pt x="2037" y="1111"/>
                      <a:pt x="2132" y="849"/>
                    </a:cubicBezTo>
                    <a:lnTo>
                      <a:pt x="1132" y="575"/>
                    </a:lnTo>
                    <a:lnTo>
                      <a:pt x="1132" y="539"/>
                    </a:lnTo>
                    <a:cubicBezTo>
                      <a:pt x="1203" y="313"/>
                      <a:pt x="1060" y="75"/>
                      <a:pt x="834" y="15"/>
                    </a:cubicBezTo>
                    <a:cubicBezTo>
                      <a:pt x="795" y="6"/>
                      <a:pt x="757" y="1"/>
                      <a:pt x="7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2"/>
              <p:cNvSpPr/>
              <p:nvPr/>
            </p:nvSpPr>
            <p:spPr>
              <a:xfrm>
                <a:off x="770083" y="462100"/>
                <a:ext cx="68224" cy="56736"/>
              </a:xfrm>
              <a:custGeom>
                <a:avLst/>
                <a:gdLst/>
                <a:ahLst/>
                <a:cxnLst/>
                <a:rect l="l" t="t" r="r" b="b"/>
                <a:pathLst>
                  <a:path w="2132" h="1773" extrusionOk="0">
                    <a:moveTo>
                      <a:pt x="491" y="0"/>
                    </a:moveTo>
                    <a:cubicBezTo>
                      <a:pt x="450" y="0"/>
                      <a:pt x="409" y="6"/>
                      <a:pt x="370" y="20"/>
                    </a:cubicBezTo>
                    <a:cubicBezTo>
                      <a:pt x="132" y="79"/>
                      <a:pt x="1" y="317"/>
                      <a:pt x="60" y="543"/>
                    </a:cubicBezTo>
                    <a:lnTo>
                      <a:pt x="298" y="1448"/>
                    </a:lnTo>
                    <a:cubicBezTo>
                      <a:pt x="358" y="1648"/>
                      <a:pt x="527" y="1772"/>
                      <a:pt x="720" y="1772"/>
                    </a:cubicBezTo>
                    <a:cubicBezTo>
                      <a:pt x="757" y="1772"/>
                      <a:pt x="795" y="1767"/>
                      <a:pt x="834" y="1758"/>
                    </a:cubicBezTo>
                    <a:cubicBezTo>
                      <a:pt x="1060" y="1698"/>
                      <a:pt x="1203" y="1460"/>
                      <a:pt x="1132" y="1222"/>
                    </a:cubicBezTo>
                    <a:lnTo>
                      <a:pt x="1132" y="1186"/>
                    </a:lnTo>
                    <a:lnTo>
                      <a:pt x="2132" y="924"/>
                    </a:lnTo>
                    <a:cubicBezTo>
                      <a:pt x="2037" y="651"/>
                      <a:pt x="1953" y="377"/>
                      <a:pt x="1906" y="91"/>
                    </a:cubicBezTo>
                    <a:lnTo>
                      <a:pt x="906" y="353"/>
                    </a:lnTo>
                    <a:lnTo>
                      <a:pt x="894" y="317"/>
                    </a:lnTo>
                    <a:cubicBezTo>
                      <a:pt x="845" y="123"/>
                      <a:pt x="670" y="0"/>
                      <a:pt x="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821891" y="548436"/>
                <a:ext cx="68992" cy="67648"/>
              </a:xfrm>
              <a:custGeom>
                <a:avLst/>
                <a:gdLst/>
                <a:ahLst/>
                <a:cxnLst/>
                <a:rect l="l" t="t" r="r" b="b"/>
                <a:pathLst>
                  <a:path w="2156" h="2114" extrusionOk="0">
                    <a:moveTo>
                      <a:pt x="1537" y="0"/>
                    </a:moveTo>
                    <a:lnTo>
                      <a:pt x="811" y="739"/>
                    </a:lnTo>
                    <a:lnTo>
                      <a:pt x="775" y="715"/>
                    </a:lnTo>
                    <a:cubicBezTo>
                      <a:pt x="691" y="631"/>
                      <a:pt x="581" y="590"/>
                      <a:pt x="471" y="590"/>
                    </a:cubicBezTo>
                    <a:cubicBezTo>
                      <a:pt x="361" y="590"/>
                      <a:pt x="251" y="631"/>
                      <a:pt x="168" y="715"/>
                    </a:cubicBezTo>
                    <a:cubicBezTo>
                      <a:pt x="1" y="881"/>
                      <a:pt x="1" y="1155"/>
                      <a:pt x="168" y="1322"/>
                    </a:cubicBezTo>
                    <a:lnTo>
                      <a:pt x="834" y="1989"/>
                    </a:lnTo>
                    <a:cubicBezTo>
                      <a:pt x="918" y="2072"/>
                      <a:pt x="1028" y="2114"/>
                      <a:pt x="1138" y="2114"/>
                    </a:cubicBezTo>
                    <a:cubicBezTo>
                      <a:pt x="1248" y="2114"/>
                      <a:pt x="1358" y="2072"/>
                      <a:pt x="1442" y="1989"/>
                    </a:cubicBezTo>
                    <a:cubicBezTo>
                      <a:pt x="1608" y="1822"/>
                      <a:pt x="1608" y="1548"/>
                      <a:pt x="1442" y="1382"/>
                    </a:cubicBezTo>
                    <a:lnTo>
                      <a:pt x="1418" y="1346"/>
                    </a:lnTo>
                    <a:lnTo>
                      <a:pt x="2156" y="620"/>
                    </a:lnTo>
                    <a:cubicBezTo>
                      <a:pt x="1930" y="429"/>
                      <a:pt x="1727" y="227"/>
                      <a:pt x="1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a:off x="919043" y="601012"/>
                <a:ext cx="59872" cy="66784"/>
              </a:xfrm>
              <a:custGeom>
                <a:avLst/>
                <a:gdLst/>
                <a:ahLst/>
                <a:cxnLst/>
                <a:rect l="l" t="t" r="r" b="b"/>
                <a:pathLst>
                  <a:path w="1871" h="2087" extrusionOk="0">
                    <a:moveTo>
                      <a:pt x="894" y="0"/>
                    </a:moveTo>
                    <a:lnTo>
                      <a:pt x="632" y="1001"/>
                    </a:lnTo>
                    <a:lnTo>
                      <a:pt x="596" y="1001"/>
                    </a:lnTo>
                    <a:cubicBezTo>
                      <a:pt x="554" y="989"/>
                      <a:pt x="513" y="983"/>
                      <a:pt x="473" y="983"/>
                    </a:cubicBezTo>
                    <a:cubicBezTo>
                      <a:pt x="275" y="983"/>
                      <a:pt x="110" y="1120"/>
                      <a:pt x="61" y="1298"/>
                    </a:cubicBezTo>
                    <a:cubicBezTo>
                      <a:pt x="1" y="1536"/>
                      <a:pt x="132" y="1763"/>
                      <a:pt x="370" y="1834"/>
                    </a:cubicBezTo>
                    <a:lnTo>
                      <a:pt x="1275" y="2072"/>
                    </a:lnTo>
                    <a:cubicBezTo>
                      <a:pt x="1312" y="2082"/>
                      <a:pt x="1349" y="2086"/>
                      <a:pt x="1385" y="2086"/>
                    </a:cubicBezTo>
                    <a:cubicBezTo>
                      <a:pt x="1574" y="2086"/>
                      <a:pt x="1749" y="1962"/>
                      <a:pt x="1799" y="1763"/>
                    </a:cubicBezTo>
                    <a:cubicBezTo>
                      <a:pt x="1870" y="1536"/>
                      <a:pt x="1727" y="1298"/>
                      <a:pt x="1501" y="1239"/>
                    </a:cubicBezTo>
                    <a:lnTo>
                      <a:pt x="1465" y="1227"/>
                    </a:lnTo>
                    <a:lnTo>
                      <a:pt x="1727" y="227"/>
                    </a:lnTo>
                    <a:cubicBezTo>
                      <a:pt x="1442" y="179"/>
                      <a:pt x="1168" y="96"/>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1036035" y="601012"/>
                <a:ext cx="59456" cy="66784"/>
              </a:xfrm>
              <a:custGeom>
                <a:avLst/>
                <a:gdLst/>
                <a:ahLst/>
                <a:cxnLst/>
                <a:rect l="l" t="t" r="r" b="b"/>
                <a:pathLst>
                  <a:path w="1858" h="2087" extrusionOk="0">
                    <a:moveTo>
                      <a:pt x="965" y="0"/>
                    </a:moveTo>
                    <a:cubicBezTo>
                      <a:pt x="703" y="96"/>
                      <a:pt x="417" y="179"/>
                      <a:pt x="131" y="227"/>
                    </a:cubicBezTo>
                    <a:lnTo>
                      <a:pt x="405" y="1227"/>
                    </a:lnTo>
                    <a:lnTo>
                      <a:pt x="369" y="1239"/>
                    </a:lnTo>
                    <a:cubicBezTo>
                      <a:pt x="131" y="1298"/>
                      <a:pt x="0" y="1536"/>
                      <a:pt x="60" y="1763"/>
                    </a:cubicBezTo>
                    <a:cubicBezTo>
                      <a:pt x="110" y="1962"/>
                      <a:pt x="285" y="2086"/>
                      <a:pt x="474" y="2086"/>
                    </a:cubicBezTo>
                    <a:cubicBezTo>
                      <a:pt x="510" y="2086"/>
                      <a:pt x="547" y="2082"/>
                      <a:pt x="584" y="2072"/>
                    </a:cubicBezTo>
                    <a:lnTo>
                      <a:pt x="1500" y="1834"/>
                    </a:lnTo>
                    <a:cubicBezTo>
                      <a:pt x="1727" y="1763"/>
                      <a:pt x="1858" y="1536"/>
                      <a:pt x="1798" y="1298"/>
                    </a:cubicBezTo>
                    <a:cubicBezTo>
                      <a:pt x="1749" y="1120"/>
                      <a:pt x="1584" y="983"/>
                      <a:pt x="1393" y="983"/>
                    </a:cubicBezTo>
                    <a:cubicBezTo>
                      <a:pt x="1354" y="983"/>
                      <a:pt x="1314" y="989"/>
                      <a:pt x="1274" y="1001"/>
                    </a:cubicBezTo>
                    <a:lnTo>
                      <a:pt x="1238" y="1001"/>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2"/>
              <p:cNvSpPr/>
              <p:nvPr/>
            </p:nvSpPr>
            <p:spPr>
              <a:xfrm>
                <a:off x="1124035" y="548436"/>
                <a:ext cx="68992" cy="67648"/>
              </a:xfrm>
              <a:custGeom>
                <a:avLst/>
                <a:gdLst/>
                <a:ahLst/>
                <a:cxnLst/>
                <a:rect l="l" t="t" r="r" b="b"/>
                <a:pathLst>
                  <a:path w="2156" h="2114" extrusionOk="0">
                    <a:moveTo>
                      <a:pt x="608" y="0"/>
                    </a:moveTo>
                    <a:cubicBezTo>
                      <a:pt x="417" y="227"/>
                      <a:pt x="215" y="429"/>
                      <a:pt x="1" y="620"/>
                    </a:cubicBezTo>
                    <a:lnTo>
                      <a:pt x="727" y="1346"/>
                    </a:lnTo>
                    <a:lnTo>
                      <a:pt x="703" y="1382"/>
                    </a:lnTo>
                    <a:cubicBezTo>
                      <a:pt x="536" y="1548"/>
                      <a:pt x="536" y="1822"/>
                      <a:pt x="703" y="1989"/>
                    </a:cubicBezTo>
                    <a:cubicBezTo>
                      <a:pt x="786" y="2072"/>
                      <a:pt x="896" y="2114"/>
                      <a:pt x="1007" y="2114"/>
                    </a:cubicBezTo>
                    <a:cubicBezTo>
                      <a:pt x="1117" y="2114"/>
                      <a:pt x="1227" y="2072"/>
                      <a:pt x="1310" y="1989"/>
                    </a:cubicBezTo>
                    <a:lnTo>
                      <a:pt x="1977" y="1322"/>
                    </a:lnTo>
                    <a:cubicBezTo>
                      <a:pt x="2156" y="1155"/>
                      <a:pt x="2156" y="881"/>
                      <a:pt x="1977" y="715"/>
                    </a:cubicBezTo>
                    <a:cubicBezTo>
                      <a:pt x="1894" y="631"/>
                      <a:pt x="1783" y="590"/>
                      <a:pt x="1673" y="590"/>
                    </a:cubicBezTo>
                    <a:cubicBezTo>
                      <a:pt x="1563" y="590"/>
                      <a:pt x="1453" y="631"/>
                      <a:pt x="1370" y="715"/>
                    </a:cubicBezTo>
                    <a:lnTo>
                      <a:pt x="1346" y="739"/>
                    </a:lnTo>
                    <a:lnTo>
                      <a:pt x="6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2"/>
              <p:cNvSpPr/>
              <p:nvPr/>
            </p:nvSpPr>
            <p:spPr>
              <a:xfrm>
                <a:off x="1176611" y="461876"/>
                <a:ext cx="68224" cy="56960"/>
              </a:xfrm>
              <a:custGeom>
                <a:avLst/>
                <a:gdLst/>
                <a:ahLst/>
                <a:cxnLst/>
                <a:rect l="l" t="t" r="r" b="b"/>
                <a:pathLst>
                  <a:path w="2132" h="1780" extrusionOk="0">
                    <a:moveTo>
                      <a:pt x="1653" y="0"/>
                    </a:moveTo>
                    <a:cubicBezTo>
                      <a:pt x="1464" y="0"/>
                      <a:pt x="1287" y="125"/>
                      <a:pt x="1227" y="324"/>
                    </a:cubicBezTo>
                    <a:lnTo>
                      <a:pt x="1227" y="360"/>
                    </a:lnTo>
                    <a:lnTo>
                      <a:pt x="227" y="98"/>
                    </a:lnTo>
                    <a:cubicBezTo>
                      <a:pt x="167" y="384"/>
                      <a:pt x="96" y="658"/>
                      <a:pt x="1" y="931"/>
                    </a:cubicBezTo>
                    <a:lnTo>
                      <a:pt x="1001" y="1193"/>
                    </a:lnTo>
                    <a:lnTo>
                      <a:pt x="989" y="1229"/>
                    </a:lnTo>
                    <a:cubicBezTo>
                      <a:pt x="929" y="1467"/>
                      <a:pt x="1060" y="1705"/>
                      <a:pt x="1298" y="1765"/>
                    </a:cubicBezTo>
                    <a:cubicBezTo>
                      <a:pt x="1335" y="1774"/>
                      <a:pt x="1372" y="1779"/>
                      <a:pt x="1408" y="1779"/>
                    </a:cubicBezTo>
                    <a:cubicBezTo>
                      <a:pt x="1597" y="1779"/>
                      <a:pt x="1772" y="1655"/>
                      <a:pt x="1822" y="1455"/>
                    </a:cubicBezTo>
                    <a:lnTo>
                      <a:pt x="2060" y="550"/>
                    </a:lnTo>
                    <a:cubicBezTo>
                      <a:pt x="2132" y="324"/>
                      <a:pt x="1989" y="86"/>
                      <a:pt x="1763" y="15"/>
                    </a:cubicBezTo>
                    <a:cubicBezTo>
                      <a:pt x="1726" y="5"/>
                      <a:pt x="1689" y="0"/>
                      <a:pt x="16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2"/>
              <p:cNvSpPr/>
              <p:nvPr/>
            </p:nvSpPr>
            <p:spPr>
              <a:xfrm>
                <a:off x="1176611" y="345268"/>
                <a:ext cx="68224" cy="56576"/>
              </a:xfrm>
              <a:custGeom>
                <a:avLst/>
                <a:gdLst/>
                <a:ahLst/>
                <a:cxnLst/>
                <a:rect l="l" t="t" r="r" b="b"/>
                <a:pathLst>
                  <a:path w="2132" h="1768" extrusionOk="0">
                    <a:moveTo>
                      <a:pt x="1409" y="1"/>
                    </a:moveTo>
                    <a:cubicBezTo>
                      <a:pt x="1372" y="1"/>
                      <a:pt x="1335" y="6"/>
                      <a:pt x="1298" y="15"/>
                    </a:cubicBezTo>
                    <a:cubicBezTo>
                      <a:pt x="1060" y="75"/>
                      <a:pt x="929" y="313"/>
                      <a:pt x="989" y="539"/>
                    </a:cubicBezTo>
                    <a:lnTo>
                      <a:pt x="1001" y="575"/>
                    </a:lnTo>
                    <a:lnTo>
                      <a:pt x="1" y="849"/>
                    </a:lnTo>
                    <a:cubicBezTo>
                      <a:pt x="96" y="1111"/>
                      <a:pt x="167" y="1396"/>
                      <a:pt x="227" y="1682"/>
                    </a:cubicBezTo>
                    <a:lnTo>
                      <a:pt x="1227" y="1408"/>
                    </a:lnTo>
                    <a:lnTo>
                      <a:pt x="1227" y="1444"/>
                    </a:lnTo>
                    <a:cubicBezTo>
                      <a:pt x="1287" y="1644"/>
                      <a:pt x="1464" y="1768"/>
                      <a:pt x="1653" y="1768"/>
                    </a:cubicBezTo>
                    <a:cubicBezTo>
                      <a:pt x="1689" y="1768"/>
                      <a:pt x="1726" y="1763"/>
                      <a:pt x="1763" y="1754"/>
                    </a:cubicBezTo>
                    <a:cubicBezTo>
                      <a:pt x="1989" y="1694"/>
                      <a:pt x="2132" y="1456"/>
                      <a:pt x="2060" y="1230"/>
                    </a:cubicBezTo>
                    <a:lnTo>
                      <a:pt x="1822" y="313"/>
                    </a:lnTo>
                    <a:cubicBezTo>
                      <a:pt x="1772" y="124"/>
                      <a:pt x="1597"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2"/>
              <p:cNvSpPr/>
              <p:nvPr/>
            </p:nvSpPr>
            <p:spPr>
              <a:xfrm>
                <a:off x="1124035" y="247732"/>
                <a:ext cx="68992" cy="67552"/>
              </a:xfrm>
              <a:custGeom>
                <a:avLst/>
                <a:gdLst/>
                <a:ahLst/>
                <a:cxnLst/>
                <a:rect l="l" t="t" r="r" b="b"/>
                <a:pathLst>
                  <a:path w="2156" h="2111" extrusionOk="0">
                    <a:moveTo>
                      <a:pt x="1007" y="0"/>
                    </a:moveTo>
                    <a:cubicBezTo>
                      <a:pt x="896" y="0"/>
                      <a:pt x="786" y="45"/>
                      <a:pt x="703" y="134"/>
                    </a:cubicBezTo>
                    <a:cubicBezTo>
                      <a:pt x="536" y="301"/>
                      <a:pt x="536" y="575"/>
                      <a:pt x="703" y="742"/>
                    </a:cubicBezTo>
                    <a:lnTo>
                      <a:pt x="727" y="765"/>
                    </a:lnTo>
                    <a:lnTo>
                      <a:pt x="1" y="1504"/>
                    </a:lnTo>
                    <a:cubicBezTo>
                      <a:pt x="215" y="1694"/>
                      <a:pt x="417" y="1897"/>
                      <a:pt x="608" y="2111"/>
                    </a:cubicBezTo>
                    <a:lnTo>
                      <a:pt x="1346" y="1385"/>
                    </a:lnTo>
                    <a:lnTo>
                      <a:pt x="1370" y="1408"/>
                    </a:lnTo>
                    <a:cubicBezTo>
                      <a:pt x="1453" y="1492"/>
                      <a:pt x="1563" y="1533"/>
                      <a:pt x="1673" y="1533"/>
                    </a:cubicBezTo>
                    <a:cubicBezTo>
                      <a:pt x="1783" y="1533"/>
                      <a:pt x="1894" y="1492"/>
                      <a:pt x="1977" y="1408"/>
                    </a:cubicBezTo>
                    <a:cubicBezTo>
                      <a:pt x="2156" y="1242"/>
                      <a:pt x="2156" y="968"/>
                      <a:pt x="1977" y="801"/>
                    </a:cubicBezTo>
                    <a:lnTo>
                      <a:pt x="1310" y="134"/>
                    </a:lnTo>
                    <a:cubicBezTo>
                      <a:pt x="1227" y="45"/>
                      <a:pt x="1117" y="0"/>
                      <a:pt x="10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2"/>
              <p:cNvSpPr/>
              <p:nvPr/>
            </p:nvSpPr>
            <p:spPr>
              <a:xfrm>
                <a:off x="1036035" y="196180"/>
                <a:ext cx="59456" cy="66528"/>
              </a:xfrm>
              <a:custGeom>
                <a:avLst/>
                <a:gdLst/>
                <a:ahLst/>
                <a:cxnLst/>
                <a:rect l="l" t="t" r="r" b="b"/>
                <a:pathLst>
                  <a:path w="1858" h="2079" extrusionOk="0">
                    <a:moveTo>
                      <a:pt x="464" y="0"/>
                    </a:moveTo>
                    <a:cubicBezTo>
                      <a:pt x="279" y="0"/>
                      <a:pt x="109" y="130"/>
                      <a:pt x="60" y="317"/>
                    </a:cubicBezTo>
                    <a:cubicBezTo>
                      <a:pt x="0" y="555"/>
                      <a:pt x="131" y="781"/>
                      <a:pt x="369" y="852"/>
                    </a:cubicBezTo>
                    <a:lnTo>
                      <a:pt x="405" y="852"/>
                    </a:lnTo>
                    <a:lnTo>
                      <a:pt x="131" y="1853"/>
                    </a:lnTo>
                    <a:cubicBezTo>
                      <a:pt x="417" y="1912"/>
                      <a:pt x="703" y="1984"/>
                      <a:pt x="965" y="2079"/>
                    </a:cubicBezTo>
                    <a:lnTo>
                      <a:pt x="1238" y="1079"/>
                    </a:lnTo>
                    <a:lnTo>
                      <a:pt x="1274" y="1091"/>
                    </a:lnTo>
                    <a:cubicBezTo>
                      <a:pt x="1311" y="1100"/>
                      <a:pt x="1347" y="1104"/>
                      <a:pt x="1383" y="1104"/>
                    </a:cubicBezTo>
                    <a:cubicBezTo>
                      <a:pt x="1578" y="1104"/>
                      <a:pt x="1748" y="972"/>
                      <a:pt x="1798" y="781"/>
                    </a:cubicBezTo>
                    <a:cubicBezTo>
                      <a:pt x="1858" y="555"/>
                      <a:pt x="1727" y="317"/>
                      <a:pt x="1500" y="257"/>
                    </a:cubicBezTo>
                    <a:lnTo>
                      <a:pt x="584" y="19"/>
                    </a:lnTo>
                    <a:cubicBezTo>
                      <a:pt x="544" y="6"/>
                      <a:pt x="504" y="0"/>
                      <a:pt x="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cxnSp>
        <p:nvCxnSpPr>
          <p:cNvPr id="1929" name="Google Shape;1929;p79"/>
          <p:cNvCxnSpPr/>
          <p:nvPr/>
        </p:nvCxnSpPr>
        <p:spPr>
          <a:xfrm>
            <a:off x="3315575" y="3314700"/>
            <a:ext cx="3300" cy="381000"/>
          </a:xfrm>
          <a:prstGeom prst="straightConnector1">
            <a:avLst/>
          </a:prstGeom>
          <a:noFill/>
          <a:ln w="19050" cap="flat" cmpd="sng">
            <a:solidFill>
              <a:schemeClr val="dk1"/>
            </a:solidFill>
            <a:prstDash val="solid"/>
            <a:round/>
            <a:headEnd type="none" w="med" len="med"/>
            <a:tailEnd type="oval" w="med" len="med"/>
          </a:ln>
        </p:spPr>
      </p:cxnSp>
      <p:cxnSp>
        <p:nvCxnSpPr>
          <p:cNvPr id="1930" name="Google Shape;1930;p79"/>
          <p:cNvCxnSpPr/>
          <p:nvPr/>
        </p:nvCxnSpPr>
        <p:spPr>
          <a:xfrm>
            <a:off x="4510975" y="3314700"/>
            <a:ext cx="3300" cy="381000"/>
          </a:xfrm>
          <a:prstGeom prst="straightConnector1">
            <a:avLst/>
          </a:prstGeom>
          <a:noFill/>
          <a:ln w="19050" cap="flat" cmpd="sng">
            <a:solidFill>
              <a:schemeClr val="dk1"/>
            </a:solidFill>
            <a:prstDash val="solid"/>
            <a:round/>
            <a:headEnd type="none" w="med" len="med"/>
            <a:tailEnd type="oval" w="med" len="med"/>
          </a:ln>
        </p:spPr>
      </p:cxnSp>
      <p:cxnSp>
        <p:nvCxnSpPr>
          <p:cNvPr id="1931" name="Google Shape;1931;p79"/>
          <p:cNvCxnSpPr/>
          <p:nvPr/>
        </p:nvCxnSpPr>
        <p:spPr>
          <a:xfrm>
            <a:off x="5986738" y="3314700"/>
            <a:ext cx="3300" cy="381000"/>
          </a:xfrm>
          <a:prstGeom prst="straightConnector1">
            <a:avLst/>
          </a:prstGeom>
          <a:noFill/>
          <a:ln w="19050" cap="flat" cmpd="sng">
            <a:solidFill>
              <a:schemeClr val="dk1"/>
            </a:solidFill>
            <a:prstDash val="solid"/>
            <a:round/>
            <a:headEnd type="none" w="med" len="med"/>
            <a:tailEnd type="oval" w="med" len="med"/>
          </a:ln>
        </p:spPr>
      </p:cxnSp>
      <p:cxnSp>
        <p:nvCxnSpPr>
          <p:cNvPr id="1932" name="Google Shape;1932;p79"/>
          <p:cNvCxnSpPr/>
          <p:nvPr/>
        </p:nvCxnSpPr>
        <p:spPr>
          <a:xfrm>
            <a:off x="2339413" y="3314700"/>
            <a:ext cx="3300" cy="381000"/>
          </a:xfrm>
          <a:prstGeom prst="straightConnector1">
            <a:avLst/>
          </a:prstGeom>
          <a:noFill/>
          <a:ln w="19050" cap="flat" cmpd="sng">
            <a:solidFill>
              <a:schemeClr val="dk1"/>
            </a:solidFill>
            <a:prstDash val="solid"/>
            <a:round/>
            <a:headEnd type="none" w="med" len="med"/>
            <a:tailEnd type="oval" w="med" len="med"/>
          </a:ln>
        </p:spPr>
      </p:cxnSp>
      <p:grpSp>
        <p:nvGrpSpPr>
          <p:cNvPr id="1933" name="Google Shape;1933;p79"/>
          <p:cNvGrpSpPr/>
          <p:nvPr/>
        </p:nvGrpSpPr>
        <p:grpSpPr>
          <a:xfrm>
            <a:off x="4965775" y="1604500"/>
            <a:ext cx="2534875" cy="1770325"/>
            <a:chOff x="4965775" y="1604500"/>
            <a:chExt cx="2534875" cy="1770325"/>
          </a:xfrm>
        </p:grpSpPr>
        <p:sp>
          <p:nvSpPr>
            <p:cNvPr id="1934" name="Google Shape;1934;p79"/>
            <p:cNvSpPr/>
            <p:nvPr/>
          </p:nvSpPr>
          <p:spPr>
            <a:xfrm>
              <a:off x="4965775" y="2157400"/>
              <a:ext cx="2045225" cy="1217425"/>
            </a:xfrm>
            <a:custGeom>
              <a:avLst/>
              <a:gdLst/>
              <a:ahLst/>
              <a:cxnLst/>
              <a:rect l="l" t="t" r="r" b="b"/>
              <a:pathLst>
                <a:path w="81809" h="48697" extrusionOk="0">
                  <a:moveTo>
                    <a:pt x="40269" y="0"/>
                  </a:moveTo>
                  <a:cubicBezTo>
                    <a:pt x="28029" y="0"/>
                    <a:pt x="15993" y="5772"/>
                    <a:pt x="8478" y="16467"/>
                  </a:cubicBezTo>
                  <a:cubicBezTo>
                    <a:pt x="8323" y="16705"/>
                    <a:pt x="8169" y="16931"/>
                    <a:pt x="8014" y="17157"/>
                  </a:cubicBezTo>
                  <a:cubicBezTo>
                    <a:pt x="1549" y="26789"/>
                    <a:pt x="1" y="38291"/>
                    <a:pt x="2751" y="48697"/>
                  </a:cubicBezTo>
                  <a:lnTo>
                    <a:pt x="77689" y="48697"/>
                  </a:lnTo>
                  <a:cubicBezTo>
                    <a:pt x="81809" y="33147"/>
                    <a:pt x="75903" y="16014"/>
                    <a:pt x="61806" y="6561"/>
                  </a:cubicBezTo>
                  <a:cubicBezTo>
                    <a:pt x="55194" y="2124"/>
                    <a:pt x="47694" y="0"/>
                    <a:pt x="40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9"/>
            <p:cNvSpPr/>
            <p:nvPr/>
          </p:nvSpPr>
          <p:spPr>
            <a:xfrm>
              <a:off x="7074375" y="2664975"/>
              <a:ext cx="426275" cy="365100"/>
            </a:xfrm>
            <a:custGeom>
              <a:avLst/>
              <a:gdLst/>
              <a:ahLst/>
              <a:cxnLst/>
              <a:rect l="l" t="t" r="r" b="b"/>
              <a:pathLst>
                <a:path w="17051" h="14604" extrusionOk="0">
                  <a:moveTo>
                    <a:pt x="11730" y="0"/>
                  </a:moveTo>
                  <a:cubicBezTo>
                    <a:pt x="11502" y="0"/>
                    <a:pt x="11270" y="23"/>
                    <a:pt x="11038" y="69"/>
                  </a:cubicBezTo>
                  <a:cubicBezTo>
                    <a:pt x="9133" y="438"/>
                    <a:pt x="7883" y="2295"/>
                    <a:pt x="8264" y="4212"/>
                  </a:cubicBezTo>
                  <a:lnTo>
                    <a:pt x="8323" y="4522"/>
                  </a:lnTo>
                  <a:lnTo>
                    <a:pt x="1" y="6165"/>
                  </a:lnTo>
                  <a:cubicBezTo>
                    <a:pt x="632" y="8427"/>
                    <a:pt x="1084" y="10749"/>
                    <a:pt x="1370" y="13094"/>
                  </a:cubicBezTo>
                  <a:lnTo>
                    <a:pt x="9693" y="11451"/>
                  </a:lnTo>
                  <a:lnTo>
                    <a:pt x="9752" y="11761"/>
                  </a:lnTo>
                  <a:cubicBezTo>
                    <a:pt x="10076" y="13444"/>
                    <a:pt x="11548" y="14604"/>
                    <a:pt x="13199" y="14604"/>
                  </a:cubicBezTo>
                  <a:cubicBezTo>
                    <a:pt x="13429" y="14604"/>
                    <a:pt x="13662" y="14581"/>
                    <a:pt x="13895" y="14535"/>
                  </a:cubicBezTo>
                  <a:cubicBezTo>
                    <a:pt x="15812" y="14166"/>
                    <a:pt x="17051" y="12308"/>
                    <a:pt x="16682" y="10391"/>
                  </a:cubicBezTo>
                  <a:lnTo>
                    <a:pt x="15193" y="2843"/>
                  </a:lnTo>
                  <a:cubicBezTo>
                    <a:pt x="14858" y="1169"/>
                    <a:pt x="13383" y="0"/>
                    <a:pt x="11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9"/>
            <p:cNvSpPr/>
            <p:nvPr/>
          </p:nvSpPr>
          <p:spPr>
            <a:xfrm>
              <a:off x="6773450" y="2016800"/>
              <a:ext cx="445625" cy="424275"/>
            </a:xfrm>
            <a:custGeom>
              <a:avLst/>
              <a:gdLst/>
              <a:ahLst/>
              <a:cxnLst/>
              <a:rect l="l" t="t" r="r" b="b"/>
              <a:pathLst>
                <a:path w="17825" h="16971" extrusionOk="0">
                  <a:moveTo>
                    <a:pt x="8810" y="1"/>
                  </a:moveTo>
                  <a:cubicBezTo>
                    <a:pt x="7985" y="1"/>
                    <a:pt x="7157" y="288"/>
                    <a:pt x="6490" y="874"/>
                  </a:cubicBezTo>
                  <a:cubicBezTo>
                    <a:pt x="5073" y="2112"/>
                    <a:pt x="4835" y="4326"/>
                    <a:pt x="6156" y="5850"/>
                  </a:cubicBezTo>
                  <a:lnTo>
                    <a:pt x="6359" y="6089"/>
                  </a:lnTo>
                  <a:lnTo>
                    <a:pt x="1" y="11649"/>
                  </a:lnTo>
                  <a:cubicBezTo>
                    <a:pt x="1691" y="13316"/>
                    <a:pt x="3251" y="15102"/>
                    <a:pt x="4644" y="16971"/>
                  </a:cubicBezTo>
                  <a:lnTo>
                    <a:pt x="11014" y="11411"/>
                  </a:lnTo>
                  <a:lnTo>
                    <a:pt x="11216" y="11649"/>
                  </a:lnTo>
                  <a:cubicBezTo>
                    <a:pt x="11915" y="12445"/>
                    <a:pt x="12892" y="12850"/>
                    <a:pt x="13873" y="12850"/>
                  </a:cubicBezTo>
                  <a:cubicBezTo>
                    <a:pt x="14697" y="12850"/>
                    <a:pt x="15524" y="12564"/>
                    <a:pt x="16193" y="11982"/>
                  </a:cubicBezTo>
                  <a:cubicBezTo>
                    <a:pt x="17670" y="10696"/>
                    <a:pt x="17824" y="8470"/>
                    <a:pt x="16538" y="6993"/>
                  </a:cubicBezTo>
                  <a:lnTo>
                    <a:pt x="11478" y="1207"/>
                  </a:lnTo>
                  <a:cubicBezTo>
                    <a:pt x="10778" y="410"/>
                    <a:pt x="9796" y="1"/>
                    <a:pt x="8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9"/>
            <p:cNvSpPr/>
            <p:nvPr/>
          </p:nvSpPr>
          <p:spPr>
            <a:xfrm>
              <a:off x="6246900" y="1642150"/>
              <a:ext cx="380425" cy="431625"/>
            </a:xfrm>
            <a:custGeom>
              <a:avLst/>
              <a:gdLst/>
              <a:ahLst/>
              <a:cxnLst/>
              <a:rect l="l" t="t" r="r" b="b"/>
              <a:pathLst>
                <a:path w="15217" h="17265" extrusionOk="0">
                  <a:moveTo>
                    <a:pt x="3968" y="1"/>
                  </a:moveTo>
                  <a:cubicBezTo>
                    <a:pt x="2501" y="1"/>
                    <a:pt x="1133" y="926"/>
                    <a:pt x="632" y="2394"/>
                  </a:cubicBezTo>
                  <a:cubicBezTo>
                    <a:pt x="0" y="4239"/>
                    <a:pt x="977" y="6239"/>
                    <a:pt x="2822" y="6870"/>
                  </a:cubicBezTo>
                  <a:lnTo>
                    <a:pt x="3120" y="6978"/>
                  </a:lnTo>
                  <a:lnTo>
                    <a:pt x="393" y="14979"/>
                  </a:lnTo>
                  <a:cubicBezTo>
                    <a:pt x="2656" y="15562"/>
                    <a:pt x="4894" y="16324"/>
                    <a:pt x="7073" y="17265"/>
                  </a:cubicBezTo>
                  <a:lnTo>
                    <a:pt x="9811" y="9252"/>
                  </a:lnTo>
                  <a:lnTo>
                    <a:pt x="10109" y="9359"/>
                  </a:lnTo>
                  <a:cubicBezTo>
                    <a:pt x="10493" y="9491"/>
                    <a:pt x="10879" y="9553"/>
                    <a:pt x="11256" y="9553"/>
                  </a:cubicBezTo>
                  <a:cubicBezTo>
                    <a:pt x="12751" y="9553"/>
                    <a:pt x="14101" y="8582"/>
                    <a:pt x="14586" y="7156"/>
                  </a:cubicBezTo>
                  <a:cubicBezTo>
                    <a:pt x="15217" y="5311"/>
                    <a:pt x="14228" y="3310"/>
                    <a:pt x="12395" y="2679"/>
                  </a:cubicBezTo>
                  <a:lnTo>
                    <a:pt x="5108" y="191"/>
                  </a:lnTo>
                  <a:cubicBezTo>
                    <a:pt x="4730" y="62"/>
                    <a:pt x="4346" y="1"/>
                    <a:pt x="3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9"/>
            <p:cNvSpPr/>
            <p:nvPr/>
          </p:nvSpPr>
          <p:spPr>
            <a:xfrm>
              <a:off x="5501875" y="1604500"/>
              <a:ext cx="380725" cy="418675"/>
            </a:xfrm>
            <a:custGeom>
              <a:avLst/>
              <a:gdLst/>
              <a:ahLst/>
              <a:cxnLst/>
              <a:rect l="l" t="t" r="r" b="b"/>
              <a:pathLst>
                <a:path w="15229" h="16747" extrusionOk="0">
                  <a:moveTo>
                    <a:pt x="11383" y="1"/>
                  </a:moveTo>
                  <a:cubicBezTo>
                    <a:pt x="11159" y="1"/>
                    <a:pt x="10932" y="22"/>
                    <a:pt x="10704" y="66"/>
                  </a:cubicBezTo>
                  <a:lnTo>
                    <a:pt x="3155" y="1554"/>
                  </a:lnTo>
                  <a:cubicBezTo>
                    <a:pt x="1238" y="1935"/>
                    <a:pt x="0" y="3793"/>
                    <a:pt x="381" y="5698"/>
                  </a:cubicBezTo>
                  <a:cubicBezTo>
                    <a:pt x="706" y="7382"/>
                    <a:pt x="2179" y="8552"/>
                    <a:pt x="3833" y="8552"/>
                  </a:cubicBezTo>
                  <a:cubicBezTo>
                    <a:pt x="4061" y="8552"/>
                    <a:pt x="4292" y="8530"/>
                    <a:pt x="4525" y="8484"/>
                  </a:cubicBezTo>
                  <a:lnTo>
                    <a:pt x="4834" y="8424"/>
                  </a:lnTo>
                  <a:lnTo>
                    <a:pt x="6477" y="16746"/>
                  </a:lnTo>
                  <a:cubicBezTo>
                    <a:pt x="8739" y="16115"/>
                    <a:pt x="11061" y="15651"/>
                    <a:pt x="13395" y="15377"/>
                  </a:cubicBezTo>
                  <a:lnTo>
                    <a:pt x="11764" y="7055"/>
                  </a:lnTo>
                  <a:lnTo>
                    <a:pt x="12073" y="6995"/>
                  </a:lnTo>
                  <a:cubicBezTo>
                    <a:pt x="13978" y="6626"/>
                    <a:pt x="15228" y="4769"/>
                    <a:pt x="14847" y="2852"/>
                  </a:cubicBezTo>
                  <a:cubicBezTo>
                    <a:pt x="14522" y="1163"/>
                    <a:pt x="13041" y="1"/>
                    <a:pt x="1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79"/>
          <p:cNvGrpSpPr/>
          <p:nvPr/>
        </p:nvGrpSpPr>
        <p:grpSpPr>
          <a:xfrm>
            <a:off x="3749575" y="1814200"/>
            <a:ext cx="1639800" cy="1560625"/>
            <a:chOff x="3749575" y="1814200"/>
            <a:chExt cx="1639800" cy="1560625"/>
          </a:xfrm>
        </p:grpSpPr>
        <p:sp>
          <p:nvSpPr>
            <p:cNvPr id="1940" name="Google Shape;1940;p79"/>
            <p:cNvSpPr/>
            <p:nvPr/>
          </p:nvSpPr>
          <p:spPr>
            <a:xfrm>
              <a:off x="3749575" y="2277725"/>
              <a:ext cx="1624325" cy="1097100"/>
            </a:xfrm>
            <a:custGeom>
              <a:avLst/>
              <a:gdLst/>
              <a:ahLst/>
              <a:cxnLst/>
              <a:rect l="l" t="t" r="r" b="b"/>
              <a:pathLst>
                <a:path w="64973" h="43884" extrusionOk="0">
                  <a:moveTo>
                    <a:pt x="32508" y="0"/>
                  </a:moveTo>
                  <a:cubicBezTo>
                    <a:pt x="30681" y="0"/>
                    <a:pt x="28829" y="158"/>
                    <a:pt x="26968" y="485"/>
                  </a:cubicBezTo>
                  <a:cubicBezTo>
                    <a:pt x="16002" y="2426"/>
                    <a:pt x="7334" y="9784"/>
                    <a:pt x="3227" y="19321"/>
                  </a:cubicBezTo>
                  <a:cubicBezTo>
                    <a:pt x="845" y="24834"/>
                    <a:pt x="0" y="31073"/>
                    <a:pt x="1119" y="37419"/>
                  </a:cubicBezTo>
                  <a:cubicBezTo>
                    <a:pt x="1512" y="39681"/>
                    <a:pt x="2143" y="41848"/>
                    <a:pt x="2977" y="43884"/>
                  </a:cubicBezTo>
                  <a:lnTo>
                    <a:pt x="62020" y="43884"/>
                  </a:lnTo>
                  <a:cubicBezTo>
                    <a:pt x="64210" y="38514"/>
                    <a:pt x="64972" y="32477"/>
                    <a:pt x="63889" y="26346"/>
                  </a:cubicBezTo>
                  <a:cubicBezTo>
                    <a:pt x="62913" y="20750"/>
                    <a:pt x="60508" y="15761"/>
                    <a:pt x="57126" y="11654"/>
                  </a:cubicBezTo>
                  <a:cubicBezTo>
                    <a:pt x="51177" y="4433"/>
                    <a:pt x="42187" y="0"/>
                    <a:pt x="325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9"/>
            <p:cNvSpPr/>
            <p:nvPr/>
          </p:nvSpPr>
          <p:spPr>
            <a:xfrm>
              <a:off x="3906725" y="1894300"/>
              <a:ext cx="324175" cy="359850"/>
            </a:xfrm>
            <a:custGeom>
              <a:avLst/>
              <a:gdLst/>
              <a:ahLst/>
              <a:cxnLst/>
              <a:rect l="l" t="t" r="r" b="b"/>
              <a:pathLst>
                <a:path w="12967" h="14394" extrusionOk="0">
                  <a:moveTo>
                    <a:pt x="9035" y="0"/>
                  </a:moveTo>
                  <a:cubicBezTo>
                    <a:pt x="8624" y="0"/>
                    <a:pt x="8208" y="88"/>
                    <a:pt x="7811" y="273"/>
                  </a:cubicBezTo>
                  <a:lnTo>
                    <a:pt x="2084" y="2940"/>
                  </a:lnTo>
                  <a:cubicBezTo>
                    <a:pt x="632" y="3619"/>
                    <a:pt x="1" y="5345"/>
                    <a:pt x="679" y="6798"/>
                  </a:cubicBezTo>
                  <a:cubicBezTo>
                    <a:pt x="1160" y="7820"/>
                    <a:pt x="2197" y="8476"/>
                    <a:pt x="3313" y="8476"/>
                  </a:cubicBezTo>
                  <a:cubicBezTo>
                    <a:pt x="3719" y="8476"/>
                    <a:pt x="4134" y="8390"/>
                    <a:pt x="4537" y="8202"/>
                  </a:cubicBezTo>
                  <a:lnTo>
                    <a:pt x="4775" y="8095"/>
                  </a:lnTo>
                  <a:lnTo>
                    <a:pt x="7716" y="14394"/>
                  </a:lnTo>
                  <a:cubicBezTo>
                    <a:pt x="9383" y="13453"/>
                    <a:pt x="11145" y="12632"/>
                    <a:pt x="12966" y="11941"/>
                  </a:cubicBezTo>
                  <a:lnTo>
                    <a:pt x="10038" y="5643"/>
                  </a:lnTo>
                  <a:lnTo>
                    <a:pt x="10264" y="5535"/>
                  </a:lnTo>
                  <a:cubicBezTo>
                    <a:pt x="11716" y="4857"/>
                    <a:pt x="12347" y="3130"/>
                    <a:pt x="11669" y="1678"/>
                  </a:cubicBezTo>
                  <a:cubicBezTo>
                    <a:pt x="11175" y="622"/>
                    <a:pt x="10128" y="0"/>
                    <a:pt x="90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9"/>
            <p:cNvSpPr/>
            <p:nvPr/>
          </p:nvSpPr>
          <p:spPr>
            <a:xfrm>
              <a:off x="5041100" y="1985675"/>
              <a:ext cx="348275" cy="361650"/>
            </a:xfrm>
            <a:custGeom>
              <a:avLst/>
              <a:gdLst/>
              <a:ahLst/>
              <a:cxnLst/>
              <a:rect l="l" t="t" r="r" b="b"/>
              <a:pathLst>
                <a:path w="13931" h="14466" extrusionOk="0">
                  <a:moveTo>
                    <a:pt x="5463" y="1"/>
                  </a:moveTo>
                  <a:cubicBezTo>
                    <a:pt x="4547" y="1"/>
                    <a:pt x="3643" y="432"/>
                    <a:pt x="3072" y="1238"/>
                  </a:cubicBezTo>
                  <a:cubicBezTo>
                    <a:pt x="2155" y="2547"/>
                    <a:pt x="2477" y="4357"/>
                    <a:pt x="3786" y="5286"/>
                  </a:cubicBezTo>
                  <a:lnTo>
                    <a:pt x="4001" y="5429"/>
                  </a:lnTo>
                  <a:lnTo>
                    <a:pt x="0" y="11144"/>
                  </a:lnTo>
                  <a:cubicBezTo>
                    <a:pt x="1667" y="12132"/>
                    <a:pt x="3263" y="13239"/>
                    <a:pt x="4763" y="14465"/>
                  </a:cubicBezTo>
                  <a:lnTo>
                    <a:pt x="8751" y="8762"/>
                  </a:lnTo>
                  <a:lnTo>
                    <a:pt x="8966" y="8905"/>
                  </a:lnTo>
                  <a:cubicBezTo>
                    <a:pt x="9472" y="9264"/>
                    <a:pt x="10052" y="9436"/>
                    <a:pt x="10628" y="9436"/>
                  </a:cubicBezTo>
                  <a:cubicBezTo>
                    <a:pt x="11542" y="9436"/>
                    <a:pt x="12444" y="9002"/>
                    <a:pt x="13014" y="8191"/>
                  </a:cubicBezTo>
                  <a:cubicBezTo>
                    <a:pt x="13931" y="6881"/>
                    <a:pt x="13609" y="5071"/>
                    <a:pt x="12299" y="4155"/>
                  </a:cubicBezTo>
                  <a:lnTo>
                    <a:pt x="7120" y="523"/>
                  </a:lnTo>
                  <a:cubicBezTo>
                    <a:pt x="6616" y="170"/>
                    <a:pt x="6037" y="1"/>
                    <a:pt x="54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9"/>
            <p:cNvSpPr/>
            <p:nvPr/>
          </p:nvSpPr>
          <p:spPr>
            <a:xfrm>
              <a:off x="4510975" y="1814200"/>
              <a:ext cx="308975" cy="331300"/>
            </a:xfrm>
            <a:custGeom>
              <a:avLst/>
              <a:gdLst/>
              <a:ahLst/>
              <a:cxnLst/>
              <a:rect l="l" t="t" r="r" b="b"/>
              <a:pathLst>
                <a:path w="12359" h="13252" extrusionOk="0">
                  <a:moveTo>
                    <a:pt x="3027" y="1"/>
                  </a:moveTo>
                  <a:cubicBezTo>
                    <a:pt x="1540" y="1"/>
                    <a:pt x="267" y="1147"/>
                    <a:pt x="143" y="2655"/>
                  </a:cubicBezTo>
                  <a:cubicBezTo>
                    <a:pt x="0" y="4251"/>
                    <a:pt x="1179" y="5656"/>
                    <a:pt x="2774" y="5799"/>
                  </a:cubicBezTo>
                  <a:lnTo>
                    <a:pt x="3036" y="5822"/>
                  </a:lnTo>
                  <a:lnTo>
                    <a:pt x="2429" y="12740"/>
                  </a:lnTo>
                  <a:cubicBezTo>
                    <a:pt x="4382" y="12764"/>
                    <a:pt x="6322" y="12930"/>
                    <a:pt x="8216" y="13252"/>
                  </a:cubicBezTo>
                  <a:lnTo>
                    <a:pt x="8823" y="6323"/>
                  </a:lnTo>
                  <a:lnTo>
                    <a:pt x="9073" y="6346"/>
                  </a:lnTo>
                  <a:cubicBezTo>
                    <a:pt x="9160" y="6354"/>
                    <a:pt x="9247" y="6357"/>
                    <a:pt x="9332" y="6357"/>
                  </a:cubicBezTo>
                  <a:cubicBezTo>
                    <a:pt x="10877" y="6357"/>
                    <a:pt x="12092" y="5159"/>
                    <a:pt x="12216" y="3703"/>
                  </a:cubicBezTo>
                  <a:cubicBezTo>
                    <a:pt x="12359" y="2108"/>
                    <a:pt x="11180" y="703"/>
                    <a:pt x="9585" y="572"/>
                  </a:cubicBezTo>
                  <a:lnTo>
                    <a:pt x="3286" y="12"/>
                  </a:lnTo>
                  <a:cubicBezTo>
                    <a:pt x="3199" y="4"/>
                    <a:pt x="3113" y="1"/>
                    <a:pt x="30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9"/>
            <p:cNvSpPr/>
            <p:nvPr/>
          </p:nvSpPr>
          <p:spPr>
            <a:xfrm>
              <a:off x="4965775" y="2569050"/>
              <a:ext cx="408125" cy="805775"/>
            </a:xfrm>
            <a:custGeom>
              <a:avLst/>
              <a:gdLst/>
              <a:ahLst/>
              <a:cxnLst/>
              <a:rect l="l" t="t" r="r" b="b"/>
              <a:pathLst>
                <a:path w="16325" h="32231" extrusionOk="0">
                  <a:moveTo>
                    <a:pt x="8478" y="1"/>
                  </a:moveTo>
                  <a:cubicBezTo>
                    <a:pt x="8323" y="239"/>
                    <a:pt x="8169" y="465"/>
                    <a:pt x="8014" y="691"/>
                  </a:cubicBezTo>
                  <a:cubicBezTo>
                    <a:pt x="1549" y="10323"/>
                    <a:pt x="1" y="21825"/>
                    <a:pt x="2751" y="32231"/>
                  </a:cubicBezTo>
                  <a:lnTo>
                    <a:pt x="13372" y="32231"/>
                  </a:lnTo>
                  <a:cubicBezTo>
                    <a:pt x="15562" y="26861"/>
                    <a:pt x="16324" y="20824"/>
                    <a:pt x="15241" y="14693"/>
                  </a:cubicBezTo>
                  <a:cubicBezTo>
                    <a:pt x="14265" y="9097"/>
                    <a:pt x="11860" y="4108"/>
                    <a:pt x="8478" y="1"/>
                  </a:cubicBezTo>
                  <a:close/>
                </a:path>
              </a:pathLst>
            </a:custGeom>
            <a:solidFill>
              <a:srgbClr val="00000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 name="Google Shape;1945;p79"/>
          <p:cNvGrpSpPr/>
          <p:nvPr/>
        </p:nvGrpSpPr>
        <p:grpSpPr>
          <a:xfrm>
            <a:off x="2672650" y="2129125"/>
            <a:ext cx="1289175" cy="1245700"/>
            <a:chOff x="2672650" y="2129125"/>
            <a:chExt cx="1289175" cy="1245700"/>
          </a:xfrm>
        </p:grpSpPr>
        <p:sp>
          <p:nvSpPr>
            <p:cNvPr id="1946" name="Google Shape;1946;p79"/>
            <p:cNvSpPr/>
            <p:nvPr/>
          </p:nvSpPr>
          <p:spPr>
            <a:xfrm>
              <a:off x="2672650" y="2493450"/>
              <a:ext cx="1289175" cy="881375"/>
            </a:xfrm>
            <a:custGeom>
              <a:avLst/>
              <a:gdLst/>
              <a:ahLst/>
              <a:cxnLst/>
              <a:rect l="l" t="t" r="r" b="b"/>
              <a:pathLst>
                <a:path w="51567" h="35255" extrusionOk="0">
                  <a:moveTo>
                    <a:pt x="25693" y="0"/>
                  </a:moveTo>
                  <a:cubicBezTo>
                    <a:pt x="23545" y="0"/>
                    <a:pt x="21363" y="277"/>
                    <a:pt x="19193" y="858"/>
                  </a:cubicBezTo>
                  <a:cubicBezTo>
                    <a:pt x="10954" y="3072"/>
                    <a:pt x="4751" y="9144"/>
                    <a:pt x="2036" y="16621"/>
                  </a:cubicBezTo>
                  <a:cubicBezTo>
                    <a:pt x="334" y="21301"/>
                    <a:pt x="0" y="26539"/>
                    <a:pt x="1381" y="31707"/>
                  </a:cubicBezTo>
                  <a:cubicBezTo>
                    <a:pt x="1715" y="32933"/>
                    <a:pt x="2131" y="34124"/>
                    <a:pt x="2620" y="35255"/>
                  </a:cubicBezTo>
                  <a:lnTo>
                    <a:pt x="48780" y="35255"/>
                  </a:lnTo>
                  <a:cubicBezTo>
                    <a:pt x="50995" y="30206"/>
                    <a:pt x="51566" y="24396"/>
                    <a:pt x="50030" y="18669"/>
                  </a:cubicBezTo>
                  <a:cubicBezTo>
                    <a:pt x="49244" y="15728"/>
                    <a:pt x="47959" y="13050"/>
                    <a:pt x="46304" y="10692"/>
                  </a:cubicBezTo>
                  <a:cubicBezTo>
                    <a:pt x="41613" y="4048"/>
                    <a:pt x="33901" y="0"/>
                    <a:pt x="25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9"/>
            <p:cNvSpPr/>
            <p:nvPr/>
          </p:nvSpPr>
          <p:spPr>
            <a:xfrm>
              <a:off x="2727400" y="2223300"/>
              <a:ext cx="266725" cy="285950"/>
            </a:xfrm>
            <a:custGeom>
              <a:avLst/>
              <a:gdLst/>
              <a:ahLst/>
              <a:cxnLst/>
              <a:rect l="l" t="t" r="r" b="b"/>
              <a:pathLst>
                <a:path w="10669" h="11438" extrusionOk="0">
                  <a:moveTo>
                    <a:pt x="6937" y="0"/>
                  </a:moveTo>
                  <a:cubicBezTo>
                    <a:pt x="6550" y="0"/>
                    <a:pt x="6158" y="98"/>
                    <a:pt x="5799" y="305"/>
                  </a:cubicBezTo>
                  <a:lnTo>
                    <a:pt x="1477" y="2805"/>
                  </a:lnTo>
                  <a:cubicBezTo>
                    <a:pt x="382" y="3436"/>
                    <a:pt x="1" y="4841"/>
                    <a:pt x="632" y="5937"/>
                  </a:cubicBezTo>
                  <a:cubicBezTo>
                    <a:pt x="1044" y="6656"/>
                    <a:pt x="1818" y="7090"/>
                    <a:pt x="2626" y="7090"/>
                  </a:cubicBezTo>
                  <a:cubicBezTo>
                    <a:pt x="3009" y="7090"/>
                    <a:pt x="3400" y="6992"/>
                    <a:pt x="3763" y="6782"/>
                  </a:cubicBezTo>
                  <a:lnTo>
                    <a:pt x="3942" y="6675"/>
                  </a:lnTo>
                  <a:lnTo>
                    <a:pt x="6692" y="11437"/>
                  </a:lnTo>
                  <a:cubicBezTo>
                    <a:pt x="7942" y="10580"/>
                    <a:pt x="9264" y="9806"/>
                    <a:pt x="10669" y="9139"/>
                  </a:cubicBezTo>
                  <a:lnTo>
                    <a:pt x="7919" y="4389"/>
                  </a:lnTo>
                  <a:lnTo>
                    <a:pt x="8097" y="4282"/>
                  </a:lnTo>
                  <a:cubicBezTo>
                    <a:pt x="9193" y="3651"/>
                    <a:pt x="9562" y="2246"/>
                    <a:pt x="8931" y="1150"/>
                  </a:cubicBezTo>
                  <a:cubicBezTo>
                    <a:pt x="8506" y="414"/>
                    <a:pt x="7732" y="0"/>
                    <a:pt x="6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9"/>
            <p:cNvSpPr/>
            <p:nvPr/>
          </p:nvSpPr>
          <p:spPr>
            <a:xfrm>
              <a:off x="3636450" y="2223375"/>
              <a:ext cx="266725" cy="286175"/>
            </a:xfrm>
            <a:custGeom>
              <a:avLst/>
              <a:gdLst/>
              <a:ahLst/>
              <a:cxnLst/>
              <a:rect l="l" t="t" r="r" b="b"/>
              <a:pathLst>
                <a:path w="10669" h="11447" extrusionOk="0">
                  <a:moveTo>
                    <a:pt x="3722" y="1"/>
                  </a:moveTo>
                  <a:cubicBezTo>
                    <a:pt x="2931" y="1"/>
                    <a:pt x="2161" y="414"/>
                    <a:pt x="1739" y="1147"/>
                  </a:cubicBezTo>
                  <a:cubicBezTo>
                    <a:pt x="1108" y="2243"/>
                    <a:pt x="1489" y="3648"/>
                    <a:pt x="2584" y="4279"/>
                  </a:cubicBezTo>
                  <a:lnTo>
                    <a:pt x="2763" y="4386"/>
                  </a:lnTo>
                  <a:lnTo>
                    <a:pt x="1" y="9148"/>
                  </a:lnTo>
                  <a:cubicBezTo>
                    <a:pt x="1382" y="9815"/>
                    <a:pt x="2715" y="10577"/>
                    <a:pt x="3977" y="11446"/>
                  </a:cubicBezTo>
                  <a:lnTo>
                    <a:pt x="6728" y="6672"/>
                  </a:lnTo>
                  <a:lnTo>
                    <a:pt x="6906" y="6779"/>
                  </a:lnTo>
                  <a:cubicBezTo>
                    <a:pt x="7267" y="6987"/>
                    <a:pt x="7662" y="7086"/>
                    <a:pt x="8052" y="7086"/>
                  </a:cubicBezTo>
                  <a:cubicBezTo>
                    <a:pt x="8844" y="7086"/>
                    <a:pt x="9615" y="6676"/>
                    <a:pt x="10038" y="5934"/>
                  </a:cubicBezTo>
                  <a:cubicBezTo>
                    <a:pt x="10669" y="4838"/>
                    <a:pt x="10300" y="3433"/>
                    <a:pt x="9204" y="2802"/>
                  </a:cubicBezTo>
                  <a:lnTo>
                    <a:pt x="4870" y="314"/>
                  </a:lnTo>
                  <a:cubicBezTo>
                    <a:pt x="4508" y="101"/>
                    <a:pt x="4113" y="1"/>
                    <a:pt x="3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9"/>
            <p:cNvSpPr/>
            <p:nvPr/>
          </p:nvSpPr>
          <p:spPr>
            <a:xfrm>
              <a:off x="3195625" y="2129125"/>
              <a:ext cx="239650" cy="252125"/>
            </a:xfrm>
            <a:custGeom>
              <a:avLst/>
              <a:gdLst/>
              <a:ahLst/>
              <a:cxnLst/>
              <a:rect l="l" t="t" r="r" b="b"/>
              <a:pathLst>
                <a:path w="9586" h="10085" extrusionOk="0">
                  <a:moveTo>
                    <a:pt x="2287" y="0"/>
                  </a:moveTo>
                  <a:cubicBezTo>
                    <a:pt x="1024" y="0"/>
                    <a:pt x="1" y="1024"/>
                    <a:pt x="1" y="2298"/>
                  </a:cubicBezTo>
                  <a:cubicBezTo>
                    <a:pt x="1" y="3560"/>
                    <a:pt x="1024" y="4584"/>
                    <a:pt x="2287" y="4584"/>
                  </a:cubicBezTo>
                  <a:lnTo>
                    <a:pt x="2501" y="4584"/>
                  </a:lnTo>
                  <a:lnTo>
                    <a:pt x="2501" y="10073"/>
                  </a:lnTo>
                  <a:cubicBezTo>
                    <a:pt x="3230" y="10016"/>
                    <a:pt x="3960" y="9989"/>
                    <a:pt x="4687" y="9989"/>
                  </a:cubicBezTo>
                  <a:cubicBezTo>
                    <a:pt x="5491" y="9989"/>
                    <a:pt x="6291" y="10022"/>
                    <a:pt x="7085" y="10085"/>
                  </a:cubicBezTo>
                  <a:lnTo>
                    <a:pt x="7085" y="4584"/>
                  </a:lnTo>
                  <a:lnTo>
                    <a:pt x="7287" y="4584"/>
                  </a:lnTo>
                  <a:cubicBezTo>
                    <a:pt x="8609" y="4584"/>
                    <a:pt x="9585" y="3512"/>
                    <a:pt x="9585" y="2298"/>
                  </a:cubicBezTo>
                  <a:cubicBezTo>
                    <a:pt x="9585" y="1024"/>
                    <a:pt x="8549" y="0"/>
                    <a:pt x="7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9"/>
            <p:cNvSpPr/>
            <p:nvPr/>
          </p:nvSpPr>
          <p:spPr>
            <a:xfrm>
              <a:off x="3749575" y="2760750"/>
              <a:ext cx="212250" cy="614075"/>
            </a:xfrm>
            <a:custGeom>
              <a:avLst/>
              <a:gdLst/>
              <a:ahLst/>
              <a:cxnLst/>
              <a:rect l="l" t="t" r="r" b="b"/>
              <a:pathLst>
                <a:path w="8490" h="24563" extrusionOk="0">
                  <a:moveTo>
                    <a:pt x="3227" y="0"/>
                  </a:moveTo>
                  <a:cubicBezTo>
                    <a:pt x="845" y="5513"/>
                    <a:pt x="0" y="11752"/>
                    <a:pt x="1119" y="18098"/>
                  </a:cubicBezTo>
                  <a:cubicBezTo>
                    <a:pt x="1512" y="20360"/>
                    <a:pt x="2143" y="22527"/>
                    <a:pt x="2977" y="24563"/>
                  </a:cubicBezTo>
                  <a:lnTo>
                    <a:pt x="5703" y="24563"/>
                  </a:lnTo>
                  <a:cubicBezTo>
                    <a:pt x="7918" y="19514"/>
                    <a:pt x="8489" y="13704"/>
                    <a:pt x="6953" y="7977"/>
                  </a:cubicBezTo>
                  <a:cubicBezTo>
                    <a:pt x="6167" y="5036"/>
                    <a:pt x="4882" y="2346"/>
                    <a:pt x="3227" y="0"/>
                  </a:cubicBezTo>
                  <a:close/>
                </a:path>
              </a:pathLst>
            </a:custGeom>
            <a:solidFill>
              <a:srgbClr val="00000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1" name="Google Shape;1951;p79"/>
          <p:cNvGrpSpPr/>
          <p:nvPr/>
        </p:nvGrpSpPr>
        <p:grpSpPr>
          <a:xfrm>
            <a:off x="1651075" y="2460400"/>
            <a:ext cx="1169525" cy="914425"/>
            <a:chOff x="1651075" y="2460400"/>
            <a:chExt cx="1169525" cy="914425"/>
          </a:xfrm>
        </p:grpSpPr>
        <p:sp>
          <p:nvSpPr>
            <p:cNvPr id="1952" name="Google Shape;1952;p79"/>
            <p:cNvSpPr/>
            <p:nvPr/>
          </p:nvSpPr>
          <p:spPr>
            <a:xfrm>
              <a:off x="1861525" y="2719300"/>
              <a:ext cx="959075" cy="655525"/>
            </a:xfrm>
            <a:custGeom>
              <a:avLst/>
              <a:gdLst/>
              <a:ahLst/>
              <a:cxnLst/>
              <a:rect l="l" t="t" r="r" b="b"/>
              <a:pathLst>
                <a:path w="38363" h="26221" extrusionOk="0">
                  <a:moveTo>
                    <a:pt x="19844" y="0"/>
                  </a:moveTo>
                  <a:cubicBezTo>
                    <a:pt x="18316" y="0"/>
                    <a:pt x="16762" y="197"/>
                    <a:pt x="15217" y="610"/>
                  </a:cubicBezTo>
                  <a:cubicBezTo>
                    <a:pt x="5680" y="3170"/>
                    <a:pt x="1" y="13017"/>
                    <a:pt x="2561" y="22554"/>
                  </a:cubicBezTo>
                  <a:cubicBezTo>
                    <a:pt x="2906" y="23851"/>
                    <a:pt x="3394" y="25078"/>
                    <a:pt x="3989" y="26221"/>
                  </a:cubicBezTo>
                  <a:lnTo>
                    <a:pt x="35708" y="26221"/>
                  </a:lnTo>
                  <a:cubicBezTo>
                    <a:pt x="37732" y="22375"/>
                    <a:pt x="38363" y="17791"/>
                    <a:pt x="37160" y="13279"/>
                  </a:cubicBezTo>
                  <a:cubicBezTo>
                    <a:pt x="36589" y="11171"/>
                    <a:pt x="35672" y="9266"/>
                    <a:pt x="34481" y="7587"/>
                  </a:cubicBezTo>
                  <a:cubicBezTo>
                    <a:pt x="31151" y="2871"/>
                    <a:pt x="25676" y="0"/>
                    <a:pt x="19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9"/>
            <p:cNvSpPr/>
            <p:nvPr/>
          </p:nvSpPr>
          <p:spPr>
            <a:xfrm>
              <a:off x="1939825" y="2527275"/>
              <a:ext cx="189625" cy="203425"/>
            </a:xfrm>
            <a:custGeom>
              <a:avLst/>
              <a:gdLst/>
              <a:ahLst/>
              <a:cxnLst/>
              <a:rect l="l" t="t" r="r" b="b"/>
              <a:pathLst>
                <a:path w="7585" h="8137" extrusionOk="0">
                  <a:moveTo>
                    <a:pt x="4936" y="0"/>
                  </a:moveTo>
                  <a:cubicBezTo>
                    <a:pt x="4659" y="0"/>
                    <a:pt x="4378" y="70"/>
                    <a:pt x="4120" y="219"/>
                  </a:cubicBezTo>
                  <a:lnTo>
                    <a:pt x="1048" y="1993"/>
                  </a:lnTo>
                  <a:cubicBezTo>
                    <a:pt x="274" y="2445"/>
                    <a:pt x="0" y="3446"/>
                    <a:pt x="452" y="4219"/>
                  </a:cubicBezTo>
                  <a:cubicBezTo>
                    <a:pt x="745" y="4731"/>
                    <a:pt x="1297" y="5043"/>
                    <a:pt x="1875" y="5043"/>
                  </a:cubicBezTo>
                  <a:cubicBezTo>
                    <a:pt x="2145" y="5043"/>
                    <a:pt x="2421" y="4975"/>
                    <a:pt x="2679" y="4827"/>
                  </a:cubicBezTo>
                  <a:lnTo>
                    <a:pt x="2810" y="4743"/>
                  </a:lnTo>
                  <a:lnTo>
                    <a:pt x="4763" y="8137"/>
                  </a:lnTo>
                  <a:cubicBezTo>
                    <a:pt x="5644" y="7517"/>
                    <a:pt x="6596" y="6970"/>
                    <a:pt x="7584" y="6505"/>
                  </a:cubicBezTo>
                  <a:lnTo>
                    <a:pt x="5632" y="3112"/>
                  </a:lnTo>
                  <a:lnTo>
                    <a:pt x="5751" y="3041"/>
                  </a:lnTo>
                  <a:cubicBezTo>
                    <a:pt x="6537" y="2600"/>
                    <a:pt x="6799" y="1600"/>
                    <a:pt x="6358" y="814"/>
                  </a:cubicBezTo>
                  <a:cubicBezTo>
                    <a:pt x="6054" y="294"/>
                    <a:pt x="5503" y="0"/>
                    <a:pt x="4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9"/>
            <p:cNvSpPr/>
            <p:nvPr/>
          </p:nvSpPr>
          <p:spPr>
            <a:xfrm>
              <a:off x="1712400" y="2754900"/>
              <a:ext cx="209275" cy="183875"/>
            </a:xfrm>
            <a:custGeom>
              <a:avLst/>
              <a:gdLst/>
              <a:ahLst/>
              <a:cxnLst/>
              <a:rect l="l" t="t" r="r" b="b"/>
              <a:pathLst>
                <a:path w="8371" h="7355" extrusionOk="0">
                  <a:moveTo>
                    <a:pt x="3630" y="1"/>
                  </a:moveTo>
                  <a:cubicBezTo>
                    <a:pt x="3067" y="1"/>
                    <a:pt x="2522" y="292"/>
                    <a:pt x="2227" y="818"/>
                  </a:cubicBezTo>
                  <a:lnTo>
                    <a:pt x="441" y="3889"/>
                  </a:lnTo>
                  <a:cubicBezTo>
                    <a:pt x="1" y="4675"/>
                    <a:pt x="263" y="5663"/>
                    <a:pt x="1048" y="6116"/>
                  </a:cubicBezTo>
                  <a:cubicBezTo>
                    <a:pt x="1305" y="6266"/>
                    <a:pt x="1586" y="6337"/>
                    <a:pt x="1864" y="6337"/>
                  </a:cubicBezTo>
                  <a:cubicBezTo>
                    <a:pt x="2425" y="6337"/>
                    <a:pt x="2972" y="6046"/>
                    <a:pt x="3275" y="5520"/>
                  </a:cubicBezTo>
                  <a:lnTo>
                    <a:pt x="3346" y="5390"/>
                  </a:lnTo>
                  <a:lnTo>
                    <a:pt x="6740" y="7354"/>
                  </a:lnTo>
                  <a:cubicBezTo>
                    <a:pt x="7204" y="6378"/>
                    <a:pt x="7752" y="5425"/>
                    <a:pt x="8371" y="4532"/>
                  </a:cubicBezTo>
                  <a:lnTo>
                    <a:pt x="4977" y="2568"/>
                  </a:lnTo>
                  <a:lnTo>
                    <a:pt x="5049" y="2449"/>
                  </a:lnTo>
                  <a:cubicBezTo>
                    <a:pt x="5501" y="1663"/>
                    <a:pt x="5228" y="663"/>
                    <a:pt x="4454" y="222"/>
                  </a:cubicBezTo>
                  <a:cubicBezTo>
                    <a:pt x="4193" y="72"/>
                    <a:pt x="3909" y="1"/>
                    <a:pt x="3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9"/>
            <p:cNvSpPr/>
            <p:nvPr/>
          </p:nvSpPr>
          <p:spPr>
            <a:xfrm>
              <a:off x="1651075" y="3081900"/>
              <a:ext cx="179225" cy="170600"/>
            </a:xfrm>
            <a:custGeom>
              <a:avLst/>
              <a:gdLst/>
              <a:ahLst/>
              <a:cxnLst/>
              <a:rect l="l" t="t" r="r" b="b"/>
              <a:pathLst>
                <a:path w="7169" h="6824" extrusionOk="0">
                  <a:moveTo>
                    <a:pt x="1632" y="1"/>
                  </a:moveTo>
                  <a:cubicBezTo>
                    <a:pt x="727" y="1"/>
                    <a:pt x="1" y="739"/>
                    <a:pt x="1" y="1632"/>
                  </a:cubicBezTo>
                  <a:lnTo>
                    <a:pt x="1" y="5192"/>
                  </a:lnTo>
                  <a:cubicBezTo>
                    <a:pt x="1" y="6085"/>
                    <a:pt x="727" y="6823"/>
                    <a:pt x="1632" y="6823"/>
                  </a:cubicBezTo>
                  <a:cubicBezTo>
                    <a:pt x="2501" y="6823"/>
                    <a:pt x="3263" y="6121"/>
                    <a:pt x="3263" y="5192"/>
                  </a:cubicBezTo>
                  <a:lnTo>
                    <a:pt x="3263" y="5037"/>
                  </a:lnTo>
                  <a:lnTo>
                    <a:pt x="7169" y="5037"/>
                  </a:lnTo>
                  <a:cubicBezTo>
                    <a:pt x="7085" y="3942"/>
                    <a:pt x="7085" y="2858"/>
                    <a:pt x="7169" y="1775"/>
                  </a:cubicBezTo>
                  <a:lnTo>
                    <a:pt x="3263" y="1775"/>
                  </a:lnTo>
                  <a:lnTo>
                    <a:pt x="3263" y="1632"/>
                  </a:lnTo>
                  <a:cubicBezTo>
                    <a:pt x="3263" y="739"/>
                    <a:pt x="2525" y="1"/>
                    <a:pt x="1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9"/>
            <p:cNvSpPr/>
            <p:nvPr/>
          </p:nvSpPr>
          <p:spPr>
            <a:xfrm>
              <a:off x="2586325" y="2527275"/>
              <a:ext cx="189625" cy="203425"/>
            </a:xfrm>
            <a:custGeom>
              <a:avLst/>
              <a:gdLst/>
              <a:ahLst/>
              <a:cxnLst/>
              <a:rect l="l" t="t" r="r" b="b"/>
              <a:pathLst>
                <a:path w="7585" h="8137" extrusionOk="0">
                  <a:moveTo>
                    <a:pt x="2652" y="0"/>
                  </a:moveTo>
                  <a:cubicBezTo>
                    <a:pt x="2088" y="0"/>
                    <a:pt x="1543" y="294"/>
                    <a:pt x="1239" y="814"/>
                  </a:cubicBezTo>
                  <a:cubicBezTo>
                    <a:pt x="786" y="1600"/>
                    <a:pt x="1048" y="2600"/>
                    <a:pt x="1834" y="3041"/>
                  </a:cubicBezTo>
                  <a:lnTo>
                    <a:pt x="1953" y="3112"/>
                  </a:lnTo>
                  <a:lnTo>
                    <a:pt x="0" y="6505"/>
                  </a:lnTo>
                  <a:cubicBezTo>
                    <a:pt x="977" y="6982"/>
                    <a:pt x="1929" y="7529"/>
                    <a:pt x="2822" y="8137"/>
                  </a:cubicBezTo>
                  <a:lnTo>
                    <a:pt x="4787" y="4743"/>
                  </a:lnTo>
                  <a:lnTo>
                    <a:pt x="4906" y="4827"/>
                  </a:lnTo>
                  <a:cubicBezTo>
                    <a:pt x="5163" y="4971"/>
                    <a:pt x="5443" y="5040"/>
                    <a:pt x="5719" y="5040"/>
                  </a:cubicBezTo>
                  <a:cubicBezTo>
                    <a:pt x="6286" y="5040"/>
                    <a:pt x="6836" y="4748"/>
                    <a:pt x="7132" y="4219"/>
                  </a:cubicBezTo>
                  <a:cubicBezTo>
                    <a:pt x="7585" y="3446"/>
                    <a:pt x="7323" y="2445"/>
                    <a:pt x="6537" y="1993"/>
                  </a:cubicBezTo>
                  <a:lnTo>
                    <a:pt x="3465" y="219"/>
                  </a:lnTo>
                  <a:cubicBezTo>
                    <a:pt x="3207" y="70"/>
                    <a:pt x="2927" y="0"/>
                    <a:pt x="26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9"/>
            <p:cNvSpPr/>
            <p:nvPr/>
          </p:nvSpPr>
          <p:spPr>
            <a:xfrm>
              <a:off x="2272600" y="2460400"/>
              <a:ext cx="170575" cy="179225"/>
            </a:xfrm>
            <a:custGeom>
              <a:avLst/>
              <a:gdLst/>
              <a:ahLst/>
              <a:cxnLst/>
              <a:rect l="l" t="t" r="r" b="b"/>
              <a:pathLst>
                <a:path w="6823" h="7169" extrusionOk="0">
                  <a:moveTo>
                    <a:pt x="1631" y="1"/>
                  </a:moveTo>
                  <a:cubicBezTo>
                    <a:pt x="738" y="1"/>
                    <a:pt x="0" y="727"/>
                    <a:pt x="0" y="1632"/>
                  </a:cubicBezTo>
                  <a:cubicBezTo>
                    <a:pt x="0" y="2525"/>
                    <a:pt x="738" y="3251"/>
                    <a:pt x="1631" y="3251"/>
                  </a:cubicBezTo>
                  <a:lnTo>
                    <a:pt x="1786" y="3251"/>
                  </a:lnTo>
                  <a:lnTo>
                    <a:pt x="1786" y="7168"/>
                  </a:lnTo>
                  <a:cubicBezTo>
                    <a:pt x="2316" y="7122"/>
                    <a:pt x="2842" y="7101"/>
                    <a:pt x="3368" y="7101"/>
                  </a:cubicBezTo>
                  <a:cubicBezTo>
                    <a:pt x="3929" y="7101"/>
                    <a:pt x="4489" y="7125"/>
                    <a:pt x="5048" y="7168"/>
                  </a:cubicBezTo>
                  <a:lnTo>
                    <a:pt x="5048" y="3251"/>
                  </a:lnTo>
                  <a:lnTo>
                    <a:pt x="5191" y="3251"/>
                  </a:lnTo>
                  <a:cubicBezTo>
                    <a:pt x="6120" y="3251"/>
                    <a:pt x="6823" y="2489"/>
                    <a:pt x="6823" y="1620"/>
                  </a:cubicBezTo>
                  <a:cubicBezTo>
                    <a:pt x="6823" y="727"/>
                    <a:pt x="6084" y="1"/>
                    <a:pt x="5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9"/>
            <p:cNvSpPr/>
            <p:nvPr/>
          </p:nvSpPr>
          <p:spPr>
            <a:xfrm>
              <a:off x="2672650" y="2908975"/>
              <a:ext cx="147950" cy="465850"/>
            </a:xfrm>
            <a:custGeom>
              <a:avLst/>
              <a:gdLst/>
              <a:ahLst/>
              <a:cxnLst/>
              <a:rect l="l" t="t" r="r" b="b"/>
              <a:pathLst>
                <a:path w="5918" h="18634" extrusionOk="0">
                  <a:moveTo>
                    <a:pt x="2036" y="0"/>
                  </a:moveTo>
                  <a:cubicBezTo>
                    <a:pt x="334" y="4680"/>
                    <a:pt x="0" y="9918"/>
                    <a:pt x="1381" y="15086"/>
                  </a:cubicBezTo>
                  <a:cubicBezTo>
                    <a:pt x="1715" y="16312"/>
                    <a:pt x="2131" y="17503"/>
                    <a:pt x="2620" y="18634"/>
                  </a:cubicBezTo>
                  <a:lnTo>
                    <a:pt x="3263" y="18634"/>
                  </a:lnTo>
                  <a:cubicBezTo>
                    <a:pt x="5287" y="14788"/>
                    <a:pt x="5918" y="10204"/>
                    <a:pt x="4715" y="5692"/>
                  </a:cubicBezTo>
                  <a:cubicBezTo>
                    <a:pt x="4144" y="3584"/>
                    <a:pt x="3227" y="1679"/>
                    <a:pt x="2036" y="0"/>
                  </a:cubicBezTo>
                  <a:close/>
                </a:path>
              </a:pathLst>
            </a:custGeom>
            <a:solidFill>
              <a:srgbClr val="00000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9" name="Google Shape;1959;p79"/>
          <p:cNvSpPr txBox="1">
            <a:spLocks noGrp="1"/>
          </p:cNvSpPr>
          <p:nvPr>
            <p:ph type="title"/>
          </p:nvPr>
        </p:nvSpPr>
        <p:spPr>
          <a:xfrm>
            <a:off x="733600" y="377725"/>
            <a:ext cx="61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CORONAVIRUS GROWTH</a:t>
            </a:r>
            <a:endParaRPr/>
          </a:p>
        </p:txBody>
      </p:sp>
      <p:sp>
        <p:nvSpPr>
          <p:cNvPr id="1960" name="Google Shape;1960;p79"/>
          <p:cNvSpPr/>
          <p:nvPr/>
        </p:nvSpPr>
        <p:spPr>
          <a:xfrm>
            <a:off x="4563950" y="3374800"/>
            <a:ext cx="16100" cy="16100"/>
          </a:xfrm>
          <a:custGeom>
            <a:avLst/>
            <a:gdLst/>
            <a:ahLst/>
            <a:cxnLst/>
            <a:rect l="l" t="t" r="r" b="b"/>
            <a:pathLst>
              <a:path w="644" h="644" extrusionOk="0">
                <a:moveTo>
                  <a:pt x="1" y="1"/>
                </a:moveTo>
                <a:cubicBezTo>
                  <a:pt x="96" y="227"/>
                  <a:pt x="191" y="429"/>
                  <a:pt x="286" y="644"/>
                </a:cubicBezTo>
                <a:cubicBezTo>
                  <a:pt x="417" y="441"/>
                  <a:pt x="524" y="227"/>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9"/>
          <p:cNvSpPr/>
          <p:nvPr/>
        </p:nvSpPr>
        <p:spPr>
          <a:xfrm>
            <a:off x="1609125" y="3365575"/>
            <a:ext cx="5925750" cy="18775"/>
          </a:xfrm>
          <a:custGeom>
            <a:avLst/>
            <a:gdLst/>
            <a:ahLst/>
            <a:cxnLst/>
            <a:rect l="l" t="t" r="r" b="b"/>
            <a:pathLst>
              <a:path w="237030" h="751" extrusionOk="0">
                <a:moveTo>
                  <a:pt x="369" y="1"/>
                </a:moveTo>
                <a:cubicBezTo>
                  <a:pt x="167" y="1"/>
                  <a:pt x="0" y="167"/>
                  <a:pt x="0" y="370"/>
                </a:cubicBezTo>
                <a:cubicBezTo>
                  <a:pt x="0" y="584"/>
                  <a:pt x="167" y="751"/>
                  <a:pt x="369" y="751"/>
                </a:cubicBezTo>
                <a:lnTo>
                  <a:pt x="236661" y="751"/>
                </a:lnTo>
                <a:cubicBezTo>
                  <a:pt x="236863" y="751"/>
                  <a:pt x="237030" y="584"/>
                  <a:pt x="237030" y="370"/>
                </a:cubicBezTo>
                <a:cubicBezTo>
                  <a:pt x="237030" y="167"/>
                  <a:pt x="236863" y="1"/>
                  <a:pt x="2366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9"/>
          <p:cNvSpPr txBox="1">
            <a:spLocks noGrp="1"/>
          </p:cNvSpPr>
          <p:nvPr>
            <p:ph type="title"/>
          </p:nvPr>
        </p:nvSpPr>
        <p:spPr>
          <a:xfrm>
            <a:off x="5643525" y="2601184"/>
            <a:ext cx="698100" cy="3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35%</a:t>
            </a:r>
            <a:endParaRPr sz="2000"/>
          </a:p>
        </p:txBody>
      </p:sp>
      <p:sp>
        <p:nvSpPr>
          <p:cNvPr id="1963" name="Google Shape;1963;p79"/>
          <p:cNvSpPr txBox="1"/>
          <p:nvPr/>
        </p:nvSpPr>
        <p:spPr>
          <a:xfrm>
            <a:off x="1861513" y="3743425"/>
            <a:ext cx="9591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Signika"/>
                <a:ea typeface="Signika"/>
                <a:cs typeface="Signika"/>
                <a:sym typeface="Signika"/>
              </a:rPr>
              <a:t>January</a:t>
            </a:r>
            <a:endParaRPr>
              <a:solidFill>
                <a:schemeClr val="dk1"/>
              </a:solidFill>
              <a:latin typeface="Signika"/>
              <a:ea typeface="Signika"/>
              <a:cs typeface="Signika"/>
              <a:sym typeface="Signika"/>
            </a:endParaRPr>
          </a:p>
          <a:p>
            <a:pPr marL="0" lvl="0" indent="0" algn="ctr" rtl="0">
              <a:spcBef>
                <a:spcPts val="0"/>
              </a:spcBef>
              <a:spcAft>
                <a:spcPts val="0"/>
              </a:spcAft>
              <a:buNone/>
            </a:pPr>
            <a:endParaRPr>
              <a:solidFill>
                <a:schemeClr val="dk1"/>
              </a:solidFill>
              <a:latin typeface="Signika"/>
              <a:ea typeface="Signika"/>
              <a:cs typeface="Signika"/>
              <a:sym typeface="Signika"/>
            </a:endParaRPr>
          </a:p>
        </p:txBody>
      </p:sp>
      <p:sp>
        <p:nvSpPr>
          <p:cNvPr id="1964" name="Google Shape;1964;p79"/>
          <p:cNvSpPr txBox="1"/>
          <p:nvPr/>
        </p:nvSpPr>
        <p:spPr>
          <a:xfrm>
            <a:off x="2835450" y="3743425"/>
            <a:ext cx="96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Signika"/>
                <a:ea typeface="Signika"/>
                <a:cs typeface="Signika"/>
                <a:sym typeface="Signika"/>
              </a:rPr>
              <a:t>February</a:t>
            </a:r>
            <a:endParaRPr>
              <a:solidFill>
                <a:schemeClr val="dk1"/>
              </a:solidFill>
              <a:latin typeface="Signika"/>
              <a:ea typeface="Signika"/>
              <a:cs typeface="Signika"/>
              <a:sym typeface="Signika"/>
            </a:endParaRPr>
          </a:p>
          <a:p>
            <a:pPr marL="0" lvl="0" indent="0" algn="ctr" rtl="0">
              <a:spcBef>
                <a:spcPts val="0"/>
              </a:spcBef>
              <a:spcAft>
                <a:spcPts val="0"/>
              </a:spcAft>
              <a:buNone/>
            </a:pPr>
            <a:endParaRPr>
              <a:solidFill>
                <a:schemeClr val="dk1"/>
              </a:solidFill>
              <a:latin typeface="Signika"/>
              <a:ea typeface="Signika"/>
              <a:cs typeface="Signika"/>
              <a:sym typeface="Signika"/>
            </a:endParaRPr>
          </a:p>
        </p:txBody>
      </p:sp>
      <p:sp>
        <p:nvSpPr>
          <p:cNvPr id="1965" name="Google Shape;1965;p79"/>
          <p:cNvSpPr txBox="1"/>
          <p:nvPr/>
        </p:nvSpPr>
        <p:spPr>
          <a:xfrm>
            <a:off x="4032625" y="3743425"/>
            <a:ext cx="96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Signika"/>
                <a:ea typeface="Signika"/>
                <a:cs typeface="Signika"/>
                <a:sym typeface="Signika"/>
              </a:rPr>
              <a:t>March</a:t>
            </a:r>
            <a:endParaRPr>
              <a:solidFill>
                <a:schemeClr val="dk1"/>
              </a:solidFill>
              <a:latin typeface="Signika"/>
              <a:ea typeface="Signika"/>
              <a:cs typeface="Signika"/>
              <a:sym typeface="Signika"/>
            </a:endParaRPr>
          </a:p>
          <a:p>
            <a:pPr marL="0" lvl="0" indent="0" algn="ctr" rtl="0">
              <a:spcBef>
                <a:spcPts val="0"/>
              </a:spcBef>
              <a:spcAft>
                <a:spcPts val="0"/>
              </a:spcAft>
              <a:buNone/>
            </a:pPr>
            <a:endParaRPr>
              <a:solidFill>
                <a:schemeClr val="dk1"/>
              </a:solidFill>
              <a:latin typeface="Signika"/>
              <a:ea typeface="Signika"/>
              <a:cs typeface="Signika"/>
              <a:sym typeface="Signika"/>
            </a:endParaRPr>
          </a:p>
        </p:txBody>
      </p:sp>
      <p:sp>
        <p:nvSpPr>
          <p:cNvPr id="1966" name="Google Shape;1966;p79"/>
          <p:cNvSpPr txBox="1"/>
          <p:nvPr/>
        </p:nvSpPr>
        <p:spPr>
          <a:xfrm>
            <a:off x="5508375" y="3743425"/>
            <a:ext cx="96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Signika"/>
                <a:ea typeface="Signika"/>
                <a:cs typeface="Signika"/>
                <a:sym typeface="Signika"/>
              </a:rPr>
              <a:t>April</a:t>
            </a:r>
            <a:endParaRPr>
              <a:solidFill>
                <a:schemeClr val="dk1"/>
              </a:solidFill>
              <a:latin typeface="Signika"/>
              <a:ea typeface="Signika"/>
              <a:cs typeface="Signika"/>
              <a:sym typeface="Signika"/>
            </a:endParaRPr>
          </a:p>
          <a:p>
            <a:pPr marL="0" lvl="0" indent="0" algn="ctr" rtl="0">
              <a:spcBef>
                <a:spcPts val="0"/>
              </a:spcBef>
              <a:spcAft>
                <a:spcPts val="0"/>
              </a:spcAft>
              <a:buNone/>
            </a:pPr>
            <a:endParaRPr>
              <a:solidFill>
                <a:schemeClr val="dk1"/>
              </a:solidFill>
              <a:latin typeface="Signika"/>
              <a:ea typeface="Signika"/>
              <a:cs typeface="Signika"/>
              <a:sym typeface="Signika"/>
            </a:endParaRPr>
          </a:p>
        </p:txBody>
      </p:sp>
      <p:sp>
        <p:nvSpPr>
          <p:cNvPr id="1967" name="Google Shape;1967;p79"/>
          <p:cNvSpPr txBox="1"/>
          <p:nvPr/>
        </p:nvSpPr>
        <p:spPr>
          <a:xfrm>
            <a:off x="713250" y="4361410"/>
            <a:ext cx="7717500" cy="345000"/>
          </a:xfrm>
          <a:prstGeom prst="rect">
            <a:avLst/>
          </a:prstGeom>
          <a:noFill/>
          <a:ln>
            <a:noFill/>
          </a:ln>
        </p:spPr>
        <p:txBody>
          <a:bodyPr spcFirstLastPara="1" wrap="square" lIns="91425" tIns="228600" rIns="91425" bIns="0" anchor="ctr" anchorCtr="0">
            <a:noAutofit/>
          </a:bodyPr>
          <a:lstStyle/>
          <a:p>
            <a:pPr marL="0" lvl="0" indent="0" algn="ctr" rtl="0">
              <a:spcBef>
                <a:spcPts val="0"/>
              </a:spcBef>
              <a:spcAft>
                <a:spcPts val="1600"/>
              </a:spcAft>
              <a:buNone/>
            </a:pPr>
            <a:r>
              <a:rPr lang="en">
                <a:solidFill>
                  <a:schemeClr val="dk1"/>
                </a:solidFill>
                <a:latin typeface="Signika"/>
                <a:ea typeface="Signika"/>
                <a:cs typeface="Signika"/>
                <a:sym typeface="Signika"/>
              </a:rPr>
              <a:t>You can edit this text, according to your needs</a:t>
            </a:r>
            <a:endParaRPr>
              <a:solidFill>
                <a:schemeClr val="dk1"/>
              </a:solidFill>
              <a:latin typeface="Signika"/>
              <a:ea typeface="Signika"/>
              <a:cs typeface="Signika"/>
              <a:sym typeface="Signika"/>
            </a:endParaRPr>
          </a:p>
        </p:txBody>
      </p:sp>
      <p:sp>
        <p:nvSpPr>
          <p:cNvPr id="1968" name="Google Shape;1968;p79"/>
          <p:cNvSpPr txBox="1">
            <a:spLocks noGrp="1"/>
          </p:cNvSpPr>
          <p:nvPr>
            <p:ph type="subTitle" idx="4294967295"/>
          </p:nvPr>
        </p:nvSpPr>
        <p:spPr>
          <a:xfrm>
            <a:off x="733600" y="959300"/>
            <a:ext cx="4783500" cy="474300"/>
          </a:xfrm>
          <a:prstGeom prst="rect">
            <a:avLst/>
          </a:prstGeom>
        </p:spPr>
        <p:txBody>
          <a:bodyPr spcFirstLastPara="1" wrap="square" lIns="91425" tIns="0" rIns="91425" bIns="91425" anchor="t" anchorCtr="0">
            <a:noAutofit/>
          </a:bodyPr>
          <a:lstStyle/>
          <a:p>
            <a:pPr marL="0" lvl="0" indent="0" algn="l" rtl="0">
              <a:spcBef>
                <a:spcPts val="0"/>
              </a:spcBef>
              <a:spcAft>
                <a:spcPts val="1600"/>
              </a:spcAft>
              <a:buNone/>
            </a:pPr>
            <a:r>
              <a:rPr lang="en"/>
              <a:t>In public transport during 2020</a:t>
            </a:r>
            <a:endParaRPr/>
          </a:p>
        </p:txBody>
      </p:sp>
      <p:sp>
        <p:nvSpPr>
          <p:cNvPr id="1969" name="Google Shape;1969;p79"/>
          <p:cNvSpPr txBox="1">
            <a:spLocks noGrp="1"/>
          </p:cNvSpPr>
          <p:nvPr>
            <p:ph type="title"/>
          </p:nvPr>
        </p:nvSpPr>
        <p:spPr>
          <a:xfrm>
            <a:off x="2968188" y="2753584"/>
            <a:ext cx="698100" cy="3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15%</a:t>
            </a:r>
            <a:endParaRPr sz="2000"/>
          </a:p>
        </p:txBody>
      </p:sp>
      <p:sp>
        <p:nvSpPr>
          <p:cNvPr id="1970" name="Google Shape;1970;p79"/>
          <p:cNvSpPr txBox="1">
            <a:spLocks noGrp="1"/>
          </p:cNvSpPr>
          <p:nvPr>
            <p:ph type="title"/>
          </p:nvPr>
        </p:nvSpPr>
        <p:spPr>
          <a:xfrm>
            <a:off x="1992019" y="2864159"/>
            <a:ext cx="698100" cy="3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9%</a:t>
            </a:r>
            <a:endParaRPr sz="2000"/>
          </a:p>
        </p:txBody>
      </p:sp>
      <p:sp>
        <p:nvSpPr>
          <p:cNvPr id="1971" name="Google Shape;1971;p79"/>
          <p:cNvSpPr txBox="1">
            <a:spLocks noGrp="1"/>
          </p:cNvSpPr>
          <p:nvPr>
            <p:ph type="title"/>
          </p:nvPr>
        </p:nvSpPr>
        <p:spPr>
          <a:xfrm>
            <a:off x="4212688" y="2677384"/>
            <a:ext cx="698100" cy="3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22%</a:t>
            </a: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75"/>
        <p:cNvGrpSpPr/>
        <p:nvPr/>
      </p:nvGrpSpPr>
      <p:grpSpPr>
        <a:xfrm>
          <a:off x="0" y="0"/>
          <a:ext cx="0" cy="0"/>
          <a:chOff x="0" y="0"/>
          <a:chExt cx="0" cy="0"/>
        </a:xfrm>
      </p:grpSpPr>
      <p:sp>
        <p:nvSpPr>
          <p:cNvPr id="1976" name="Google Shape;1976;p80">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1977" name="Google Shape;1977;p80">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2" name="Google Shape;1982;p81"/>
          <p:cNvSpPr txBox="1">
            <a:spLocks noGrp="1"/>
          </p:cNvSpPr>
          <p:nvPr>
            <p:ph type="title"/>
          </p:nvPr>
        </p:nvSpPr>
        <p:spPr>
          <a:xfrm>
            <a:off x="733600" y="377725"/>
            <a:ext cx="61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PEDAL POWER</a:t>
            </a:r>
            <a:endParaRPr/>
          </a:p>
        </p:txBody>
      </p:sp>
      <p:sp>
        <p:nvSpPr>
          <p:cNvPr id="1983" name="Google Shape;1983;p81"/>
          <p:cNvSpPr txBox="1"/>
          <p:nvPr/>
        </p:nvSpPr>
        <p:spPr>
          <a:xfrm>
            <a:off x="5967725" y="1725450"/>
            <a:ext cx="2452800" cy="169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1"/>
                </a:solidFill>
                <a:latin typeface="Signika"/>
                <a:ea typeface="Signika"/>
                <a:cs typeface="Signika"/>
                <a:sym typeface="Signika"/>
              </a:rPr>
              <a:t>In times of coronavirus, big cities are increasing the number of cycle lanes to give people alternatives to using public transport</a:t>
            </a:r>
            <a:endParaRPr sz="1600">
              <a:solidFill>
                <a:schemeClr val="dk1"/>
              </a:solidFill>
              <a:latin typeface="Signika"/>
              <a:ea typeface="Signika"/>
              <a:cs typeface="Signika"/>
              <a:sym typeface="Signika"/>
            </a:endParaRPr>
          </a:p>
        </p:txBody>
      </p:sp>
      <p:grpSp>
        <p:nvGrpSpPr>
          <p:cNvPr id="1984" name="Google Shape;1984;p81"/>
          <p:cNvGrpSpPr/>
          <p:nvPr/>
        </p:nvGrpSpPr>
        <p:grpSpPr>
          <a:xfrm>
            <a:off x="8782301" y="4092225"/>
            <a:ext cx="361690" cy="873587"/>
            <a:chOff x="8782301" y="4092225"/>
            <a:chExt cx="361690" cy="873587"/>
          </a:xfrm>
        </p:grpSpPr>
        <p:sp>
          <p:nvSpPr>
            <p:cNvPr id="1985" name="Google Shape;1985;p81"/>
            <p:cNvSpPr/>
            <p:nvPr/>
          </p:nvSpPr>
          <p:spPr>
            <a:xfrm rot="10800000" flipH="1">
              <a:off x="8878250" y="4745157"/>
              <a:ext cx="127647" cy="124877"/>
            </a:xfrm>
            <a:custGeom>
              <a:avLst/>
              <a:gdLst/>
              <a:ahLst/>
              <a:cxnLst/>
              <a:rect l="l" t="t" r="r" b="b"/>
              <a:pathLst>
                <a:path w="6097" h="5966" extrusionOk="0">
                  <a:moveTo>
                    <a:pt x="3232" y="1"/>
                  </a:moveTo>
                  <a:cubicBezTo>
                    <a:pt x="2918" y="1"/>
                    <a:pt x="2602" y="120"/>
                    <a:pt x="2358" y="358"/>
                  </a:cubicBezTo>
                  <a:lnTo>
                    <a:pt x="477" y="2239"/>
                  </a:lnTo>
                  <a:cubicBezTo>
                    <a:pt x="1" y="2715"/>
                    <a:pt x="1" y="3489"/>
                    <a:pt x="477" y="3965"/>
                  </a:cubicBezTo>
                  <a:cubicBezTo>
                    <a:pt x="715" y="4204"/>
                    <a:pt x="1028" y="4323"/>
                    <a:pt x="1340" y="4323"/>
                  </a:cubicBezTo>
                  <a:cubicBezTo>
                    <a:pt x="1653" y="4323"/>
                    <a:pt x="1965" y="4204"/>
                    <a:pt x="2204" y="3965"/>
                  </a:cubicBezTo>
                  <a:lnTo>
                    <a:pt x="2287" y="3894"/>
                  </a:lnTo>
                  <a:lnTo>
                    <a:pt x="4359" y="5966"/>
                  </a:lnTo>
                  <a:cubicBezTo>
                    <a:pt x="4894" y="5347"/>
                    <a:pt x="5478" y="4775"/>
                    <a:pt x="6097" y="4239"/>
                  </a:cubicBezTo>
                  <a:lnTo>
                    <a:pt x="4013" y="2168"/>
                  </a:lnTo>
                  <a:lnTo>
                    <a:pt x="4097" y="2084"/>
                  </a:lnTo>
                  <a:cubicBezTo>
                    <a:pt x="4573" y="1608"/>
                    <a:pt x="4573" y="834"/>
                    <a:pt x="4097" y="358"/>
                  </a:cubicBezTo>
                  <a:cubicBezTo>
                    <a:pt x="3859" y="120"/>
                    <a:pt x="3546" y="1"/>
                    <a:pt x="32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1"/>
            <p:cNvSpPr/>
            <p:nvPr/>
          </p:nvSpPr>
          <p:spPr>
            <a:xfrm rot="10800000" flipH="1">
              <a:off x="8782301" y="4584808"/>
              <a:ext cx="126140" cy="104950"/>
            </a:xfrm>
            <a:custGeom>
              <a:avLst/>
              <a:gdLst/>
              <a:ahLst/>
              <a:cxnLst/>
              <a:rect l="l" t="t" r="r" b="b"/>
              <a:pathLst>
                <a:path w="6025" h="5014" extrusionOk="0">
                  <a:moveTo>
                    <a:pt x="2037" y="0"/>
                  </a:moveTo>
                  <a:cubicBezTo>
                    <a:pt x="1497" y="0"/>
                    <a:pt x="1007" y="363"/>
                    <a:pt x="857" y="901"/>
                  </a:cubicBezTo>
                  <a:lnTo>
                    <a:pt x="167" y="3472"/>
                  </a:lnTo>
                  <a:cubicBezTo>
                    <a:pt x="0" y="4127"/>
                    <a:pt x="381" y="4806"/>
                    <a:pt x="1036" y="4973"/>
                  </a:cubicBezTo>
                  <a:cubicBezTo>
                    <a:pt x="1140" y="5000"/>
                    <a:pt x="1245" y="5013"/>
                    <a:pt x="1350" y="5013"/>
                  </a:cubicBezTo>
                  <a:cubicBezTo>
                    <a:pt x="1880" y="5013"/>
                    <a:pt x="2387" y="4672"/>
                    <a:pt x="2536" y="4115"/>
                  </a:cubicBezTo>
                  <a:lnTo>
                    <a:pt x="2560" y="4008"/>
                  </a:lnTo>
                  <a:lnTo>
                    <a:pt x="5394" y="4758"/>
                  </a:lnTo>
                  <a:cubicBezTo>
                    <a:pt x="5536" y="3949"/>
                    <a:pt x="5751" y="3163"/>
                    <a:pt x="6025" y="2401"/>
                  </a:cubicBezTo>
                  <a:lnTo>
                    <a:pt x="3191" y="1639"/>
                  </a:lnTo>
                  <a:lnTo>
                    <a:pt x="3227" y="1532"/>
                  </a:lnTo>
                  <a:cubicBezTo>
                    <a:pt x="3393" y="889"/>
                    <a:pt x="3012" y="210"/>
                    <a:pt x="2357" y="43"/>
                  </a:cubicBezTo>
                  <a:cubicBezTo>
                    <a:pt x="2250" y="14"/>
                    <a:pt x="2143" y="0"/>
                    <a:pt x="20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81"/>
            <p:cNvSpPr/>
            <p:nvPr/>
          </p:nvSpPr>
          <p:spPr>
            <a:xfrm rot="10800000" flipH="1">
              <a:off x="8782301" y="4368196"/>
              <a:ext cx="126140" cy="105201"/>
            </a:xfrm>
            <a:custGeom>
              <a:avLst/>
              <a:gdLst/>
              <a:ahLst/>
              <a:cxnLst/>
              <a:rect l="l" t="t" r="r" b="b"/>
              <a:pathLst>
                <a:path w="6025" h="5026" extrusionOk="0">
                  <a:moveTo>
                    <a:pt x="1349" y="0"/>
                  </a:moveTo>
                  <a:cubicBezTo>
                    <a:pt x="1245" y="0"/>
                    <a:pt x="1140" y="14"/>
                    <a:pt x="1036" y="41"/>
                  </a:cubicBezTo>
                  <a:cubicBezTo>
                    <a:pt x="381" y="220"/>
                    <a:pt x="0" y="886"/>
                    <a:pt x="167" y="1541"/>
                  </a:cubicBezTo>
                  <a:lnTo>
                    <a:pt x="857" y="4113"/>
                  </a:lnTo>
                  <a:cubicBezTo>
                    <a:pt x="1007" y="4661"/>
                    <a:pt x="1498" y="5025"/>
                    <a:pt x="2038" y="5025"/>
                  </a:cubicBezTo>
                  <a:cubicBezTo>
                    <a:pt x="2143" y="5025"/>
                    <a:pt x="2250" y="5011"/>
                    <a:pt x="2357" y="4982"/>
                  </a:cubicBezTo>
                  <a:cubicBezTo>
                    <a:pt x="3012" y="4804"/>
                    <a:pt x="3393" y="4137"/>
                    <a:pt x="3227" y="3482"/>
                  </a:cubicBezTo>
                  <a:lnTo>
                    <a:pt x="3191" y="3375"/>
                  </a:lnTo>
                  <a:lnTo>
                    <a:pt x="6025" y="2625"/>
                  </a:lnTo>
                  <a:cubicBezTo>
                    <a:pt x="5751" y="1863"/>
                    <a:pt x="5548" y="1065"/>
                    <a:pt x="5394" y="255"/>
                  </a:cubicBezTo>
                  <a:lnTo>
                    <a:pt x="2560" y="1017"/>
                  </a:lnTo>
                  <a:lnTo>
                    <a:pt x="2536" y="910"/>
                  </a:lnTo>
                  <a:cubicBezTo>
                    <a:pt x="2387" y="343"/>
                    <a:pt x="1880" y="0"/>
                    <a:pt x="1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1"/>
            <p:cNvSpPr/>
            <p:nvPr/>
          </p:nvSpPr>
          <p:spPr>
            <a:xfrm rot="10800000" flipH="1">
              <a:off x="8878250" y="4187941"/>
              <a:ext cx="127647" cy="125107"/>
            </a:xfrm>
            <a:custGeom>
              <a:avLst/>
              <a:gdLst/>
              <a:ahLst/>
              <a:cxnLst/>
              <a:rect l="l" t="t" r="r" b="b"/>
              <a:pathLst>
                <a:path w="6097" h="5977" extrusionOk="0">
                  <a:moveTo>
                    <a:pt x="4359" y="0"/>
                  </a:moveTo>
                  <a:lnTo>
                    <a:pt x="2287" y="2084"/>
                  </a:lnTo>
                  <a:lnTo>
                    <a:pt x="2204" y="2000"/>
                  </a:lnTo>
                  <a:cubicBezTo>
                    <a:pt x="1965" y="1762"/>
                    <a:pt x="1653" y="1643"/>
                    <a:pt x="1340" y="1643"/>
                  </a:cubicBezTo>
                  <a:cubicBezTo>
                    <a:pt x="1028" y="1643"/>
                    <a:pt x="715" y="1762"/>
                    <a:pt x="477" y="2000"/>
                  </a:cubicBezTo>
                  <a:cubicBezTo>
                    <a:pt x="1" y="2477"/>
                    <a:pt x="1" y="3262"/>
                    <a:pt x="477" y="3739"/>
                  </a:cubicBezTo>
                  <a:lnTo>
                    <a:pt x="2358" y="5620"/>
                  </a:lnTo>
                  <a:cubicBezTo>
                    <a:pt x="2597" y="5858"/>
                    <a:pt x="2912" y="5977"/>
                    <a:pt x="3228" y="5977"/>
                  </a:cubicBezTo>
                  <a:cubicBezTo>
                    <a:pt x="3543" y="5977"/>
                    <a:pt x="3859" y="5858"/>
                    <a:pt x="4097" y="5620"/>
                  </a:cubicBezTo>
                  <a:cubicBezTo>
                    <a:pt x="4573" y="5144"/>
                    <a:pt x="4573" y="4370"/>
                    <a:pt x="4097" y="3893"/>
                  </a:cubicBezTo>
                  <a:lnTo>
                    <a:pt x="4013" y="3810"/>
                  </a:lnTo>
                  <a:lnTo>
                    <a:pt x="6097" y="1738"/>
                  </a:lnTo>
                  <a:cubicBezTo>
                    <a:pt x="5478" y="1203"/>
                    <a:pt x="4894" y="619"/>
                    <a:pt x="4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1"/>
            <p:cNvSpPr/>
            <p:nvPr/>
          </p:nvSpPr>
          <p:spPr>
            <a:xfrm rot="10800000" flipH="1">
              <a:off x="9058235" y="4842338"/>
              <a:ext cx="85754" cy="123474"/>
            </a:xfrm>
            <a:custGeom>
              <a:avLst/>
              <a:gdLst/>
              <a:ahLst/>
              <a:cxnLst/>
              <a:rect l="l" t="t" r="r" b="b"/>
              <a:pathLst>
                <a:path w="4096" h="5899" extrusionOk="0">
                  <a:moveTo>
                    <a:pt x="3899" y="1"/>
                  </a:moveTo>
                  <a:cubicBezTo>
                    <a:pt x="3805" y="1"/>
                    <a:pt x="3710" y="12"/>
                    <a:pt x="3620" y="40"/>
                  </a:cubicBezTo>
                  <a:lnTo>
                    <a:pt x="1048" y="731"/>
                  </a:lnTo>
                  <a:cubicBezTo>
                    <a:pt x="393" y="910"/>
                    <a:pt x="0" y="1576"/>
                    <a:pt x="179" y="2231"/>
                  </a:cubicBezTo>
                  <a:cubicBezTo>
                    <a:pt x="318" y="2749"/>
                    <a:pt x="800" y="3134"/>
                    <a:pt x="1351" y="3134"/>
                  </a:cubicBezTo>
                  <a:cubicBezTo>
                    <a:pt x="1458" y="3134"/>
                    <a:pt x="1568" y="3119"/>
                    <a:pt x="1679" y="3088"/>
                  </a:cubicBezTo>
                  <a:lnTo>
                    <a:pt x="1786" y="3065"/>
                  </a:lnTo>
                  <a:lnTo>
                    <a:pt x="2536" y="5898"/>
                  </a:lnTo>
                  <a:cubicBezTo>
                    <a:pt x="3048" y="5720"/>
                    <a:pt x="3572" y="5565"/>
                    <a:pt x="4096" y="5434"/>
                  </a:cubicBezTo>
                  <a:lnTo>
                    <a:pt x="4096" y="17"/>
                  </a:lnTo>
                  <a:cubicBezTo>
                    <a:pt x="4032" y="7"/>
                    <a:pt x="3966" y="1"/>
                    <a:pt x="38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1"/>
            <p:cNvSpPr/>
            <p:nvPr/>
          </p:nvSpPr>
          <p:spPr>
            <a:xfrm rot="10800000" flipH="1">
              <a:off x="9058235" y="4092225"/>
              <a:ext cx="85754" cy="123391"/>
            </a:xfrm>
            <a:custGeom>
              <a:avLst/>
              <a:gdLst/>
              <a:ahLst/>
              <a:cxnLst/>
              <a:rect l="l" t="t" r="r" b="b"/>
              <a:pathLst>
                <a:path w="4096" h="5895" extrusionOk="0">
                  <a:moveTo>
                    <a:pt x="2536" y="0"/>
                  </a:moveTo>
                  <a:lnTo>
                    <a:pt x="1786" y="2834"/>
                  </a:lnTo>
                  <a:lnTo>
                    <a:pt x="1679" y="2798"/>
                  </a:lnTo>
                  <a:cubicBezTo>
                    <a:pt x="1572" y="2770"/>
                    <a:pt x="1465" y="2757"/>
                    <a:pt x="1361" y="2757"/>
                  </a:cubicBezTo>
                  <a:cubicBezTo>
                    <a:pt x="806" y="2757"/>
                    <a:pt x="319" y="3136"/>
                    <a:pt x="179" y="3667"/>
                  </a:cubicBezTo>
                  <a:cubicBezTo>
                    <a:pt x="0" y="4322"/>
                    <a:pt x="393" y="4989"/>
                    <a:pt x="1048" y="5168"/>
                  </a:cubicBezTo>
                  <a:lnTo>
                    <a:pt x="3620" y="5858"/>
                  </a:lnTo>
                  <a:cubicBezTo>
                    <a:pt x="3720" y="5881"/>
                    <a:pt x="3825" y="5894"/>
                    <a:pt x="3928" y="5894"/>
                  </a:cubicBezTo>
                  <a:cubicBezTo>
                    <a:pt x="3985" y="5894"/>
                    <a:pt x="4041" y="5890"/>
                    <a:pt x="4096" y="5882"/>
                  </a:cubicBezTo>
                  <a:lnTo>
                    <a:pt x="4096" y="453"/>
                  </a:lnTo>
                  <a:cubicBezTo>
                    <a:pt x="3572" y="334"/>
                    <a:pt x="3048" y="179"/>
                    <a:pt x="2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81"/>
            <p:cNvSpPr/>
            <p:nvPr/>
          </p:nvSpPr>
          <p:spPr>
            <a:xfrm rot="10800000" flipH="1">
              <a:off x="8940827" y="4258944"/>
              <a:ext cx="203164" cy="540072"/>
            </a:xfrm>
            <a:custGeom>
              <a:avLst/>
              <a:gdLst/>
              <a:ahLst/>
              <a:cxnLst/>
              <a:rect l="l" t="t" r="r" b="b"/>
              <a:pathLst>
                <a:path w="9704" h="25802" extrusionOk="0">
                  <a:moveTo>
                    <a:pt x="6942" y="5192"/>
                  </a:moveTo>
                  <a:cubicBezTo>
                    <a:pt x="7620" y="5192"/>
                    <a:pt x="8168" y="5740"/>
                    <a:pt x="8168" y="6418"/>
                  </a:cubicBezTo>
                  <a:cubicBezTo>
                    <a:pt x="8168" y="7097"/>
                    <a:pt x="7620" y="7645"/>
                    <a:pt x="6942" y="7645"/>
                  </a:cubicBezTo>
                  <a:cubicBezTo>
                    <a:pt x="6263" y="7645"/>
                    <a:pt x="5715" y="7097"/>
                    <a:pt x="5715" y="6418"/>
                  </a:cubicBezTo>
                  <a:cubicBezTo>
                    <a:pt x="5715" y="5740"/>
                    <a:pt x="6263" y="5192"/>
                    <a:pt x="6942" y="5192"/>
                  </a:cubicBezTo>
                  <a:close/>
                  <a:moveTo>
                    <a:pt x="4263" y="11681"/>
                  </a:moveTo>
                  <a:cubicBezTo>
                    <a:pt x="4930" y="11681"/>
                    <a:pt x="5477" y="12229"/>
                    <a:pt x="5477" y="12895"/>
                  </a:cubicBezTo>
                  <a:cubicBezTo>
                    <a:pt x="5477" y="13574"/>
                    <a:pt x="4930" y="14122"/>
                    <a:pt x="4263" y="14122"/>
                  </a:cubicBezTo>
                  <a:cubicBezTo>
                    <a:pt x="3584" y="14122"/>
                    <a:pt x="3037" y="13574"/>
                    <a:pt x="3037" y="12895"/>
                  </a:cubicBezTo>
                  <a:cubicBezTo>
                    <a:pt x="3037" y="12229"/>
                    <a:pt x="3584" y="11681"/>
                    <a:pt x="4263" y="11681"/>
                  </a:cubicBezTo>
                  <a:close/>
                  <a:moveTo>
                    <a:pt x="6942" y="18158"/>
                  </a:moveTo>
                  <a:cubicBezTo>
                    <a:pt x="7620" y="18158"/>
                    <a:pt x="8168" y="18706"/>
                    <a:pt x="8168" y="19384"/>
                  </a:cubicBezTo>
                  <a:cubicBezTo>
                    <a:pt x="8168" y="20063"/>
                    <a:pt x="7620" y="20611"/>
                    <a:pt x="6942" y="20611"/>
                  </a:cubicBezTo>
                  <a:cubicBezTo>
                    <a:pt x="6263" y="20611"/>
                    <a:pt x="5715" y="20063"/>
                    <a:pt x="5715" y="19384"/>
                  </a:cubicBezTo>
                  <a:cubicBezTo>
                    <a:pt x="5715" y="18706"/>
                    <a:pt x="6263" y="18158"/>
                    <a:pt x="6942" y="18158"/>
                  </a:cubicBezTo>
                  <a:close/>
                  <a:moveTo>
                    <a:pt x="9704" y="1"/>
                  </a:moveTo>
                  <a:cubicBezTo>
                    <a:pt x="4108" y="1620"/>
                    <a:pt x="0" y="6787"/>
                    <a:pt x="0" y="12895"/>
                  </a:cubicBezTo>
                  <a:cubicBezTo>
                    <a:pt x="0" y="19015"/>
                    <a:pt x="4108" y="24182"/>
                    <a:pt x="9704" y="25802"/>
                  </a:cubicBezTo>
                  <a:lnTo>
                    <a:pt x="97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81"/>
          <p:cNvGrpSpPr/>
          <p:nvPr/>
        </p:nvGrpSpPr>
        <p:grpSpPr>
          <a:xfrm>
            <a:off x="841147" y="1319568"/>
            <a:ext cx="4409808" cy="3342989"/>
            <a:chOff x="841147" y="1319568"/>
            <a:chExt cx="4409808" cy="3342989"/>
          </a:xfrm>
        </p:grpSpPr>
        <p:sp>
          <p:nvSpPr>
            <p:cNvPr id="1993" name="Google Shape;1993;p81"/>
            <p:cNvSpPr/>
            <p:nvPr/>
          </p:nvSpPr>
          <p:spPr>
            <a:xfrm>
              <a:off x="1075927" y="1455322"/>
              <a:ext cx="4175028" cy="3207235"/>
            </a:xfrm>
            <a:custGeom>
              <a:avLst/>
              <a:gdLst/>
              <a:ahLst/>
              <a:cxnLst/>
              <a:rect l="l" t="t" r="r" b="b"/>
              <a:pathLst>
                <a:path w="133815" h="102796" extrusionOk="0">
                  <a:moveTo>
                    <a:pt x="98321" y="1"/>
                  </a:moveTo>
                  <a:cubicBezTo>
                    <a:pt x="94590" y="1"/>
                    <a:pt x="90736" y="908"/>
                    <a:pt x="86844" y="2934"/>
                  </a:cubicBezTo>
                  <a:cubicBezTo>
                    <a:pt x="75819" y="8685"/>
                    <a:pt x="70723" y="17698"/>
                    <a:pt x="57507" y="19257"/>
                  </a:cubicBezTo>
                  <a:cubicBezTo>
                    <a:pt x="45303" y="20698"/>
                    <a:pt x="32564" y="21960"/>
                    <a:pt x="22920" y="29997"/>
                  </a:cubicBezTo>
                  <a:cubicBezTo>
                    <a:pt x="0" y="49094"/>
                    <a:pt x="9478" y="84765"/>
                    <a:pt x="35814" y="97291"/>
                  </a:cubicBezTo>
                  <a:cubicBezTo>
                    <a:pt x="43894" y="101136"/>
                    <a:pt x="52677" y="102795"/>
                    <a:pt x="61488" y="102795"/>
                  </a:cubicBezTo>
                  <a:cubicBezTo>
                    <a:pt x="69646" y="102795"/>
                    <a:pt x="77829" y="101373"/>
                    <a:pt x="85499" y="98946"/>
                  </a:cubicBezTo>
                  <a:cubicBezTo>
                    <a:pt x="103858" y="93159"/>
                    <a:pt x="120718" y="81170"/>
                    <a:pt x="128576" y="63703"/>
                  </a:cubicBezTo>
                  <a:cubicBezTo>
                    <a:pt x="132552" y="54833"/>
                    <a:pt x="133815" y="44415"/>
                    <a:pt x="132029" y="34497"/>
                  </a:cubicBezTo>
                  <a:cubicBezTo>
                    <a:pt x="130874" y="28092"/>
                    <a:pt x="128457" y="21901"/>
                    <a:pt x="124682" y="16459"/>
                  </a:cubicBezTo>
                  <a:cubicBezTo>
                    <a:pt x="118098" y="7004"/>
                    <a:pt x="108688" y="1"/>
                    <a:pt x="98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81"/>
            <p:cNvSpPr/>
            <p:nvPr/>
          </p:nvSpPr>
          <p:spPr>
            <a:xfrm>
              <a:off x="841147" y="1613724"/>
              <a:ext cx="3928361" cy="2699954"/>
            </a:xfrm>
            <a:custGeom>
              <a:avLst/>
              <a:gdLst/>
              <a:ahLst/>
              <a:cxnLst/>
              <a:rect l="l" t="t" r="r" b="b"/>
              <a:pathLst>
                <a:path w="125909" h="86537" extrusionOk="0">
                  <a:moveTo>
                    <a:pt x="43134" y="0"/>
                  </a:moveTo>
                  <a:cubicBezTo>
                    <a:pt x="42003" y="0"/>
                    <a:pt x="40861" y="57"/>
                    <a:pt x="39708" y="179"/>
                  </a:cubicBezTo>
                  <a:cubicBezTo>
                    <a:pt x="11728" y="3108"/>
                    <a:pt x="0" y="34766"/>
                    <a:pt x="13728" y="57424"/>
                  </a:cubicBezTo>
                  <a:cubicBezTo>
                    <a:pt x="21848" y="70806"/>
                    <a:pt x="36314" y="79367"/>
                    <a:pt x="51388" y="83558"/>
                  </a:cubicBezTo>
                  <a:cubicBezTo>
                    <a:pt x="58283" y="85476"/>
                    <a:pt x="65520" y="86537"/>
                    <a:pt x="72706" y="86537"/>
                  </a:cubicBezTo>
                  <a:cubicBezTo>
                    <a:pt x="83586" y="86537"/>
                    <a:pt x="94352" y="84105"/>
                    <a:pt x="103644" y="78534"/>
                  </a:cubicBezTo>
                  <a:cubicBezTo>
                    <a:pt x="111479" y="73842"/>
                    <a:pt x="118015" y="66615"/>
                    <a:pt x="121932" y="58233"/>
                  </a:cubicBezTo>
                  <a:cubicBezTo>
                    <a:pt x="124468" y="52828"/>
                    <a:pt x="125909" y="46934"/>
                    <a:pt x="125873" y="40946"/>
                  </a:cubicBezTo>
                  <a:cubicBezTo>
                    <a:pt x="125814" y="26753"/>
                    <a:pt x="119265" y="13371"/>
                    <a:pt x="103763" y="11775"/>
                  </a:cubicBezTo>
                  <a:cubicBezTo>
                    <a:pt x="102204" y="11616"/>
                    <a:pt x="100695" y="11554"/>
                    <a:pt x="99225" y="11554"/>
                  </a:cubicBezTo>
                  <a:cubicBezTo>
                    <a:pt x="94292" y="11554"/>
                    <a:pt x="89796" y="12248"/>
                    <a:pt x="85266" y="12248"/>
                  </a:cubicBezTo>
                  <a:cubicBezTo>
                    <a:pt x="81091" y="12248"/>
                    <a:pt x="76886" y="11658"/>
                    <a:pt x="72283" y="9394"/>
                  </a:cubicBezTo>
                  <a:cubicBezTo>
                    <a:pt x="63047" y="4862"/>
                    <a:pt x="53549" y="0"/>
                    <a:pt x="43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1"/>
            <p:cNvSpPr/>
            <p:nvPr/>
          </p:nvSpPr>
          <p:spPr>
            <a:xfrm>
              <a:off x="2257929" y="1361831"/>
              <a:ext cx="548599" cy="514293"/>
            </a:xfrm>
            <a:custGeom>
              <a:avLst/>
              <a:gdLst/>
              <a:ahLst/>
              <a:cxnLst/>
              <a:rect l="l" t="t" r="r" b="b"/>
              <a:pathLst>
                <a:path w="14824" h="13897" extrusionOk="0">
                  <a:moveTo>
                    <a:pt x="12522" y="0"/>
                  </a:moveTo>
                  <a:cubicBezTo>
                    <a:pt x="12271" y="0"/>
                    <a:pt x="12020" y="25"/>
                    <a:pt x="11776" y="73"/>
                  </a:cubicBezTo>
                  <a:cubicBezTo>
                    <a:pt x="10693" y="287"/>
                    <a:pt x="9728" y="895"/>
                    <a:pt x="8847" y="1573"/>
                  </a:cubicBezTo>
                  <a:cubicBezTo>
                    <a:pt x="7966" y="2240"/>
                    <a:pt x="7144" y="2990"/>
                    <a:pt x="6192" y="3550"/>
                  </a:cubicBezTo>
                  <a:cubicBezTo>
                    <a:pt x="5412" y="4008"/>
                    <a:pt x="4520" y="4339"/>
                    <a:pt x="3621" y="4339"/>
                  </a:cubicBezTo>
                  <a:cubicBezTo>
                    <a:pt x="3422" y="4339"/>
                    <a:pt x="3223" y="4322"/>
                    <a:pt x="3025" y="4288"/>
                  </a:cubicBezTo>
                  <a:lnTo>
                    <a:pt x="3025" y="4288"/>
                  </a:lnTo>
                  <a:cubicBezTo>
                    <a:pt x="3458" y="4524"/>
                    <a:pt x="3954" y="4646"/>
                    <a:pt x="4447" y="4646"/>
                  </a:cubicBezTo>
                  <a:cubicBezTo>
                    <a:pt x="4699" y="4646"/>
                    <a:pt x="4950" y="4614"/>
                    <a:pt x="5192" y="4550"/>
                  </a:cubicBezTo>
                  <a:lnTo>
                    <a:pt x="5192" y="4550"/>
                  </a:lnTo>
                  <a:cubicBezTo>
                    <a:pt x="4168" y="4931"/>
                    <a:pt x="3537" y="5979"/>
                    <a:pt x="3204" y="7014"/>
                  </a:cubicBezTo>
                  <a:cubicBezTo>
                    <a:pt x="2870" y="8050"/>
                    <a:pt x="2751" y="9146"/>
                    <a:pt x="2322" y="10158"/>
                  </a:cubicBezTo>
                  <a:cubicBezTo>
                    <a:pt x="1906" y="11158"/>
                    <a:pt x="1084" y="12098"/>
                    <a:pt x="1" y="12217"/>
                  </a:cubicBezTo>
                  <a:cubicBezTo>
                    <a:pt x="253" y="12266"/>
                    <a:pt x="509" y="12290"/>
                    <a:pt x="765" y="12290"/>
                  </a:cubicBezTo>
                  <a:cubicBezTo>
                    <a:pt x="2218" y="12290"/>
                    <a:pt x="3672" y="11531"/>
                    <a:pt x="4480" y="10312"/>
                  </a:cubicBezTo>
                  <a:lnTo>
                    <a:pt x="4480" y="10312"/>
                  </a:lnTo>
                  <a:cubicBezTo>
                    <a:pt x="4180" y="10834"/>
                    <a:pt x="4267" y="11497"/>
                    <a:pt x="4323" y="12098"/>
                  </a:cubicBezTo>
                  <a:cubicBezTo>
                    <a:pt x="4382" y="12741"/>
                    <a:pt x="4347" y="13503"/>
                    <a:pt x="3835" y="13896"/>
                  </a:cubicBezTo>
                  <a:cubicBezTo>
                    <a:pt x="4656" y="13444"/>
                    <a:pt x="5311" y="12682"/>
                    <a:pt x="5632" y="11801"/>
                  </a:cubicBezTo>
                  <a:cubicBezTo>
                    <a:pt x="5799" y="11360"/>
                    <a:pt x="5894" y="10860"/>
                    <a:pt x="6192" y="10491"/>
                  </a:cubicBezTo>
                  <a:cubicBezTo>
                    <a:pt x="6602" y="9992"/>
                    <a:pt x="7302" y="9834"/>
                    <a:pt x="7964" y="9834"/>
                  </a:cubicBezTo>
                  <a:cubicBezTo>
                    <a:pt x="8013" y="9834"/>
                    <a:pt x="8061" y="9835"/>
                    <a:pt x="8109" y="9836"/>
                  </a:cubicBezTo>
                  <a:cubicBezTo>
                    <a:pt x="8680" y="9866"/>
                    <a:pt x="9259" y="9985"/>
                    <a:pt x="9833" y="9985"/>
                  </a:cubicBezTo>
                  <a:cubicBezTo>
                    <a:pt x="9953" y="9985"/>
                    <a:pt x="10073" y="9980"/>
                    <a:pt x="10192" y="9967"/>
                  </a:cubicBezTo>
                  <a:cubicBezTo>
                    <a:pt x="11324" y="9848"/>
                    <a:pt x="12300" y="9086"/>
                    <a:pt x="12955" y="8146"/>
                  </a:cubicBezTo>
                  <a:cubicBezTo>
                    <a:pt x="13598" y="7217"/>
                    <a:pt x="13967" y="6133"/>
                    <a:pt x="14336" y="5050"/>
                  </a:cubicBezTo>
                  <a:lnTo>
                    <a:pt x="14824" y="930"/>
                  </a:lnTo>
                  <a:cubicBezTo>
                    <a:pt x="14252" y="294"/>
                    <a:pt x="13386" y="0"/>
                    <a:pt x="12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81"/>
            <p:cNvSpPr/>
            <p:nvPr/>
          </p:nvSpPr>
          <p:spPr>
            <a:xfrm>
              <a:off x="2843988" y="1606859"/>
              <a:ext cx="104879" cy="303202"/>
            </a:xfrm>
            <a:custGeom>
              <a:avLst/>
              <a:gdLst/>
              <a:ahLst/>
              <a:cxnLst/>
              <a:rect l="l" t="t" r="r" b="b"/>
              <a:pathLst>
                <a:path w="2834" h="8193" extrusionOk="0">
                  <a:moveTo>
                    <a:pt x="0" y="1"/>
                  </a:moveTo>
                  <a:lnTo>
                    <a:pt x="0" y="6335"/>
                  </a:lnTo>
                  <a:lnTo>
                    <a:pt x="2834" y="8192"/>
                  </a:lnTo>
                  <a:lnTo>
                    <a:pt x="28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81"/>
            <p:cNvSpPr/>
            <p:nvPr/>
          </p:nvSpPr>
          <p:spPr>
            <a:xfrm>
              <a:off x="2840435" y="1603787"/>
              <a:ext cx="111541" cy="309346"/>
            </a:xfrm>
            <a:custGeom>
              <a:avLst/>
              <a:gdLst/>
              <a:ahLst/>
              <a:cxnLst/>
              <a:rect l="l" t="t" r="r" b="b"/>
              <a:pathLst>
                <a:path w="3014" h="8359" extrusionOk="0">
                  <a:moveTo>
                    <a:pt x="2846" y="167"/>
                  </a:moveTo>
                  <a:lnTo>
                    <a:pt x="2846" y="8108"/>
                  </a:lnTo>
                  <a:lnTo>
                    <a:pt x="179" y="6370"/>
                  </a:lnTo>
                  <a:lnTo>
                    <a:pt x="179" y="167"/>
                  </a:lnTo>
                  <a:close/>
                  <a:moveTo>
                    <a:pt x="96" y="0"/>
                  </a:moveTo>
                  <a:cubicBezTo>
                    <a:pt x="48" y="0"/>
                    <a:pt x="1" y="36"/>
                    <a:pt x="1" y="84"/>
                  </a:cubicBezTo>
                  <a:lnTo>
                    <a:pt x="1" y="6418"/>
                  </a:lnTo>
                  <a:cubicBezTo>
                    <a:pt x="1" y="6441"/>
                    <a:pt x="25" y="6477"/>
                    <a:pt x="48" y="6489"/>
                  </a:cubicBezTo>
                  <a:lnTo>
                    <a:pt x="2882" y="8346"/>
                  </a:lnTo>
                  <a:cubicBezTo>
                    <a:pt x="2894" y="8346"/>
                    <a:pt x="2918" y="8358"/>
                    <a:pt x="2930" y="8358"/>
                  </a:cubicBezTo>
                  <a:cubicBezTo>
                    <a:pt x="2942" y="8358"/>
                    <a:pt x="2965" y="8346"/>
                    <a:pt x="2977" y="8346"/>
                  </a:cubicBezTo>
                  <a:cubicBezTo>
                    <a:pt x="3001" y="8335"/>
                    <a:pt x="3013" y="8299"/>
                    <a:pt x="3013" y="8275"/>
                  </a:cubicBezTo>
                  <a:lnTo>
                    <a:pt x="3013" y="84"/>
                  </a:lnTo>
                  <a:cubicBezTo>
                    <a:pt x="3013" y="36"/>
                    <a:pt x="2977" y="0"/>
                    <a:pt x="2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1"/>
            <p:cNvSpPr/>
            <p:nvPr/>
          </p:nvSpPr>
          <p:spPr>
            <a:xfrm>
              <a:off x="2748803" y="1356872"/>
              <a:ext cx="287770" cy="336028"/>
            </a:xfrm>
            <a:custGeom>
              <a:avLst/>
              <a:gdLst/>
              <a:ahLst/>
              <a:cxnLst/>
              <a:rect l="l" t="t" r="r" b="b"/>
              <a:pathLst>
                <a:path w="7776" h="9080" extrusionOk="0">
                  <a:moveTo>
                    <a:pt x="3734" y="0"/>
                  </a:moveTo>
                  <a:cubicBezTo>
                    <a:pt x="3272" y="0"/>
                    <a:pt x="2815" y="81"/>
                    <a:pt x="2405" y="243"/>
                  </a:cubicBezTo>
                  <a:cubicBezTo>
                    <a:pt x="1048" y="779"/>
                    <a:pt x="762" y="2053"/>
                    <a:pt x="1000" y="3303"/>
                  </a:cubicBezTo>
                  <a:cubicBezTo>
                    <a:pt x="1024" y="3446"/>
                    <a:pt x="1060" y="3577"/>
                    <a:pt x="1096" y="3719"/>
                  </a:cubicBezTo>
                  <a:cubicBezTo>
                    <a:pt x="1060" y="3696"/>
                    <a:pt x="1024" y="3684"/>
                    <a:pt x="989" y="3672"/>
                  </a:cubicBezTo>
                  <a:cubicBezTo>
                    <a:pt x="872" y="3623"/>
                    <a:pt x="770" y="3602"/>
                    <a:pt x="680" y="3602"/>
                  </a:cubicBezTo>
                  <a:cubicBezTo>
                    <a:pt x="116" y="3602"/>
                    <a:pt x="72" y="4446"/>
                    <a:pt x="72" y="4446"/>
                  </a:cubicBezTo>
                  <a:cubicBezTo>
                    <a:pt x="0" y="5672"/>
                    <a:pt x="1203" y="5696"/>
                    <a:pt x="1203" y="5696"/>
                  </a:cubicBezTo>
                  <a:cubicBezTo>
                    <a:pt x="1286" y="5982"/>
                    <a:pt x="1381" y="6232"/>
                    <a:pt x="1500" y="6458"/>
                  </a:cubicBezTo>
                  <a:cubicBezTo>
                    <a:pt x="1858" y="7184"/>
                    <a:pt x="2322" y="7613"/>
                    <a:pt x="2322" y="7613"/>
                  </a:cubicBezTo>
                  <a:cubicBezTo>
                    <a:pt x="3048" y="8315"/>
                    <a:pt x="3703" y="8708"/>
                    <a:pt x="4251" y="8911"/>
                  </a:cubicBezTo>
                  <a:cubicBezTo>
                    <a:pt x="4543" y="9025"/>
                    <a:pt x="4843" y="9079"/>
                    <a:pt x="5136" y="9079"/>
                  </a:cubicBezTo>
                  <a:cubicBezTo>
                    <a:pt x="5942" y="9079"/>
                    <a:pt x="6705" y="8671"/>
                    <a:pt x="7168" y="7982"/>
                  </a:cubicBezTo>
                  <a:cubicBezTo>
                    <a:pt x="7620" y="7291"/>
                    <a:pt x="7775" y="6505"/>
                    <a:pt x="7739" y="5708"/>
                  </a:cubicBezTo>
                  <a:cubicBezTo>
                    <a:pt x="7739" y="5601"/>
                    <a:pt x="7727" y="5493"/>
                    <a:pt x="7716" y="5386"/>
                  </a:cubicBezTo>
                  <a:cubicBezTo>
                    <a:pt x="7704" y="5243"/>
                    <a:pt x="7692" y="5101"/>
                    <a:pt x="7668" y="4958"/>
                  </a:cubicBezTo>
                  <a:cubicBezTo>
                    <a:pt x="7620" y="4481"/>
                    <a:pt x="7573" y="4017"/>
                    <a:pt x="7549" y="3541"/>
                  </a:cubicBezTo>
                  <a:cubicBezTo>
                    <a:pt x="7525" y="2874"/>
                    <a:pt x="7144" y="2184"/>
                    <a:pt x="6763" y="1612"/>
                  </a:cubicBezTo>
                  <a:cubicBezTo>
                    <a:pt x="6513" y="1243"/>
                    <a:pt x="6215" y="910"/>
                    <a:pt x="5858" y="648"/>
                  </a:cubicBezTo>
                  <a:cubicBezTo>
                    <a:pt x="5266" y="218"/>
                    <a:pt x="4494" y="0"/>
                    <a:pt x="37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1"/>
            <p:cNvSpPr/>
            <p:nvPr/>
          </p:nvSpPr>
          <p:spPr>
            <a:xfrm>
              <a:off x="2747471" y="1353504"/>
              <a:ext cx="292174" cy="342393"/>
            </a:xfrm>
            <a:custGeom>
              <a:avLst/>
              <a:gdLst/>
              <a:ahLst/>
              <a:cxnLst/>
              <a:rect l="l" t="t" r="r" b="b"/>
              <a:pathLst>
                <a:path w="7895" h="9252" extrusionOk="0">
                  <a:moveTo>
                    <a:pt x="3763" y="179"/>
                  </a:moveTo>
                  <a:cubicBezTo>
                    <a:pt x="4525" y="179"/>
                    <a:pt x="5287" y="405"/>
                    <a:pt x="5847" y="810"/>
                  </a:cubicBezTo>
                  <a:cubicBezTo>
                    <a:pt x="6180" y="1048"/>
                    <a:pt x="6466" y="1370"/>
                    <a:pt x="6728" y="1751"/>
                  </a:cubicBezTo>
                  <a:cubicBezTo>
                    <a:pt x="7049" y="2227"/>
                    <a:pt x="7478" y="2953"/>
                    <a:pt x="7502" y="3644"/>
                  </a:cubicBezTo>
                  <a:cubicBezTo>
                    <a:pt x="7525" y="4108"/>
                    <a:pt x="7573" y="4584"/>
                    <a:pt x="7621" y="5061"/>
                  </a:cubicBezTo>
                  <a:cubicBezTo>
                    <a:pt x="7632" y="5132"/>
                    <a:pt x="7644" y="5203"/>
                    <a:pt x="7644" y="5275"/>
                  </a:cubicBezTo>
                  <a:cubicBezTo>
                    <a:pt x="7656" y="5346"/>
                    <a:pt x="7656" y="5418"/>
                    <a:pt x="7668" y="5489"/>
                  </a:cubicBezTo>
                  <a:cubicBezTo>
                    <a:pt x="7680" y="5596"/>
                    <a:pt x="7692" y="5704"/>
                    <a:pt x="7692" y="5799"/>
                  </a:cubicBezTo>
                  <a:cubicBezTo>
                    <a:pt x="7728" y="6644"/>
                    <a:pt x="7537" y="7394"/>
                    <a:pt x="7132" y="8025"/>
                  </a:cubicBezTo>
                  <a:cubicBezTo>
                    <a:pt x="6692" y="8692"/>
                    <a:pt x="5954" y="9085"/>
                    <a:pt x="5168" y="9085"/>
                  </a:cubicBezTo>
                  <a:cubicBezTo>
                    <a:pt x="4870" y="9085"/>
                    <a:pt x="4584" y="9037"/>
                    <a:pt x="4311" y="8930"/>
                  </a:cubicBezTo>
                  <a:cubicBezTo>
                    <a:pt x="3692" y="8692"/>
                    <a:pt x="3049" y="8251"/>
                    <a:pt x="2406" y="7644"/>
                  </a:cubicBezTo>
                  <a:cubicBezTo>
                    <a:pt x="2406" y="7632"/>
                    <a:pt x="1965" y="7216"/>
                    <a:pt x="1608" y="6513"/>
                  </a:cubicBezTo>
                  <a:cubicBezTo>
                    <a:pt x="1489" y="6263"/>
                    <a:pt x="1394" y="6013"/>
                    <a:pt x="1322" y="5763"/>
                  </a:cubicBezTo>
                  <a:cubicBezTo>
                    <a:pt x="1310" y="5727"/>
                    <a:pt x="1275" y="5704"/>
                    <a:pt x="1239" y="5704"/>
                  </a:cubicBezTo>
                  <a:cubicBezTo>
                    <a:pt x="1239" y="5704"/>
                    <a:pt x="751" y="5692"/>
                    <a:pt x="441" y="5358"/>
                  </a:cubicBezTo>
                  <a:cubicBezTo>
                    <a:pt x="263" y="5156"/>
                    <a:pt x="179" y="4882"/>
                    <a:pt x="191" y="4549"/>
                  </a:cubicBezTo>
                  <a:cubicBezTo>
                    <a:pt x="191" y="4537"/>
                    <a:pt x="239" y="3775"/>
                    <a:pt x="715" y="3775"/>
                  </a:cubicBezTo>
                  <a:cubicBezTo>
                    <a:pt x="798" y="3775"/>
                    <a:pt x="882" y="3799"/>
                    <a:pt x="977" y="3834"/>
                  </a:cubicBezTo>
                  <a:cubicBezTo>
                    <a:pt x="989" y="3834"/>
                    <a:pt x="989" y="3834"/>
                    <a:pt x="1001" y="3846"/>
                  </a:cubicBezTo>
                  <a:cubicBezTo>
                    <a:pt x="1025" y="3846"/>
                    <a:pt x="1060" y="3870"/>
                    <a:pt x="1084" y="3882"/>
                  </a:cubicBezTo>
                  <a:cubicBezTo>
                    <a:pt x="1099" y="3887"/>
                    <a:pt x="1114" y="3890"/>
                    <a:pt x="1128" y="3890"/>
                  </a:cubicBezTo>
                  <a:cubicBezTo>
                    <a:pt x="1147" y="3890"/>
                    <a:pt x="1165" y="3884"/>
                    <a:pt x="1179" y="3870"/>
                  </a:cubicBezTo>
                  <a:cubicBezTo>
                    <a:pt x="1215" y="3858"/>
                    <a:pt x="1215" y="3822"/>
                    <a:pt x="1215" y="3787"/>
                  </a:cubicBezTo>
                  <a:cubicBezTo>
                    <a:pt x="1179" y="3668"/>
                    <a:pt x="1144" y="3549"/>
                    <a:pt x="1120" y="3382"/>
                  </a:cubicBezTo>
                  <a:cubicBezTo>
                    <a:pt x="953" y="2536"/>
                    <a:pt x="917" y="1024"/>
                    <a:pt x="2477" y="405"/>
                  </a:cubicBezTo>
                  <a:cubicBezTo>
                    <a:pt x="2858" y="250"/>
                    <a:pt x="3311" y="179"/>
                    <a:pt x="3763" y="179"/>
                  </a:cubicBezTo>
                  <a:close/>
                  <a:moveTo>
                    <a:pt x="3763" y="0"/>
                  </a:moveTo>
                  <a:cubicBezTo>
                    <a:pt x="3287" y="0"/>
                    <a:pt x="2822" y="84"/>
                    <a:pt x="2418" y="250"/>
                  </a:cubicBezTo>
                  <a:cubicBezTo>
                    <a:pt x="1191" y="727"/>
                    <a:pt x="667" y="1882"/>
                    <a:pt x="953" y="3418"/>
                  </a:cubicBezTo>
                  <a:cubicBezTo>
                    <a:pt x="965" y="3513"/>
                    <a:pt x="989" y="3584"/>
                    <a:pt x="1001" y="3656"/>
                  </a:cubicBezTo>
                  <a:cubicBezTo>
                    <a:pt x="905" y="3620"/>
                    <a:pt x="810" y="3608"/>
                    <a:pt x="715" y="3608"/>
                  </a:cubicBezTo>
                  <a:cubicBezTo>
                    <a:pt x="84" y="3608"/>
                    <a:pt x="24" y="4501"/>
                    <a:pt x="24" y="4537"/>
                  </a:cubicBezTo>
                  <a:cubicBezTo>
                    <a:pt x="1" y="4930"/>
                    <a:pt x="96" y="5239"/>
                    <a:pt x="322" y="5477"/>
                  </a:cubicBezTo>
                  <a:cubicBezTo>
                    <a:pt x="608" y="5787"/>
                    <a:pt x="1013" y="5858"/>
                    <a:pt x="1179" y="5870"/>
                  </a:cubicBezTo>
                  <a:cubicBezTo>
                    <a:pt x="1251" y="6108"/>
                    <a:pt x="1334" y="6346"/>
                    <a:pt x="1465" y="6585"/>
                  </a:cubicBezTo>
                  <a:cubicBezTo>
                    <a:pt x="1822" y="7323"/>
                    <a:pt x="2275" y="7739"/>
                    <a:pt x="2298" y="7763"/>
                  </a:cubicBezTo>
                  <a:cubicBezTo>
                    <a:pt x="2953" y="8394"/>
                    <a:pt x="3608" y="8835"/>
                    <a:pt x="4251" y="9085"/>
                  </a:cubicBezTo>
                  <a:cubicBezTo>
                    <a:pt x="4549" y="9204"/>
                    <a:pt x="4858" y="9252"/>
                    <a:pt x="5168" y="9252"/>
                  </a:cubicBezTo>
                  <a:cubicBezTo>
                    <a:pt x="6013" y="9252"/>
                    <a:pt x="6799" y="8835"/>
                    <a:pt x="7275" y="8109"/>
                  </a:cubicBezTo>
                  <a:cubicBezTo>
                    <a:pt x="7704" y="7454"/>
                    <a:pt x="7894" y="6680"/>
                    <a:pt x="7859" y="5787"/>
                  </a:cubicBezTo>
                  <a:cubicBezTo>
                    <a:pt x="7859" y="5692"/>
                    <a:pt x="7847" y="5584"/>
                    <a:pt x="7835" y="5465"/>
                  </a:cubicBezTo>
                  <a:cubicBezTo>
                    <a:pt x="7835" y="5394"/>
                    <a:pt x="7823" y="5334"/>
                    <a:pt x="7811" y="5263"/>
                  </a:cubicBezTo>
                  <a:cubicBezTo>
                    <a:pt x="7811" y="5192"/>
                    <a:pt x="7799" y="5108"/>
                    <a:pt x="7787" y="5037"/>
                  </a:cubicBezTo>
                  <a:cubicBezTo>
                    <a:pt x="7740" y="4561"/>
                    <a:pt x="7692" y="4096"/>
                    <a:pt x="7668" y="3632"/>
                  </a:cubicBezTo>
                  <a:cubicBezTo>
                    <a:pt x="7644" y="2906"/>
                    <a:pt x="7228" y="2191"/>
                    <a:pt x="6859" y="1655"/>
                  </a:cubicBezTo>
                  <a:cubicBezTo>
                    <a:pt x="6597" y="1251"/>
                    <a:pt x="6287" y="929"/>
                    <a:pt x="5942" y="667"/>
                  </a:cubicBezTo>
                  <a:cubicBezTo>
                    <a:pt x="5358" y="250"/>
                    <a:pt x="4561" y="0"/>
                    <a:pt x="3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81"/>
            <p:cNvSpPr/>
            <p:nvPr/>
          </p:nvSpPr>
          <p:spPr>
            <a:xfrm>
              <a:off x="2785367" y="1479071"/>
              <a:ext cx="251207" cy="213829"/>
            </a:xfrm>
            <a:custGeom>
              <a:avLst/>
              <a:gdLst/>
              <a:ahLst/>
              <a:cxnLst/>
              <a:rect l="l" t="t" r="r" b="b"/>
              <a:pathLst>
                <a:path w="6788" h="5778" extrusionOk="0">
                  <a:moveTo>
                    <a:pt x="12" y="1"/>
                  </a:moveTo>
                  <a:cubicBezTo>
                    <a:pt x="12" y="1"/>
                    <a:pt x="12" y="1"/>
                    <a:pt x="12" y="13"/>
                  </a:cubicBezTo>
                  <a:cubicBezTo>
                    <a:pt x="13" y="13"/>
                    <a:pt x="14" y="14"/>
                    <a:pt x="15" y="15"/>
                  </a:cubicBezTo>
                  <a:lnTo>
                    <a:pt x="15" y="15"/>
                  </a:lnTo>
                  <a:cubicBezTo>
                    <a:pt x="14" y="10"/>
                    <a:pt x="13" y="5"/>
                    <a:pt x="12" y="1"/>
                  </a:cubicBezTo>
                  <a:close/>
                  <a:moveTo>
                    <a:pt x="15" y="15"/>
                  </a:moveTo>
                  <a:cubicBezTo>
                    <a:pt x="39" y="152"/>
                    <a:pt x="73" y="279"/>
                    <a:pt x="108" y="417"/>
                  </a:cubicBezTo>
                  <a:cubicBezTo>
                    <a:pt x="72" y="394"/>
                    <a:pt x="36" y="382"/>
                    <a:pt x="1" y="370"/>
                  </a:cubicBezTo>
                  <a:lnTo>
                    <a:pt x="1" y="370"/>
                  </a:lnTo>
                  <a:cubicBezTo>
                    <a:pt x="786" y="1096"/>
                    <a:pt x="1370" y="2025"/>
                    <a:pt x="1691" y="3037"/>
                  </a:cubicBezTo>
                  <a:cubicBezTo>
                    <a:pt x="1338" y="3112"/>
                    <a:pt x="986" y="3158"/>
                    <a:pt x="633" y="3158"/>
                  </a:cubicBezTo>
                  <a:cubicBezTo>
                    <a:pt x="593" y="3158"/>
                    <a:pt x="553" y="3157"/>
                    <a:pt x="512" y="3156"/>
                  </a:cubicBezTo>
                  <a:lnTo>
                    <a:pt x="512" y="3156"/>
                  </a:lnTo>
                  <a:cubicBezTo>
                    <a:pt x="870" y="3882"/>
                    <a:pt x="1334" y="4311"/>
                    <a:pt x="1334" y="4311"/>
                  </a:cubicBezTo>
                  <a:cubicBezTo>
                    <a:pt x="2060" y="5013"/>
                    <a:pt x="2715" y="5406"/>
                    <a:pt x="3263" y="5609"/>
                  </a:cubicBezTo>
                  <a:cubicBezTo>
                    <a:pt x="3555" y="5723"/>
                    <a:pt x="3855" y="5777"/>
                    <a:pt x="4148" y="5777"/>
                  </a:cubicBezTo>
                  <a:cubicBezTo>
                    <a:pt x="4954" y="5777"/>
                    <a:pt x="5717" y="5369"/>
                    <a:pt x="6180" y="4680"/>
                  </a:cubicBezTo>
                  <a:cubicBezTo>
                    <a:pt x="6632" y="3989"/>
                    <a:pt x="6787" y="3203"/>
                    <a:pt x="6751" y="2406"/>
                  </a:cubicBezTo>
                  <a:cubicBezTo>
                    <a:pt x="6361" y="2259"/>
                    <a:pt x="5953" y="2200"/>
                    <a:pt x="5540" y="2200"/>
                  </a:cubicBezTo>
                  <a:cubicBezTo>
                    <a:pt x="4845" y="2200"/>
                    <a:pt x="4133" y="2366"/>
                    <a:pt x="3453" y="2561"/>
                  </a:cubicBezTo>
                  <a:cubicBezTo>
                    <a:pt x="2965" y="2703"/>
                    <a:pt x="2465" y="2870"/>
                    <a:pt x="1965" y="2977"/>
                  </a:cubicBezTo>
                  <a:cubicBezTo>
                    <a:pt x="1596" y="1835"/>
                    <a:pt x="930" y="800"/>
                    <a:pt x="15" y="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1"/>
            <p:cNvSpPr/>
            <p:nvPr/>
          </p:nvSpPr>
          <p:spPr>
            <a:xfrm>
              <a:off x="2781851" y="1476333"/>
              <a:ext cx="257794" cy="219565"/>
            </a:xfrm>
            <a:custGeom>
              <a:avLst/>
              <a:gdLst/>
              <a:ahLst/>
              <a:cxnLst/>
              <a:rect l="l" t="t" r="r" b="b"/>
              <a:pathLst>
                <a:path w="6966" h="5933" extrusionOk="0">
                  <a:moveTo>
                    <a:pt x="238" y="313"/>
                  </a:moveTo>
                  <a:lnTo>
                    <a:pt x="238" y="313"/>
                  </a:lnTo>
                  <a:cubicBezTo>
                    <a:pt x="1048" y="1063"/>
                    <a:pt x="1643" y="2015"/>
                    <a:pt x="1977" y="3087"/>
                  </a:cubicBezTo>
                  <a:cubicBezTo>
                    <a:pt x="1986" y="3116"/>
                    <a:pt x="2020" y="3138"/>
                    <a:pt x="2052" y="3138"/>
                  </a:cubicBezTo>
                  <a:cubicBezTo>
                    <a:pt x="2059" y="3138"/>
                    <a:pt x="2066" y="3137"/>
                    <a:pt x="2072" y="3135"/>
                  </a:cubicBezTo>
                  <a:cubicBezTo>
                    <a:pt x="2465" y="3051"/>
                    <a:pt x="2858" y="2932"/>
                    <a:pt x="3227" y="2825"/>
                  </a:cubicBezTo>
                  <a:cubicBezTo>
                    <a:pt x="3346" y="2789"/>
                    <a:pt x="3465" y="2754"/>
                    <a:pt x="3572" y="2718"/>
                  </a:cubicBezTo>
                  <a:cubicBezTo>
                    <a:pt x="4191" y="2539"/>
                    <a:pt x="4929" y="2361"/>
                    <a:pt x="5656" y="2361"/>
                  </a:cubicBezTo>
                  <a:cubicBezTo>
                    <a:pt x="6061" y="2361"/>
                    <a:pt x="6430" y="2420"/>
                    <a:pt x="6763" y="2539"/>
                  </a:cubicBezTo>
                  <a:cubicBezTo>
                    <a:pt x="6787" y="3361"/>
                    <a:pt x="6596" y="4087"/>
                    <a:pt x="6203" y="4706"/>
                  </a:cubicBezTo>
                  <a:cubicBezTo>
                    <a:pt x="5763" y="5373"/>
                    <a:pt x="5025" y="5766"/>
                    <a:pt x="4239" y="5766"/>
                  </a:cubicBezTo>
                  <a:cubicBezTo>
                    <a:pt x="3941" y="5766"/>
                    <a:pt x="3655" y="5718"/>
                    <a:pt x="3382" y="5611"/>
                  </a:cubicBezTo>
                  <a:cubicBezTo>
                    <a:pt x="2763" y="5373"/>
                    <a:pt x="2120" y="4932"/>
                    <a:pt x="1477" y="4325"/>
                  </a:cubicBezTo>
                  <a:cubicBezTo>
                    <a:pt x="1477" y="4313"/>
                    <a:pt x="1084" y="3944"/>
                    <a:pt x="750" y="3313"/>
                  </a:cubicBezTo>
                  <a:cubicBezTo>
                    <a:pt x="1072" y="3313"/>
                    <a:pt x="1417" y="3277"/>
                    <a:pt x="1810" y="3194"/>
                  </a:cubicBezTo>
                  <a:cubicBezTo>
                    <a:pt x="1834" y="3194"/>
                    <a:pt x="1846" y="3182"/>
                    <a:pt x="1858" y="3158"/>
                  </a:cubicBezTo>
                  <a:cubicBezTo>
                    <a:pt x="1870" y="3135"/>
                    <a:pt x="1881" y="3111"/>
                    <a:pt x="1870" y="3087"/>
                  </a:cubicBezTo>
                  <a:cubicBezTo>
                    <a:pt x="1560" y="2111"/>
                    <a:pt x="1012" y="1218"/>
                    <a:pt x="286" y="503"/>
                  </a:cubicBezTo>
                  <a:cubicBezTo>
                    <a:pt x="286" y="491"/>
                    <a:pt x="286" y="480"/>
                    <a:pt x="286" y="468"/>
                  </a:cubicBezTo>
                  <a:cubicBezTo>
                    <a:pt x="274" y="420"/>
                    <a:pt x="250" y="372"/>
                    <a:pt x="238" y="313"/>
                  </a:cubicBezTo>
                  <a:close/>
                  <a:moveTo>
                    <a:pt x="107" y="0"/>
                  </a:moveTo>
                  <a:cubicBezTo>
                    <a:pt x="81" y="0"/>
                    <a:pt x="54" y="9"/>
                    <a:pt x="36" y="27"/>
                  </a:cubicBezTo>
                  <a:cubicBezTo>
                    <a:pt x="24" y="51"/>
                    <a:pt x="12" y="75"/>
                    <a:pt x="24" y="99"/>
                  </a:cubicBezTo>
                  <a:cubicBezTo>
                    <a:pt x="36" y="194"/>
                    <a:pt x="60" y="277"/>
                    <a:pt x="84" y="360"/>
                  </a:cubicBezTo>
                  <a:cubicBezTo>
                    <a:pt x="60" y="360"/>
                    <a:pt x="36" y="372"/>
                    <a:pt x="24" y="396"/>
                  </a:cubicBezTo>
                  <a:cubicBezTo>
                    <a:pt x="0" y="432"/>
                    <a:pt x="12" y="480"/>
                    <a:pt x="36" y="503"/>
                  </a:cubicBezTo>
                  <a:cubicBezTo>
                    <a:pt x="786" y="1194"/>
                    <a:pt x="1346" y="2075"/>
                    <a:pt x="1679" y="3051"/>
                  </a:cubicBezTo>
                  <a:cubicBezTo>
                    <a:pt x="1336" y="3114"/>
                    <a:pt x="1029" y="3149"/>
                    <a:pt x="735" y="3149"/>
                  </a:cubicBezTo>
                  <a:cubicBezTo>
                    <a:pt x="692" y="3149"/>
                    <a:pt x="650" y="3148"/>
                    <a:pt x="607" y="3147"/>
                  </a:cubicBezTo>
                  <a:cubicBezTo>
                    <a:pt x="584" y="3147"/>
                    <a:pt x="548" y="3158"/>
                    <a:pt x="536" y="3182"/>
                  </a:cubicBezTo>
                  <a:cubicBezTo>
                    <a:pt x="524" y="3206"/>
                    <a:pt x="512" y="3242"/>
                    <a:pt x="536" y="3266"/>
                  </a:cubicBezTo>
                  <a:cubicBezTo>
                    <a:pt x="893" y="4004"/>
                    <a:pt x="1346" y="4420"/>
                    <a:pt x="1369" y="4444"/>
                  </a:cubicBezTo>
                  <a:cubicBezTo>
                    <a:pt x="2024" y="5075"/>
                    <a:pt x="2679" y="5516"/>
                    <a:pt x="3322" y="5766"/>
                  </a:cubicBezTo>
                  <a:cubicBezTo>
                    <a:pt x="3620" y="5885"/>
                    <a:pt x="3929" y="5933"/>
                    <a:pt x="4239" y="5933"/>
                  </a:cubicBezTo>
                  <a:cubicBezTo>
                    <a:pt x="5084" y="5933"/>
                    <a:pt x="5870" y="5516"/>
                    <a:pt x="6346" y="4801"/>
                  </a:cubicBezTo>
                  <a:cubicBezTo>
                    <a:pt x="6775" y="4135"/>
                    <a:pt x="6965" y="3361"/>
                    <a:pt x="6930" y="2468"/>
                  </a:cubicBezTo>
                  <a:cubicBezTo>
                    <a:pt x="6930" y="2432"/>
                    <a:pt x="6906" y="2408"/>
                    <a:pt x="6870" y="2396"/>
                  </a:cubicBezTo>
                  <a:cubicBezTo>
                    <a:pt x="6501" y="2254"/>
                    <a:pt x="6108" y="2194"/>
                    <a:pt x="5656" y="2194"/>
                  </a:cubicBezTo>
                  <a:cubicBezTo>
                    <a:pt x="4906" y="2194"/>
                    <a:pt x="4156" y="2373"/>
                    <a:pt x="3525" y="2563"/>
                  </a:cubicBezTo>
                  <a:cubicBezTo>
                    <a:pt x="3417" y="2587"/>
                    <a:pt x="3298" y="2623"/>
                    <a:pt x="3179" y="2658"/>
                  </a:cubicBezTo>
                  <a:cubicBezTo>
                    <a:pt x="2834" y="2766"/>
                    <a:pt x="2477" y="2873"/>
                    <a:pt x="2120" y="2956"/>
                  </a:cubicBezTo>
                  <a:cubicBezTo>
                    <a:pt x="1739" y="1813"/>
                    <a:pt x="1072" y="801"/>
                    <a:pt x="179" y="27"/>
                  </a:cubicBezTo>
                  <a:cubicBezTo>
                    <a:pt x="161" y="9"/>
                    <a:pt x="134"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1"/>
            <p:cNvSpPr/>
            <p:nvPr/>
          </p:nvSpPr>
          <p:spPr>
            <a:xfrm>
              <a:off x="2736035" y="1329560"/>
              <a:ext cx="319486" cy="288362"/>
            </a:xfrm>
            <a:custGeom>
              <a:avLst/>
              <a:gdLst/>
              <a:ahLst/>
              <a:cxnLst/>
              <a:rect l="l" t="t" r="r" b="b"/>
              <a:pathLst>
                <a:path w="8633" h="7792" extrusionOk="0">
                  <a:moveTo>
                    <a:pt x="4606" y="0"/>
                  </a:moveTo>
                  <a:cubicBezTo>
                    <a:pt x="4141" y="0"/>
                    <a:pt x="3638" y="83"/>
                    <a:pt x="3096" y="278"/>
                  </a:cubicBezTo>
                  <a:cubicBezTo>
                    <a:pt x="2393" y="528"/>
                    <a:pt x="1643" y="778"/>
                    <a:pt x="1119" y="1302"/>
                  </a:cubicBezTo>
                  <a:cubicBezTo>
                    <a:pt x="464" y="1933"/>
                    <a:pt x="214" y="2886"/>
                    <a:pt x="179" y="3791"/>
                  </a:cubicBezTo>
                  <a:cubicBezTo>
                    <a:pt x="143" y="4696"/>
                    <a:pt x="286" y="5589"/>
                    <a:pt x="298" y="6493"/>
                  </a:cubicBezTo>
                  <a:lnTo>
                    <a:pt x="298" y="6505"/>
                  </a:lnTo>
                  <a:cubicBezTo>
                    <a:pt x="310" y="6862"/>
                    <a:pt x="274" y="7267"/>
                    <a:pt x="0" y="7505"/>
                  </a:cubicBezTo>
                  <a:cubicBezTo>
                    <a:pt x="357" y="7470"/>
                    <a:pt x="667" y="7196"/>
                    <a:pt x="786" y="6862"/>
                  </a:cubicBezTo>
                  <a:cubicBezTo>
                    <a:pt x="786" y="6862"/>
                    <a:pt x="836" y="6703"/>
                    <a:pt x="852" y="6638"/>
                  </a:cubicBezTo>
                  <a:lnTo>
                    <a:pt x="852" y="6638"/>
                  </a:lnTo>
                  <a:cubicBezTo>
                    <a:pt x="843" y="6671"/>
                    <a:pt x="827" y="6725"/>
                    <a:pt x="822" y="6742"/>
                  </a:cubicBezTo>
                  <a:lnTo>
                    <a:pt x="822" y="6742"/>
                  </a:lnTo>
                  <a:cubicBezTo>
                    <a:pt x="822" y="6741"/>
                    <a:pt x="822" y="6738"/>
                    <a:pt x="822" y="6732"/>
                  </a:cubicBezTo>
                  <a:cubicBezTo>
                    <a:pt x="833" y="6684"/>
                    <a:pt x="833" y="6624"/>
                    <a:pt x="833" y="6577"/>
                  </a:cubicBezTo>
                  <a:cubicBezTo>
                    <a:pt x="845" y="6589"/>
                    <a:pt x="845" y="6601"/>
                    <a:pt x="857" y="6612"/>
                  </a:cubicBezTo>
                  <a:cubicBezTo>
                    <a:pt x="858" y="6611"/>
                    <a:pt x="858" y="6610"/>
                    <a:pt x="859" y="6610"/>
                  </a:cubicBezTo>
                  <a:lnTo>
                    <a:pt x="859" y="6610"/>
                  </a:lnTo>
                  <a:cubicBezTo>
                    <a:pt x="859" y="6610"/>
                    <a:pt x="859" y="6612"/>
                    <a:pt x="858" y="6614"/>
                  </a:cubicBezTo>
                  <a:lnTo>
                    <a:pt x="858" y="6614"/>
                  </a:lnTo>
                  <a:cubicBezTo>
                    <a:pt x="858" y="6614"/>
                    <a:pt x="858" y="6613"/>
                    <a:pt x="857" y="6612"/>
                  </a:cubicBezTo>
                  <a:cubicBezTo>
                    <a:pt x="857" y="6616"/>
                    <a:pt x="855" y="6625"/>
                    <a:pt x="852" y="6638"/>
                  </a:cubicBezTo>
                  <a:lnTo>
                    <a:pt x="852" y="6638"/>
                  </a:lnTo>
                  <a:cubicBezTo>
                    <a:pt x="855" y="6627"/>
                    <a:pt x="858" y="6619"/>
                    <a:pt x="858" y="6614"/>
                  </a:cubicBezTo>
                  <a:lnTo>
                    <a:pt x="858" y="6614"/>
                  </a:lnTo>
                  <a:cubicBezTo>
                    <a:pt x="1215" y="7101"/>
                    <a:pt x="1691" y="7506"/>
                    <a:pt x="2215" y="7791"/>
                  </a:cubicBezTo>
                  <a:cubicBezTo>
                    <a:pt x="1834" y="7220"/>
                    <a:pt x="1857" y="6398"/>
                    <a:pt x="2286" y="5862"/>
                  </a:cubicBezTo>
                  <a:cubicBezTo>
                    <a:pt x="2560" y="5517"/>
                    <a:pt x="3024" y="5219"/>
                    <a:pt x="3024" y="4767"/>
                  </a:cubicBezTo>
                  <a:lnTo>
                    <a:pt x="3024" y="4767"/>
                  </a:lnTo>
                  <a:cubicBezTo>
                    <a:pt x="3036" y="5124"/>
                    <a:pt x="2953" y="5493"/>
                    <a:pt x="2774" y="5815"/>
                  </a:cubicBezTo>
                  <a:cubicBezTo>
                    <a:pt x="3131" y="5612"/>
                    <a:pt x="3286" y="5196"/>
                    <a:pt x="3500" y="4850"/>
                  </a:cubicBezTo>
                  <a:cubicBezTo>
                    <a:pt x="4024" y="4005"/>
                    <a:pt x="4977" y="3541"/>
                    <a:pt x="5882" y="3112"/>
                  </a:cubicBezTo>
                  <a:lnTo>
                    <a:pt x="5882" y="3112"/>
                  </a:lnTo>
                  <a:cubicBezTo>
                    <a:pt x="5739" y="3445"/>
                    <a:pt x="5513" y="3755"/>
                    <a:pt x="5239" y="3993"/>
                  </a:cubicBezTo>
                  <a:cubicBezTo>
                    <a:pt x="6048" y="3910"/>
                    <a:pt x="6834" y="3588"/>
                    <a:pt x="7489" y="3100"/>
                  </a:cubicBezTo>
                  <a:cubicBezTo>
                    <a:pt x="7858" y="3981"/>
                    <a:pt x="8001" y="4958"/>
                    <a:pt x="7894" y="5910"/>
                  </a:cubicBezTo>
                  <a:cubicBezTo>
                    <a:pt x="8013" y="5755"/>
                    <a:pt x="8108" y="5577"/>
                    <a:pt x="8192" y="5374"/>
                  </a:cubicBezTo>
                  <a:cubicBezTo>
                    <a:pt x="8632" y="4350"/>
                    <a:pt x="8573" y="3207"/>
                    <a:pt x="8120" y="2243"/>
                  </a:cubicBezTo>
                  <a:cubicBezTo>
                    <a:pt x="7739" y="1421"/>
                    <a:pt x="7060" y="731"/>
                    <a:pt x="6179" y="338"/>
                  </a:cubicBezTo>
                  <a:cubicBezTo>
                    <a:pt x="5715" y="132"/>
                    <a:pt x="5191" y="0"/>
                    <a:pt x="4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1"/>
            <p:cNvSpPr/>
            <p:nvPr/>
          </p:nvSpPr>
          <p:spPr>
            <a:xfrm>
              <a:off x="2728079" y="1322788"/>
              <a:ext cx="308495" cy="374442"/>
            </a:xfrm>
            <a:custGeom>
              <a:avLst/>
              <a:gdLst/>
              <a:ahLst/>
              <a:cxnLst/>
              <a:rect l="l" t="t" r="r" b="b"/>
              <a:pathLst>
                <a:path w="8336" h="10118" extrusionOk="0">
                  <a:moveTo>
                    <a:pt x="2096" y="5283"/>
                  </a:moveTo>
                  <a:cubicBezTo>
                    <a:pt x="2608" y="6188"/>
                    <a:pt x="2858" y="7200"/>
                    <a:pt x="3323" y="8117"/>
                  </a:cubicBezTo>
                  <a:cubicBezTo>
                    <a:pt x="3584" y="8653"/>
                    <a:pt x="3930" y="9165"/>
                    <a:pt x="4382" y="9546"/>
                  </a:cubicBezTo>
                  <a:cubicBezTo>
                    <a:pt x="3799" y="9272"/>
                    <a:pt x="3263" y="8867"/>
                    <a:pt x="2787" y="8427"/>
                  </a:cubicBezTo>
                  <a:cubicBezTo>
                    <a:pt x="2251" y="7927"/>
                    <a:pt x="1739" y="7391"/>
                    <a:pt x="1406" y="6736"/>
                  </a:cubicBezTo>
                  <a:cubicBezTo>
                    <a:pt x="1537" y="6367"/>
                    <a:pt x="1763" y="5843"/>
                    <a:pt x="2096" y="5283"/>
                  </a:cubicBezTo>
                  <a:close/>
                  <a:moveTo>
                    <a:pt x="4201" y="0"/>
                  </a:moveTo>
                  <a:cubicBezTo>
                    <a:pt x="3324" y="0"/>
                    <a:pt x="2290" y="282"/>
                    <a:pt x="1275" y="1200"/>
                  </a:cubicBezTo>
                  <a:cubicBezTo>
                    <a:pt x="596" y="1807"/>
                    <a:pt x="227" y="3033"/>
                    <a:pt x="155" y="3926"/>
                  </a:cubicBezTo>
                  <a:cubicBezTo>
                    <a:pt x="1" y="5950"/>
                    <a:pt x="1084" y="6938"/>
                    <a:pt x="1263" y="7045"/>
                  </a:cubicBezTo>
                  <a:cubicBezTo>
                    <a:pt x="1620" y="7653"/>
                    <a:pt x="2120" y="8188"/>
                    <a:pt x="2644" y="8665"/>
                  </a:cubicBezTo>
                  <a:cubicBezTo>
                    <a:pt x="3430" y="9391"/>
                    <a:pt x="4370" y="10010"/>
                    <a:pt x="5466" y="10105"/>
                  </a:cubicBezTo>
                  <a:cubicBezTo>
                    <a:pt x="5478" y="10105"/>
                    <a:pt x="5489" y="10117"/>
                    <a:pt x="5501" y="10117"/>
                  </a:cubicBezTo>
                  <a:cubicBezTo>
                    <a:pt x="5505" y="10118"/>
                    <a:pt x="5509" y="10118"/>
                    <a:pt x="5512" y="10118"/>
                  </a:cubicBezTo>
                  <a:cubicBezTo>
                    <a:pt x="5658" y="10118"/>
                    <a:pt x="5688" y="9878"/>
                    <a:pt x="5537" y="9843"/>
                  </a:cubicBezTo>
                  <a:cubicBezTo>
                    <a:pt x="4537" y="9593"/>
                    <a:pt x="3894" y="8712"/>
                    <a:pt x="3477" y="7819"/>
                  </a:cubicBezTo>
                  <a:cubicBezTo>
                    <a:pt x="3049" y="6891"/>
                    <a:pt x="2799" y="5902"/>
                    <a:pt x="2263" y="5021"/>
                  </a:cubicBezTo>
                  <a:cubicBezTo>
                    <a:pt x="3141" y="3736"/>
                    <a:pt x="4685" y="2373"/>
                    <a:pt x="7388" y="2373"/>
                  </a:cubicBezTo>
                  <a:cubicBezTo>
                    <a:pt x="7689" y="2373"/>
                    <a:pt x="8005" y="2390"/>
                    <a:pt x="8335" y="2426"/>
                  </a:cubicBezTo>
                  <a:cubicBezTo>
                    <a:pt x="7954" y="1604"/>
                    <a:pt x="7275" y="914"/>
                    <a:pt x="6394" y="521"/>
                  </a:cubicBezTo>
                  <a:cubicBezTo>
                    <a:pt x="6228" y="449"/>
                    <a:pt x="6001" y="354"/>
                    <a:pt x="5728" y="259"/>
                  </a:cubicBezTo>
                  <a:cubicBezTo>
                    <a:pt x="5382" y="140"/>
                    <a:pt x="4942" y="33"/>
                    <a:pt x="4466" y="9"/>
                  </a:cubicBezTo>
                  <a:cubicBezTo>
                    <a:pt x="4379" y="3"/>
                    <a:pt x="4291" y="0"/>
                    <a:pt x="4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1"/>
            <p:cNvSpPr/>
            <p:nvPr/>
          </p:nvSpPr>
          <p:spPr>
            <a:xfrm>
              <a:off x="2725007" y="1319568"/>
              <a:ext cx="314638" cy="380733"/>
            </a:xfrm>
            <a:custGeom>
              <a:avLst/>
              <a:gdLst/>
              <a:ahLst/>
              <a:cxnLst/>
              <a:rect l="l" t="t" r="r" b="b"/>
              <a:pathLst>
                <a:path w="8502" h="10288" extrusionOk="0">
                  <a:moveTo>
                    <a:pt x="2179" y="5549"/>
                  </a:moveTo>
                  <a:cubicBezTo>
                    <a:pt x="2429" y="6001"/>
                    <a:pt x="2620" y="6501"/>
                    <a:pt x="2798" y="6978"/>
                  </a:cubicBezTo>
                  <a:cubicBezTo>
                    <a:pt x="2965" y="7406"/>
                    <a:pt x="3120" y="7835"/>
                    <a:pt x="3334" y="8252"/>
                  </a:cubicBezTo>
                  <a:cubicBezTo>
                    <a:pt x="3525" y="8633"/>
                    <a:pt x="3751" y="8990"/>
                    <a:pt x="4001" y="9288"/>
                  </a:cubicBezTo>
                  <a:cubicBezTo>
                    <a:pt x="3656" y="9073"/>
                    <a:pt x="3298" y="8787"/>
                    <a:pt x="2929" y="8454"/>
                  </a:cubicBezTo>
                  <a:cubicBezTo>
                    <a:pt x="2489" y="8037"/>
                    <a:pt x="1929" y="7478"/>
                    <a:pt x="1572" y="6823"/>
                  </a:cubicBezTo>
                  <a:cubicBezTo>
                    <a:pt x="1751" y="6370"/>
                    <a:pt x="1941" y="5942"/>
                    <a:pt x="2179" y="5549"/>
                  </a:cubicBezTo>
                  <a:close/>
                  <a:moveTo>
                    <a:pt x="2179" y="5287"/>
                  </a:moveTo>
                  <a:cubicBezTo>
                    <a:pt x="2155" y="5287"/>
                    <a:pt x="2120" y="5299"/>
                    <a:pt x="2108" y="5335"/>
                  </a:cubicBezTo>
                  <a:cubicBezTo>
                    <a:pt x="1834" y="5775"/>
                    <a:pt x="1596" y="6275"/>
                    <a:pt x="1405" y="6799"/>
                  </a:cubicBezTo>
                  <a:cubicBezTo>
                    <a:pt x="1393" y="6811"/>
                    <a:pt x="1393" y="6847"/>
                    <a:pt x="1405" y="6859"/>
                  </a:cubicBezTo>
                  <a:cubicBezTo>
                    <a:pt x="1774" y="7561"/>
                    <a:pt x="2358" y="8145"/>
                    <a:pt x="2822" y="8573"/>
                  </a:cubicBezTo>
                  <a:cubicBezTo>
                    <a:pt x="3382" y="9097"/>
                    <a:pt x="3906" y="9466"/>
                    <a:pt x="4429" y="9704"/>
                  </a:cubicBezTo>
                  <a:cubicBezTo>
                    <a:pt x="4441" y="9716"/>
                    <a:pt x="4453" y="9716"/>
                    <a:pt x="4465" y="9716"/>
                  </a:cubicBezTo>
                  <a:cubicBezTo>
                    <a:pt x="4501" y="9716"/>
                    <a:pt x="4525" y="9704"/>
                    <a:pt x="4537" y="9669"/>
                  </a:cubicBezTo>
                  <a:cubicBezTo>
                    <a:pt x="4560" y="9633"/>
                    <a:pt x="4560" y="9597"/>
                    <a:pt x="4525" y="9561"/>
                  </a:cubicBezTo>
                  <a:cubicBezTo>
                    <a:pt x="4120" y="9228"/>
                    <a:pt x="3763" y="8740"/>
                    <a:pt x="3477" y="8168"/>
                  </a:cubicBezTo>
                  <a:cubicBezTo>
                    <a:pt x="3275" y="7764"/>
                    <a:pt x="3120" y="7335"/>
                    <a:pt x="2953" y="6918"/>
                  </a:cubicBezTo>
                  <a:cubicBezTo>
                    <a:pt x="2751" y="6394"/>
                    <a:pt x="2548" y="5835"/>
                    <a:pt x="2251" y="5335"/>
                  </a:cubicBezTo>
                  <a:cubicBezTo>
                    <a:pt x="2239" y="5311"/>
                    <a:pt x="2215" y="5287"/>
                    <a:pt x="2179" y="5287"/>
                  </a:cubicBezTo>
                  <a:close/>
                  <a:moveTo>
                    <a:pt x="4287" y="167"/>
                  </a:moveTo>
                  <a:cubicBezTo>
                    <a:pt x="4382" y="167"/>
                    <a:pt x="4465" y="179"/>
                    <a:pt x="4549" y="179"/>
                  </a:cubicBezTo>
                  <a:cubicBezTo>
                    <a:pt x="4953" y="203"/>
                    <a:pt x="5370" y="286"/>
                    <a:pt x="5787" y="429"/>
                  </a:cubicBezTo>
                  <a:cubicBezTo>
                    <a:pt x="6049" y="513"/>
                    <a:pt x="6275" y="608"/>
                    <a:pt x="6442" y="691"/>
                  </a:cubicBezTo>
                  <a:cubicBezTo>
                    <a:pt x="7227" y="1037"/>
                    <a:pt x="7870" y="1644"/>
                    <a:pt x="8275" y="2418"/>
                  </a:cubicBezTo>
                  <a:cubicBezTo>
                    <a:pt x="8001" y="2394"/>
                    <a:pt x="7728" y="2382"/>
                    <a:pt x="7466" y="2382"/>
                  </a:cubicBezTo>
                  <a:cubicBezTo>
                    <a:pt x="5263" y="2382"/>
                    <a:pt x="3465" y="3311"/>
                    <a:pt x="2274" y="5073"/>
                  </a:cubicBezTo>
                  <a:cubicBezTo>
                    <a:pt x="2263" y="5097"/>
                    <a:pt x="2263" y="5132"/>
                    <a:pt x="2274" y="5156"/>
                  </a:cubicBezTo>
                  <a:cubicBezTo>
                    <a:pt x="2596" y="5692"/>
                    <a:pt x="2822" y="6287"/>
                    <a:pt x="3048" y="6859"/>
                  </a:cubicBezTo>
                  <a:cubicBezTo>
                    <a:pt x="3179" y="7216"/>
                    <a:pt x="3322" y="7585"/>
                    <a:pt x="3489" y="7942"/>
                  </a:cubicBezTo>
                  <a:cubicBezTo>
                    <a:pt x="4025" y="9097"/>
                    <a:pt x="4727" y="9788"/>
                    <a:pt x="5608" y="10014"/>
                  </a:cubicBezTo>
                  <a:cubicBezTo>
                    <a:pt x="5644" y="10026"/>
                    <a:pt x="5632" y="10061"/>
                    <a:pt x="5632" y="10073"/>
                  </a:cubicBezTo>
                  <a:cubicBezTo>
                    <a:pt x="5632" y="10085"/>
                    <a:pt x="5632" y="10121"/>
                    <a:pt x="5596" y="10121"/>
                  </a:cubicBezTo>
                  <a:lnTo>
                    <a:pt x="5584" y="10121"/>
                  </a:lnTo>
                  <a:cubicBezTo>
                    <a:pt x="5584" y="10121"/>
                    <a:pt x="5572" y="10109"/>
                    <a:pt x="5561" y="10109"/>
                  </a:cubicBezTo>
                  <a:cubicBezTo>
                    <a:pt x="4644" y="10026"/>
                    <a:pt x="3739" y="9561"/>
                    <a:pt x="2775" y="8692"/>
                  </a:cubicBezTo>
                  <a:cubicBezTo>
                    <a:pt x="2346" y="8287"/>
                    <a:pt x="1798" y="7752"/>
                    <a:pt x="1417" y="7085"/>
                  </a:cubicBezTo>
                  <a:cubicBezTo>
                    <a:pt x="1405" y="7073"/>
                    <a:pt x="1393" y="7061"/>
                    <a:pt x="1381" y="7061"/>
                  </a:cubicBezTo>
                  <a:cubicBezTo>
                    <a:pt x="1179" y="6942"/>
                    <a:pt x="179" y="5942"/>
                    <a:pt x="322" y="4025"/>
                  </a:cubicBezTo>
                  <a:cubicBezTo>
                    <a:pt x="393" y="3120"/>
                    <a:pt x="762" y="1929"/>
                    <a:pt x="1417" y="1346"/>
                  </a:cubicBezTo>
                  <a:cubicBezTo>
                    <a:pt x="2286" y="572"/>
                    <a:pt x="3251" y="167"/>
                    <a:pt x="4287" y="167"/>
                  </a:cubicBezTo>
                  <a:close/>
                  <a:moveTo>
                    <a:pt x="4287" y="1"/>
                  </a:moveTo>
                  <a:cubicBezTo>
                    <a:pt x="3203" y="1"/>
                    <a:pt x="2203" y="417"/>
                    <a:pt x="1298" y="1227"/>
                  </a:cubicBezTo>
                  <a:cubicBezTo>
                    <a:pt x="619" y="1834"/>
                    <a:pt x="227" y="3072"/>
                    <a:pt x="155" y="4013"/>
                  </a:cubicBezTo>
                  <a:cubicBezTo>
                    <a:pt x="0" y="5954"/>
                    <a:pt x="989" y="7002"/>
                    <a:pt x="1274" y="7192"/>
                  </a:cubicBezTo>
                  <a:cubicBezTo>
                    <a:pt x="1679" y="7859"/>
                    <a:pt x="2227" y="8406"/>
                    <a:pt x="2667" y="8811"/>
                  </a:cubicBezTo>
                  <a:cubicBezTo>
                    <a:pt x="3644" y="9716"/>
                    <a:pt x="4584" y="10192"/>
                    <a:pt x="5537" y="10276"/>
                  </a:cubicBezTo>
                  <a:cubicBezTo>
                    <a:pt x="5549" y="10276"/>
                    <a:pt x="5561" y="10288"/>
                    <a:pt x="5584" y="10288"/>
                  </a:cubicBezTo>
                  <a:lnTo>
                    <a:pt x="5596" y="10288"/>
                  </a:lnTo>
                  <a:cubicBezTo>
                    <a:pt x="5703" y="10288"/>
                    <a:pt x="5787" y="10204"/>
                    <a:pt x="5799" y="10097"/>
                  </a:cubicBezTo>
                  <a:cubicBezTo>
                    <a:pt x="5811" y="9978"/>
                    <a:pt x="5751" y="9871"/>
                    <a:pt x="5644" y="9847"/>
                  </a:cubicBezTo>
                  <a:cubicBezTo>
                    <a:pt x="4822" y="9645"/>
                    <a:pt x="4156" y="8978"/>
                    <a:pt x="3644" y="7871"/>
                  </a:cubicBezTo>
                  <a:cubicBezTo>
                    <a:pt x="3477" y="7513"/>
                    <a:pt x="3334" y="7156"/>
                    <a:pt x="3203" y="6799"/>
                  </a:cubicBezTo>
                  <a:cubicBezTo>
                    <a:pt x="2989" y="6228"/>
                    <a:pt x="2763" y="5644"/>
                    <a:pt x="2453" y="5120"/>
                  </a:cubicBezTo>
                  <a:cubicBezTo>
                    <a:pt x="3620" y="3418"/>
                    <a:pt x="5311" y="2549"/>
                    <a:pt x="7466" y="2549"/>
                  </a:cubicBezTo>
                  <a:cubicBezTo>
                    <a:pt x="7763" y="2549"/>
                    <a:pt x="8085" y="2561"/>
                    <a:pt x="8406" y="2596"/>
                  </a:cubicBezTo>
                  <a:lnTo>
                    <a:pt x="8418" y="2596"/>
                  </a:lnTo>
                  <a:cubicBezTo>
                    <a:pt x="8466" y="2596"/>
                    <a:pt x="8501" y="2561"/>
                    <a:pt x="8501" y="2513"/>
                  </a:cubicBezTo>
                  <a:cubicBezTo>
                    <a:pt x="8501" y="2501"/>
                    <a:pt x="8501" y="2477"/>
                    <a:pt x="8490" y="2465"/>
                  </a:cubicBezTo>
                  <a:cubicBezTo>
                    <a:pt x="8073" y="1596"/>
                    <a:pt x="7370" y="917"/>
                    <a:pt x="6513" y="536"/>
                  </a:cubicBezTo>
                  <a:cubicBezTo>
                    <a:pt x="6346" y="453"/>
                    <a:pt x="6108" y="358"/>
                    <a:pt x="5846" y="263"/>
                  </a:cubicBezTo>
                  <a:cubicBezTo>
                    <a:pt x="5418" y="120"/>
                    <a:pt x="4977" y="36"/>
                    <a:pt x="4560" y="13"/>
                  </a:cubicBezTo>
                  <a:cubicBezTo>
                    <a:pt x="4465" y="1"/>
                    <a:pt x="4382" y="1"/>
                    <a:pt x="4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1"/>
            <p:cNvSpPr/>
            <p:nvPr/>
          </p:nvSpPr>
          <p:spPr>
            <a:xfrm>
              <a:off x="2762607" y="1387403"/>
              <a:ext cx="260755" cy="167496"/>
            </a:xfrm>
            <a:custGeom>
              <a:avLst/>
              <a:gdLst/>
              <a:ahLst/>
              <a:cxnLst/>
              <a:rect l="l" t="t" r="r" b="b"/>
              <a:pathLst>
                <a:path w="7046" h="4526" extrusionOk="0">
                  <a:moveTo>
                    <a:pt x="5931" y="0"/>
                  </a:moveTo>
                  <a:cubicBezTo>
                    <a:pt x="3955" y="0"/>
                    <a:pt x="2110" y="1090"/>
                    <a:pt x="949" y="2704"/>
                  </a:cubicBezTo>
                  <a:cubicBezTo>
                    <a:pt x="580" y="3216"/>
                    <a:pt x="282" y="3776"/>
                    <a:pt x="44" y="4359"/>
                  </a:cubicBezTo>
                  <a:cubicBezTo>
                    <a:pt x="1" y="4459"/>
                    <a:pt x="83" y="4525"/>
                    <a:pt x="169" y="4525"/>
                  </a:cubicBezTo>
                  <a:cubicBezTo>
                    <a:pt x="225" y="4525"/>
                    <a:pt x="282" y="4497"/>
                    <a:pt x="306" y="4430"/>
                  </a:cubicBezTo>
                  <a:cubicBezTo>
                    <a:pt x="1116" y="2442"/>
                    <a:pt x="2759" y="799"/>
                    <a:pt x="4914" y="370"/>
                  </a:cubicBezTo>
                  <a:cubicBezTo>
                    <a:pt x="5248" y="306"/>
                    <a:pt x="5588" y="273"/>
                    <a:pt x="5931" y="273"/>
                  </a:cubicBezTo>
                  <a:cubicBezTo>
                    <a:pt x="6223" y="273"/>
                    <a:pt x="6516" y="297"/>
                    <a:pt x="6807" y="347"/>
                  </a:cubicBezTo>
                  <a:cubicBezTo>
                    <a:pt x="6818" y="349"/>
                    <a:pt x="6829" y="350"/>
                    <a:pt x="6839" y="350"/>
                  </a:cubicBezTo>
                  <a:cubicBezTo>
                    <a:pt x="6993" y="350"/>
                    <a:pt x="7045" y="118"/>
                    <a:pt x="6878" y="85"/>
                  </a:cubicBezTo>
                  <a:cubicBezTo>
                    <a:pt x="6561" y="28"/>
                    <a:pt x="6244" y="0"/>
                    <a:pt x="5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1"/>
            <p:cNvSpPr/>
            <p:nvPr/>
          </p:nvSpPr>
          <p:spPr>
            <a:xfrm>
              <a:off x="2765975" y="1354059"/>
              <a:ext cx="110208" cy="58953"/>
            </a:xfrm>
            <a:custGeom>
              <a:avLst/>
              <a:gdLst/>
              <a:ahLst/>
              <a:cxnLst/>
              <a:rect l="l" t="t" r="r" b="b"/>
              <a:pathLst>
                <a:path w="2978" h="1593" extrusionOk="0">
                  <a:moveTo>
                    <a:pt x="1289" y="0"/>
                  </a:moveTo>
                  <a:cubicBezTo>
                    <a:pt x="1212" y="0"/>
                    <a:pt x="1135" y="7"/>
                    <a:pt x="1060" y="21"/>
                  </a:cubicBezTo>
                  <a:cubicBezTo>
                    <a:pt x="739" y="81"/>
                    <a:pt x="1" y="652"/>
                    <a:pt x="644" y="855"/>
                  </a:cubicBezTo>
                  <a:cubicBezTo>
                    <a:pt x="715" y="874"/>
                    <a:pt x="786" y="879"/>
                    <a:pt x="858" y="879"/>
                  </a:cubicBezTo>
                  <a:cubicBezTo>
                    <a:pt x="965" y="879"/>
                    <a:pt x="1072" y="867"/>
                    <a:pt x="1179" y="867"/>
                  </a:cubicBezTo>
                  <a:cubicBezTo>
                    <a:pt x="1608" y="890"/>
                    <a:pt x="1965" y="1176"/>
                    <a:pt x="2310" y="1426"/>
                  </a:cubicBezTo>
                  <a:cubicBezTo>
                    <a:pt x="2394" y="1486"/>
                    <a:pt x="2477" y="1545"/>
                    <a:pt x="2572" y="1581"/>
                  </a:cubicBezTo>
                  <a:cubicBezTo>
                    <a:pt x="2601" y="1588"/>
                    <a:pt x="2631" y="1592"/>
                    <a:pt x="2661" y="1592"/>
                  </a:cubicBezTo>
                  <a:cubicBezTo>
                    <a:pt x="2729" y="1592"/>
                    <a:pt x="2796" y="1571"/>
                    <a:pt x="2846" y="1521"/>
                  </a:cubicBezTo>
                  <a:cubicBezTo>
                    <a:pt x="2977" y="1414"/>
                    <a:pt x="2930" y="1212"/>
                    <a:pt x="2858" y="1057"/>
                  </a:cubicBezTo>
                  <a:cubicBezTo>
                    <a:pt x="2799" y="938"/>
                    <a:pt x="2727" y="807"/>
                    <a:pt x="2644" y="700"/>
                  </a:cubicBezTo>
                  <a:cubicBezTo>
                    <a:pt x="2430" y="438"/>
                    <a:pt x="2144" y="224"/>
                    <a:pt x="1834" y="105"/>
                  </a:cubicBezTo>
                  <a:cubicBezTo>
                    <a:pt x="1659" y="38"/>
                    <a:pt x="1472" y="0"/>
                    <a:pt x="1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1"/>
            <p:cNvSpPr/>
            <p:nvPr/>
          </p:nvSpPr>
          <p:spPr>
            <a:xfrm>
              <a:off x="2827038" y="1330522"/>
              <a:ext cx="83933" cy="62432"/>
            </a:xfrm>
            <a:custGeom>
              <a:avLst/>
              <a:gdLst/>
              <a:ahLst/>
              <a:cxnLst/>
              <a:rect l="l" t="t" r="r" b="b"/>
              <a:pathLst>
                <a:path w="2268" h="1687" extrusionOk="0">
                  <a:moveTo>
                    <a:pt x="962" y="1"/>
                  </a:moveTo>
                  <a:cubicBezTo>
                    <a:pt x="677" y="1"/>
                    <a:pt x="0" y="288"/>
                    <a:pt x="470" y="586"/>
                  </a:cubicBezTo>
                  <a:cubicBezTo>
                    <a:pt x="601" y="669"/>
                    <a:pt x="756" y="681"/>
                    <a:pt x="899" y="729"/>
                  </a:cubicBezTo>
                  <a:cubicBezTo>
                    <a:pt x="1244" y="848"/>
                    <a:pt x="1470" y="1169"/>
                    <a:pt x="1696" y="1455"/>
                  </a:cubicBezTo>
                  <a:cubicBezTo>
                    <a:pt x="1756" y="1526"/>
                    <a:pt x="1803" y="1598"/>
                    <a:pt x="1875" y="1633"/>
                  </a:cubicBezTo>
                  <a:cubicBezTo>
                    <a:pt x="1923" y="1665"/>
                    <a:pt x="1981" y="1686"/>
                    <a:pt x="2039" y="1686"/>
                  </a:cubicBezTo>
                  <a:cubicBezTo>
                    <a:pt x="2068" y="1686"/>
                    <a:pt x="2097" y="1681"/>
                    <a:pt x="2125" y="1669"/>
                  </a:cubicBezTo>
                  <a:cubicBezTo>
                    <a:pt x="2244" y="1598"/>
                    <a:pt x="2268" y="1431"/>
                    <a:pt x="2244" y="1288"/>
                  </a:cubicBezTo>
                  <a:cubicBezTo>
                    <a:pt x="2220" y="1169"/>
                    <a:pt x="2196" y="1050"/>
                    <a:pt x="2149" y="943"/>
                  </a:cubicBezTo>
                  <a:cubicBezTo>
                    <a:pt x="2042" y="669"/>
                    <a:pt x="1851" y="431"/>
                    <a:pt x="1613" y="252"/>
                  </a:cubicBezTo>
                  <a:cubicBezTo>
                    <a:pt x="1434" y="121"/>
                    <a:pt x="1220" y="26"/>
                    <a:pt x="994" y="2"/>
                  </a:cubicBezTo>
                  <a:cubicBezTo>
                    <a:pt x="984" y="1"/>
                    <a:pt x="973"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1"/>
            <p:cNvSpPr/>
            <p:nvPr/>
          </p:nvSpPr>
          <p:spPr>
            <a:xfrm>
              <a:off x="2893319" y="1323084"/>
              <a:ext cx="55104" cy="64393"/>
            </a:xfrm>
            <a:custGeom>
              <a:avLst/>
              <a:gdLst/>
              <a:ahLst/>
              <a:cxnLst/>
              <a:rect l="l" t="t" r="r" b="b"/>
              <a:pathLst>
                <a:path w="1489" h="1740" extrusionOk="0">
                  <a:moveTo>
                    <a:pt x="1" y="1"/>
                  </a:moveTo>
                  <a:lnTo>
                    <a:pt x="1" y="1"/>
                  </a:lnTo>
                  <a:cubicBezTo>
                    <a:pt x="12" y="37"/>
                    <a:pt x="36" y="72"/>
                    <a:pt x="72" y="120"/>
                  </a:cubicBezTo>
                  <a:cubicBezTo>
                    <a:pt x="155" y="251"/>
                    <a:pt x="298" y="310"/>
                    <a:pt x="417" y="406"/>
                  </a:cubicBezTo>
                  <a:cubicBezTo>
                    <a:pt x="691" y="656"/>
                    <a:pt x="786" y="1037"/>
                    <a:pt x="882" y="1394"/>
                  </a:cubicBezTo>
                  <a:cubicBezTo>
                    <a:pt x="905" y="1465"/>
                    <a:pt x="929" y="1549"/>
                    <a:pt x="977" y="1620"/>
                  </a:cubicBezTo>
                  <a:cubicBezTo>
                    <a:pt x="1036" y="1692"/>
                    <a:pt x="1108" y="1739"/>
                    <a:pt x="1203" y="1739"/>
                  </a:cubicBezTo>
                  <a:cubicBezTo>
                    <a:pt x="1334" y="1727"/>
                    <a:pt x="1417" y="1573"/>
                    <a:pt x="1453" y="1430"/>
                  </a:cubicBezTo>
                  <a:cubicBezTo>
                    <a:pt x="1477" y="1311"/>
                    <a:pt x="1489" y="1192"/>
                    <a:pt x="1489" y="1072"/>
                  </a:cubicBezTo>
                  <a:cubicBezTo>
                    <a:pt x="1489" y="787"/>
                    <a:pt x="1417" y="501"/>
                    <a:pt x="1263" y="251"/>
                  </a:cubicBezTo>
                  <a:cubicBezTo>
                    <a:pt x="917" y="132"/>
                    <a:pt x="477" y="2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1"/>
            <p:cNvSpPr/>
            <p:nvPr/>
          </p:nvSpPr>
          <p:spPr>
            <a:xfrm>
              <a:off x="3540072" y="2137853"/>
              <a:ext cx="232409" cy="93350"/>
            </a:xfrm>
            <a:custGeom>
              <a:avLst/>
              <a:gdLst/>
              <a:ahLst/>
              <a:cxnLst/>
              <a:rect l="l" t="t" r="r" b="b"/>
              <a:pathLst>
                <a:path w="7449" h="2992" extrusionOk="0">
                  <a:moveTo>
                    <a:pt x="7258" y="1"/>
                  </a:moveTo>
                  <a:lnTo>
                    <a:pt x="1245" y="441"/>
                  </a:lnTo>
                  <a:cubicBezTo>
                    <a:pt x="555" y="501"/>
                    <a:pt x="198" y="1096"/>
                    <a:pt x="91" y="1775"/>
                  </a:cubicBezTo>
                  <a:cubicBezTo>
                    <a:pt x="0" y="2409"/>
                    <a:pt x="122" y="2992"/>
                    <a:pt x="917" y="2992"/>
                  </a:cubicBezTo>
                  <a:cubicBezTo>
                    <a:pt x="1062" y="2992"/>
                    <a:pt x="1230" y="2972"/>
                    <a:pt x="1424" y="2930"/>
                  </a:cubicBezTo>
                  <a:lnTo>
                    <a:pt x="7449" y="2477"/>
                  </a:lnTo>
                  <a:lnTo>
                    <a:pt x="7413" y="2049"/>
                  </a:lnTo>
                  <a:lnTo>
                    <a:pt x="7306" y="525"/>
                  </a:lnTo>
                  <a:lnTo>
                    <a:pt x="7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1"/>
            <p:cNvSpPr/>
            <p:nvPr/>
          </p:nvSpPr>
          <p:spPr>
            <a:xfrm>
              <a:off x="3543629" y="2149740"/>
              <a:ext cx="230350" cy="120058"/>
            </a:xfrm>
            <a:custGeom>
              <a:avLst/>
              <a:gdLst/>
              <a:ahLst/>
              <a:cxnLst/>
              <a:rect l="l" t="t" r="r" b="b"/>
              <a:pathLst>
                <a:path w="7383" h="3848" extrusionOk="0">
                  <a:moveTo>
                    <a:pt x="6870" y="1"/>
                  </a:moveTo>
                  <a:lnTo>
                    <a:pt x="965" y="1263"/>
                  </a:lnTo>
                  <a:cubicBezTo>
                    <a:pt x="286" y="1406"/>
                    <a:pt x="12" y="2049"/>
                    <a:pt x="0" y="2739"/>
                  </a:cubicBezTo>
                  <a:cubicBezTo>
                    <a:pt x="0" y="3329"/>
                    <a:pt x="164" y="3847"/>
                    <a:pt x="802" y="3847"/>
                  </a:cubicBezTo>
                  <a:cubicBezTo>
                    <a:pt x="988" y="3847"/>
                    <a:pt x="1214" y="3803"/>
                    <a:pt x="1489" y="3704"/>
                  </a:cubicBezTo>
                  <a:lnTo>
                    <a:pt x="7382" y="2442"/>
                  </a:lnTo>
                  <a:lnTo>
                    <a:pt x="7299" y="2013"/>
                  </a:lnTo>
                  <a:lnTo>
                    <a:pt x="6977" y="525"/>
                  </a:lnTo>
                  <a:lnTo>
                    <a:pt x="6870"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1"/>
            <p:cNvSpPr/>
            <p:nvPr/>
          </p:nvSpPr>
          <p:spPr>
            <a:xfrm>
              <a:off x="3766896" y="2145185"/>
              <a:ext cx="154190" cy="55130"/>
            </a:xfrm>
            <a:custGeom>
              <a:avLst/>
              <a:gdLst/>
              <a:ahLst/>
              <a:cxnLst/>
              <a:rect l="l" t="t" r="r" b="b"/>
              <a:pathLst>
                <a:path w="4942" h="1767" extrusionOk="0">
                  <a:moveTo>
                    <a:pt x="3345" y="0"/>
                  </a:moveTo>
                  <a:cubicBezTo>
                    <a:pt x="3306" y="0"/>
                    <a:pt x="3266" y="1"/>
                    <a:pt x="3227" y="4"/>
                  </a:cubicBezTo>
                  <a:lnTo>
                    <a:pt x="0" y="254"/>
                  </a:lnTo>
                  <a:lnTo>
                    <a:pt x="107" y="1766"/>
                  </a:lnTo>
                  <a:lnTo>
                    <a:pt x="2941" y="1552"/>
                  </a:lnTo>
                  <a:cubicBezTo>
                    <a:pt x="2977" y="1516"/>
                    <a:pt x="3024" y="1492"/>
                    <a:pt x="3084" y="1480"/>
                  </a:cubicBezTo>
                  <a:cubicBezTo>
                    <a:pt x="3703" y="1397"/>
                    <a:pt x="4334" y="1349"/>
                    <a:pt x="4941" y="1266"/>
                  </a:cubicBezTo>
                  <a:cubicBezTo>
                    <a:pt x="4929" y="1183"/>
                    <a:pt x="4905" y="1099"/>
                    <a:pt x="4870" y="1028"/>
                  </a:cubicBezTo>
                  <a:cubicBezTo>
                    <a:pt x="4611" y="386"/>
                    <a:pt x="4022" y="0"/>
                    <a:pt x="33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1"/>
            <p:cNvSpPr/>
            <p:nvPr/>
          </p:nvSpPr>
          <p:spPr>
            <a:xfrm>
              <a:off x="2973043" y="3513430"/>
              <a:ext cx="175375" cy="268195"/>
            </a:xfrm>
            <a:custGeom>
              <a:avLst/>
              <a:gdLst/>
              <a:ahLst/>
              <a:cxnLst/>
              <a:rect l="l" t="t" r="r" b="b"/>
              <a:pathLst>
                <a:path w="5621" h="8596" extrusionOk="0">
                  <a:moveTo>
                    <a:pt x="2691" y="1"/>
                  </a:moveTo>
                  <a:cubicBezTo>
                    <a:pt x="2525" y="786"/>
                    <a:pt x="715" y="4049"/>
                    <a:pt x="560" y="4418"/>
                  </a:cubicBezTo>
                  <a:lnTo>
                    <a:pt x="0" y="5227"/>
                  </a:lnTo>
                  <a:cubicBezTo>
                    <a:pt x="3039" y="7867"/>
                    <a:pt x="4498" y="8596"/>
                    <a:pt x="5189" y="8596"/>
                  </a:cubicBezTo>
                  <a:cubicBezTo>
                    <a:pt x="5261" y="8596"/>
                    <a:pt x="5325" y="8588"/>
                    <a:pt x="5382" y="8573"/>
                  </a:cubicBezTo>
                  <a:cubicBezTo>
                    <a:pt x="4191" y="7323"/>
                    <a:pt x="2417" y="5406"/>
                    <a:pt x="2584" y="5263"/>
                  </a:cubicBezTo>
                  <a:lnTo>
                    <a:pt x="5620" y="917"/>
                  </a:lnTo>
                  <a:cubicBezTo>
                    <a:pt x="4751" y="703"/>
                    <a:pt x="3751" y="405"/>
                    <a:pt x="26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1"/>
            <p:cNvSpPr/>
            <p:nvPr/>
          </p:nvSpPr>
          <p:spPr>
            <a:xfrm>
              <a:off x="2970079" y="3510559"/>
              <a:ext cx="181303" cy="273718"/>
            </a:xfrm>
            <a:custGeom>
              <a:avLst/>
              <a:gdLst/>
              <a:ahLst/>
              <a:cxnLst/>
              <a:rect l="l" t="t" r="r" b="b"/>
              <a:pathLst>
                <a:path w="5811" h="8773" extrusionOk="0">
                  <a:moveTo>
                    <a:pt x="2846" y="200"/>
                  </a:moveTo>
                  <a:cubicBezTo>
                    <a:pt x="3739" y="545"/>
                    <a:pt x="4655" y="831"/>
                    <a:pt x="5584" y="1057"/>
                  </a:cubicBezTo>
                  <a:lnTo>
                    <a:pt x="2620" y="5307"/>
                  </a:lnTo>
                  <a:cubicBezTo>
                    <a:pt x="2596" y="5319"/>
                    <a:pt x="2584" y="5355"/>
                    <a:pt x="2584" y="5379"/>
                  </a:cubicBezTo>
                  <a:cubicBezTo>
                    <a:pt x="2584" y="5474"/>
                    <a:pt x="2560" y="5700"/>
                    <a:pt x="5298" y="8605"/>
                  </a:cubicBezTo>
                  <a:lnTo>
                    <a:pt x="5287" y="8605"/>
                  </a:lnTo>
                  <a:cubicBezTo>
                    <a:pt x="4703" y="8605"/>
                    <a:pt x="3346" y="8034"/>
                    <a:pt x="203" y="5307"/>
                  </a:cubicBezTo>
                  <a:lnTo>
                    <a:pt x="726" y="4557"/>
                  </a:lnTo>
                  <a:cubicBezTo>
                    <a:pt x="726" y="4545"/>
                    <a:pt x="738" y="4545"/>
                    <a:pt x="738" y="4534"/>
                  </a:cubicBezTo>
                  <a:cubicBezTo>
                    <a:pt x="774" y="4438"/>
                    <a:pt x="965" y="4081"/>
                    <a:pt x="1203" y="3629"/>
                  </a:cubicBezTo>
                  <a:cubicBezTo>
                    <a:pt x="1786" y="2509"/>
                    <a:pt x="2655" y="855"/>
                    <a:pt x="2846" y="200"/>
                  </a:cubicBezTo>
                  <a:close/>
                  <a:moveTo>
                    <a:pt x="2779" y="0"/>
                  </a:moveTo>
                  <a:cubicBezTo>
                    <a:pt x="2765" y="0"/>
                    <a:pt x="2750" y="3"/>
                    <a:pt x="2739" y="9"/>
                  </a:cubicBezTo>
                  <a:cubicBezTo>
                    <a:pt x="2727" y="21"/>
                    <a:pt x="2703" y="45"/>
                    <a:pt x="2703" y="69"/>
                  </a:cubicBezTo>
                  <a:cubicBezTo>
                    <a:pt x="2584" y="616"/>
                    <a:pt x="1619" y="2450"/>
                    <a:pt x="1048" y="3545"/>
                  </a:cubicBezTo>
                  <a:cubicBezTo>
                    <a:pt x="810" y="4010"/>
                    <a:pt x="631" y="4343"/>
                    <a:pt x="584" y="4462"/>
                  </a:cubicBezTo>
                  <a:lnTo>
                    <a:pt x="24" y="5272"/>
                  </a:lnTo>
                  <a:cubicBezTo>
                    <a:pt x="0" y="5307"/>
                    <a:pt x="12" y="5355"/>
                    <a:pt x="36" y="5391"/>
                  </a:cubicBezTo>
                  <a:cubicBezTo>
                    <a:pt x="2631" y="7641"/>
                    <a:pt x="4394" y="8772"/>
                    <a:pt x="5287" y="8772"/>
                  </a:cubicBezTo>
                  <a:cubicBezTo>
                    <a:pt x="5358" y="8772"/>
                    <a:pt x="5429" y="8772"/>
                    <a:pt x="5489" y="8748"/>
                  </a:cubicBezTo>
                  <a:cubicBezTo>
                    <a:pt x="5525" y="8748"/>
                    <a:pt x="5548" y="8725"/>
                    <a:pt x="5560" y="8701"/>
                  </a:cubicBezTo>
                  <a:cubicBezTo>
                    <a:pt x="5560" y="8665"/>
                    <a:pt x="5560" y="8629"/>
                    <a:pt x="5537" y="8617"/>
                  </a:cubicBezTo>
                  <a:cubicBezTo>
                    <a:pt x="3143" y="6069"/>
                    <a:pt x="2786" y="5522"/>
                    <a:pt x="2762" y="5403"/>
                  </a:cubicBezTo>
                  <a:lnTo>
                    <a:pt x="5787" y="1057"/>
                  </a:lnTo>
                  <a:cubicBezTo>
                    <a:pt x="5810" y="1033"/>
                    <a:pt x="5810" y="1009"/>
                    <a:pt x="5798" y="974"/>
                  </a:cubicBezTo>
                  <a:cubicBezTo>
                    <a:pt x="5787" y="950"/>
                    <a:pt x="5763" y="938"/>
                    <a:pt x="5739" y="926"/>
                  </a:cubicBezTo>
                  <a:cubicBezTo>
                    <a:pt x="4751" y="688"/>
                    <a:pt x="3774" y="378"/>
                    <a:pt x="2810" y="9"/>
                  </a:cubicBezTo>
                  <a:cubicBezTo>
                    <a:pt x="2804" y="3"/>
                    <a:pt x="2792" y="0"/>
                    <a:pt x="2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1"/>
            <p:cNvSpPr/>
            <p:nvPr/>
          </p:nvSpPr>
          <p:spPr>
            <a:xfrm>
              <a:off x="2951484" y="3676512"/>
              <a:ext cx="232471" cy="168761"/>
            </a:xfrm>
            <a:custGeom>
              <a:avLst/>
              <a:gdLst/>
              <a:ahLst/>
              <a:cxnLst/>
              <a:rect l="l" t="t" r="r" b="b"/>
              <a:pathLst>
                <a:path w="7451" h="5409" extrusionOk="0">
                  <a:moveTo>
                    <a:pt x="691" y="0"/>
                  </a:moveTo>
                  <a:lnTo>
                    <a:pt x="489" y="298"/>
                  </a:lnTo>
                  <a:cubicBezTo>
                    <a:pt x="1" y="834"/>
                    <a:pt x="84" y="1679"/>
                    <a:pt x="668" y="2108"/>
                  </a:cubicBezTo>
                  <a:cubicBezTo>
                    <a:pt x="1049" y="2394"/>
                    <a:pt x="4418" y="4465"/>
                    <a:pt x="5835" y="5120"/>
                  </a:cubicBezTo>
                  <a:cubicBezTo>
                    <a:pt x="6133" y="5263"/>
                    <a:pt x="6371" y="5346"/>
                    <a:pt x="6561" y="5394"/>
                  </a:cubicBezTo>
                  <a:cubicBezTo>
                    <a:pt x="6598" y="5404"/>
                    <a:pt x="6635" y="5409"/>
                    <a:pt x="6671" y="5409"/>
                  </a:cubicBezTo>
                  <a:cubicBezTo>
                    <a:pt x="7101" y="5409"/>
                    <a:pt x="7450" y="4738"/>
                    <a:pt x="7121" y="4441"/>
                  </a:cubicBezTo>
                  <a:cubicBezTo>
                    <a:pt x="7073" y="4394"/>
                    <a:pt x="6633" y="3941"/>
                    <a:pt x="6073" y="3358"/>
                  </a:cubicBezTo>
                  <a:cubicBezTo>
                    <a:pt x="6020" y="3371"/>
                    <a:pt x="5960" y="3378"/>
                    <a:pt x="5892" y="3378"/>
                  </a:cubicBezTo>
                  <a:cubicBezTo>
                    <a:pt x="5207" y="3378"/>
                    <a:pt x="3748" y="2656"/>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81"/>
            <p:cNvSpPr/>
            <p:nvPr/>
          </p:nvSpPr>
          <p:spPr>
            <a:xfrm>
              <a:off x="2953356" y="3673923"/>
              <a:ext cx="228478" cy="173878"/>
            </a:xfrm>
            <a:custGeom>
              <a:avLst/>
              <a:gdLst/>
              <a:ahLst/>
              <a:cxnLst/>
              <a:rect l="l" t="t" r="r" b="b"/>
              <a:pathLst>
                <a:path w="7323" h="5573" extrusionOk="0">
                  <a:moveTo>
                    <a:pt x="643" y="214"/>
                  </a:moveTo>
                  <a:cubicBezTo>
                    <a:pt x="3191" y="2417"/>
                    <a:pt x="4941" y="3536"/>
                    <a:pt x="5834" y="3536"/>
                  </a:cubicBezTo>
                  <a:cubicBezTo>
                    <a:pt x="5882" y="3536"/>
                    <a:pt x="5930" y="3536"/>
                    <a:pt x="5977" y="3524"/>
                  </a:cubicBezTo>
                  <a:cubicBezTo>
                    <a:pt x="6525" y="4108"/>
                    <a:pt x="6954" y="4536"/>
                    <a:pt x="7001" y="4584"/>
                  </a:cubicBezTo>
                  <a:cubicBezTo>
                    <a:pt x="7108" y="4691"/>
                    <a:pt x="7132" y="4858"/>
                    <a:pt x="7061" y="5036"/>
                  </a:cubicBezTo>
                  <a:cubicBezTo>
                    <a:pt x="6989" y="5215"/>
                    <a:pt x="6823" y="5405"/>
                    <a:pt x="6608" y="5405"/>
                  </a:cubicBezTo>
                  <a:cubicBezTo>
                    <a:pt x="6585" y="5405"/>
                    <a:pt x="6549" y="5405"/>
                    <a:pt x="6525" y="5394"/>
                  </a:cubicBezTo>
                  <a:cubicBezTo>
                    <a:pt x="6299" y="5334"/>
                    <a:pt x="6061" y="5239"/>
                    <a:pt x="5811" y="5120"/>
                  </a:cubicBezTo>
                  <a:cubicBezTo>
                    <a:pt x="4394" y="4477"/>
                    <a:pt x="1036" y="2405"/>
                    <a:pt x="655" y="2119"/>
                  </a:cubicBezTo>
                  <a:cubicBezTo>
                    <a:pt x="393" y="1941"/>
                    <a:pt x="227" y="1643"/>
                    <a:pt x="203" y="1322"/>
                  </a:cubicBezTo>
                  <a:cubicBezTo>
                    <a:pt x="167" y="1000"/>
                    <a:pt x="274" y="679"/>
                    <a:pt x="500" y="429"/>
                  </a:cubicBezTo>
                  <a:lnTo>
                    <a:pt x="643" y="214"/>
                  </a:lnTo>
                  <a:close/>
                  <a:moveTo>
                    <a:pt x="619" y="0"/>
                  </a:moveTo>
                  <a:cubicBezTo>
                    <a:pt x="596" y="0"/>
                    <a:pt x="572" y="24"/>
                    <a:pt x="560" y="36"/>
                  </a:cubicBezTo>
                  <a:lnTo>
                    <a:pt x="369" y="321"/>
                  </a:lnTo>
                  <a:cubicBezTo>
                    <a:pt x="119" y="595"/>
                    <a:pt x="0" y="964"/>
                    <a:pt x="36" y="1334"/>
                  </a:cubicBezTo>
                  <a:cubicBezTo>
                    <a:pt x="72" y="1703"/>
                    <a:pt x="262" y="2048"/>
                    <a:pt x="560" y="2262"/>
                  </a:cubicBezTo>
                  <a:cubicBezTo>
                    <a:pt x="941" y="2548"/>
                    <a:pt x="4322" y="4632"/>
                    <a:pt x="5739" y="5274"/>
                  </a:cubicBezTo>
                  <a:cubicBezTo>
                    <a:pt x="6001" y="5405"/>
                    <a:pt x="6251" y="5501"/>
                    <a:pt x="6477" y="5560"/>
                  </a:cubicBezTo>
                  <a:cubicBezTo>
                    <a:pt x="6525" y="5572"/>
                    <a:pt x="6561" y="5572"/>
                    <a:pt x="6608" y="5572"/>
                  </a:cubicBezTo>
                  <a:cubicBezTo>
                    <a:pt x="6858" y="5572"/>
                    <a:pt x="7108" y="5382"/>
                    <a:pt x="7216" y="5096"/>
                  </a:cubicBezTo>
                  <a:cubicBezTo>
                    <a:pt x="7323" y="4846"/>
                    <a:pt x="7275" y="4608"/>
                    <a:pt x="7120" y="4465"/>
                  </a:cubicBezTo>
                  <a:cubicBezTo>
                    <a:pt x="7073" y="4417"/>
                    <a:pt x="6620" y="3953"/>
                    <a:pt x="6073" y="3381"/>
                  </a:cubicBezTo>
                  <a:cubicBezTo>
                    <a:pt x="6055" y="3364"/>
                    <a:pt x="6038" y="3353"/>
                    <a:pt x="6016" y="3353"/>
                  </a:cubicBezTo>
                  <a:cubicBezTo>
                    <a:pt x="6007" y="3353"/>
                    <a:pt x="5999" y="3354"/>
                    <a:pt x="5989" y="3358"/>
                  </a:cubicBezTo>
                  <a:cubicBezTo>
                    <a:pt x="5942" y="3369"/>
                    <a:pt x="5894" y="3369"/>
                    <a:pt x="5834" y="3369"/>
                  </a:cubicBezTo>
                  <a:cubicBezTo>
                    <a:pt x="5239" y="3369"/>
                    <a:pt x="3870" y="2786"/>
                    <a:pt x="691" y="24"/>
                  </a:cubicBezTo>
                  <a:cubicBezTo>
                    <a:pt x="667" y="12"/>
                    <a:pt x="643" y="0"/>
                    <a:pt x="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81"/>
            <p:cNvSpPr/>
            <p:nvPr/>
          </p:nvSpPr>
          <p:spPr>
            <a:xfrm>
              <a:off x="2838945" y="2536464"/>
              <a:ext cx="534955" cy="1192090"/>
            </a:xfrm>
            <a:custGeom>
              <a:avLst/>
              <a:gdLst/>
              <a:ahLst/>
              <a:cxnLst/>
              <a:rect l="l" t="t" r="r" b="b"/>
              <a:pathLst>
                <a:path w="17146" h="38208" extrusionOk="0">
                  <a:moveTo>
                    <a:pt x="5799" y="0"/>
                  </a:moveTo>
                  <a:cubicBezTo>
                    <a:pt x="5501" y="107"/>
                    <a:pt x="0" y="6370"/>
                    <a:pt x="0" y="6370"/>
                  </a:cubicBezTo>
                  <a:lnTo>
                    <a:pt x="10990" y="21503"/>
                  </a:lnTo>
                  <a:lnTo>
                    <a:pt x="3727" y="37564"/>
                  </a:lnTo>
                  <a:lnTo>
                    <a:pt x="6203" y="38207"/>
                  </a:lnTo>
                  <a:lnTo>
                    <a:pt x="15478" y="25384"/>
                  </a:lnTo>
                  <a:cubicBezTo>
                    <a:pt x="16955" y="23408"/>
                    <a:pt x="17145" y="20753"/>
                    <a:pt x="15967" y="18598"/>
                  </a:cubicBezTo>
                  <a:lnTo>
                    <a:pt x="57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1"/>
            <p:cNvSpPr/>
            <p:nvPr/>
          </p:nvSpPr>
          <p:spPr>
            <a:xfrm>
              <a:off x="3967106" y="3228511"/>
              <a:ext cx="797597" cy="864084"/>
            </a:xfrm>
            <a:custGeom>
              <a:avLst/>
              <a:gdLst/>
              <a:ahLst/>
              <a:cxnLst/>
              <a:rect l="l" t="t" r="r" b="b"/>
              <a:pathLst>
                <a:path w="25564" h="27695" extrusionOk="0">
                  <a:moveTo>
                    <a:pt x="4894" y="0"/>
                  </a:moveTo>
                  <a:cubicBezTo>
                    <a:pt x="4775" y="120"/>
                    <a:pt x="4656" y="239"/>
                    <a:pt x="4537" y="358"/>
                  </a:cubicBezTo>
                  <a:lnTo>
                    <a:pt x="11764" y="8978"/>
                  </a:lnTo>
                  <a:lnTo>
                    <a:pt x="620" y="7001"/>
                  </a:lnTo>
                  <a:cubicBezTo>
                    <a:pt x="560" y="7168"/>
                    <a:pt x="524" y="7335"/>
                    <a:pt x="477" y="7501"/>
                  </a:cubicBezTo>
                  <a:lnTo>
                    <a:pt x="12276" y="9573"/>
                  </a:lnTo>
                  <a:lnTo>
                    <a:pt x="13443" y="10978"/>
                  </a:lnTo>
                  <a:lnTo>
                    <a:pt x="11871" y="11895"/>
                  </a:lnTo>
                  <a:lnTo>
                    <a:pt x="48" y="9799"/>
                  </a:lnTo>
                  <a:cubicBezTo>
                    <a:pt x="24" y="9978"/>
                    <a:pt x="12" y="10145"/>
                    <a:pt x="1" y="10311"/>
                  </a:cubicBezTo>
                  <a:lnTo>
                    <a:pt x="11180" y="12288"/>
                  </a:lnTo>
                  <a:lnTo>
                    <a:pt x="1263" y="18015"/>
                  </a:lnTo>
                  <a:cubicBezTo>
                    <a:pt x="1334" y="18169"/>
                    <a:pt x="1394" y="18324"/>
                    <a:pt x="1465" y="18479"/>
                  </a:cubicBezTo>
                  <a:lnTo>
                    <a:pt x="11966" y="12419"/>
                  </a:lnTo>
                  <a:lnTo>
                    <a:pt x="13347" y="12669"/>
                  </a:lnTo>
                  <a:lnTo>
                    <a:pt x="11847" y="15193"/>
                  </a:lnTo>
                  <a:lnTo>
                    <a:pt x="2620" y="20527"/>
                  </a:lnTo>
                  <a:cubicBezTo>
                    <a:pt x="2715" y="20658"/>
                    <a:pt x="2810" y="20801"/>
                    <a:pt x="2918" y="20944"/>
                  </a:cubicBezTo>
                  <a:lnTo>
                    <a:pt x="11323" y="16086"/>
                  </a:lnTo>
                  <a:lnTo>
                    <a:pt x="6358" y="24492"/>
                  </a:lnTo>
                  <a:cubicBezTo>
                    <a:pt x="6489" y="24587"/>
                    <a:pt x="6632" y="24682"/>
                    <a:pt x="6763" y="24789"/>
                  </a:cubicBezTo>
                  <a:lnTo>
                    <a:pt x="12216" y="15574"/>
                  </a:lnTo>
                  <a:lnTo>
                    <a:pt x="14348" y="14347"/>
                  </a:lnTo>
                  <a:lnTo>
                    <a:pt x="14348" y="16586"/>
                  </a:lnTo>
                  <a:lnTo>
                    <a:pt x="8775" y="25992"/>
                  </a:lnTo>
                  <a:cubicBezTo>
                    <a:pt x="8930" y="26075"/>
                    <a:pt x="9085" y="26147"/>
                    <a:pt x="9240" y="26218"/>
                  </a:cubicBezTo>
                  <a:lnTo>
                    <a:pt x="14348" y="17586"/>
                  </a:lnTo>
                  <a:lnTo>
                    <a:pt x="14348" y="27647"/>
                  </a:lnTo>
                  <a:cubicBezTo>
                    <a:pt x="14514" y="27659"/>
                    <a:pt x="14681" y="27671"/>
                    <a:pt x="14848" y="27682"/>
                  </a:cubicBezTo>
                  <a:lnTo>
                    <a:pt x="14848" y="16717"/>
                  </a:lnTo>
                  <a:lnTo>
                    <a:pt x="16264" y="14336"/>
                  </a:lnTo>
                  <a:lnTo>
                    <a:pt x="17193" y="15443"/>
                  </a:lnTo>
                  <a:lnTo>
                    <a:pt x="17193" y="27694"/>
                  </a:lnTo>
                  <a:cubicBezTo>
                    <a:pt x="17372" y="27671"/>
                    <a:pt x="17538" y="27671"/>
                    <a:pt x="17705" y="27647"/>
                  </a:cubicBezTo>
                  <a:lnTo>
                    <a:pt x="17705" y="16050"/>
                  </a:lnTo>
                  <a:lnTo>
                    <a:pt x="25147" y="24920"/>
                  </a:lnTo>
                  <a:cubicBezTo>
                    <a:pt x="25289" y="24825"/>
                    <a:pt x="25432" y="24730"/>
                    <a:pt x="25563" y="24623"/>
                  </a:cubicBezTo>
                  <a:lnTo>
                    <a:pt x="17705" y="15264"/>
                  </a:lnTo>
                  <a:lnTo>
                    <a:pt x="17705" y="13621"/>
                  </a:lnTo>
                  <a:cubicBezTo>
                    <a:pt x="17550" y="13752"/>
                    <a:pt x="17384" y="13871"/>
                    <a:pt x="17193" y="13955"/>
                  </a:cubicBezTo>
                  <a:lnTo>
                    <a:pt x="17193" y="14657"/>
                  </a:lnTo>
                  <a:lnTo>
                    <a:pt x="16753" y="14121"/>
                  </a:lnTo>
                  <a:cubicBezTo>
                    <a:pt x="16526" y="14181"/>
                    <a:pt x="16300" y="14228"/>
                    <a:pt x="16050" y="14228"/>
                  </a:cubicBezTo>
                  <a:cubicBezTo>
                    <a:pt x="15955" y="14228"/>
                    <a:pt x="15848" y="14216"/>
                    <a:pt x="15752" y="14205"/>
                  </a:cubicBezTo>
                  <a:lnTo>
                    <a:pt x="14848" y="15729"/>
                  </a:lnTo>
                  <a:lnTo>
                    <a:pt x="14848" y="14050"/>
                  </a:lnTo>
                  <a:lnTo>
                    <a:pt x="14967" y="13978"/>
                  </a:lnTo>
                  <a:cubicBezTo>
                    <a:pt x="14740" y="13883"/>
                    <a:pt x="14526" y="13740"/>
                    <a:pt x="14348" y="13574"/>
                  </a:cubicBezTo>
                  <a:lnTo>
                    <a:pt x="14348" y="13752"/>
                  </a:lnTo>
                  <a:lnTo>
                    <a:pt x="12740" y="14681"/>
                  </a:lnTo>
                  <a:lnTo>
                    <a:pt x="13788" y="12895"/>
                  </a:lnTo>
                  <a:cubicBezTo>
                    <a:pt x="13669" y="12681"/>
                    <a:pt x="13562" y="12442"/>
                    <a:pt x="13514" y="12181"/>
                  </a:cubicBezTo>
                  <a:lnTo>
                    <a:pt x="12645" y="12026"/>
                  </a:lnTo>
                  <a:lnTo>
                    <a:pt x="13455" y="11561"/>
                  </a:lnTo>
                  <a:cubicBezTo>
                    <a:pt x="13466" y="11180"/>
                    <a:pt x="13550" y="10823"/>
                    <a:pt x="13705" y="10502"/>
                  </a:cubicBezTo>
                  <a:lnTo>
                    <a:pt x="13050" y="9716"/>
                  </a:lnTo>
                  <a:lnTo>
                    <a:pt x="13371" y="9775"/>
                  </a:lnTo>
                  <a:lnTo>
                    <a:pt x="12919" y="9180"/>
                  </a:lnTo>
                  <a:lnTo>
                    <a:pt x="12550" y="9109"/>
                  </a:lnTo>
                  <a:lnTo>
                    <a:pt x="4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81"/>
            <p:cNvSpPr/>
            <p:nvPr/>
          </p:nvSpPr>
          <p:spPr>
            <a:xfrm>
              <a:off x="4297733" y="3089578"/>
              <a:ext cx="672017" cy="546842"/>
            </a:xfrm>
            <a:custGeom>
              <a:avLst/>
              <a:gdLst/>
              <a:ahLst/>
              <a:cxnLst/>
              <a:rect l="l" t="t" r="r" b="b"/>
              <a:pathLst>
                <a:path w="21539" h="17527" extrusionOk="0">
                  <a:moveTo>
                    <a:pt x="6596" y="1"/>
                  </a:moveTo>
                  <a:lnTo>
                    <a:pt x="6596" y="10597"/>
                  </a:lnTo>
                  <a:lnTo>
                    <a:pt x="5191" y="12978"/>
                  </a:lnTo>
                  <a:lnTo>
                    <a:pt x="4251" y="11871"/>
                  </a:lnTo>
                  <a:lnTo>
                    <a:pt x="4251" y="12"/>
                  </a:lnTo>
                  <a:cubicBezTo>
                    <a:pt x="4084" y="24"/>
                    <a:pt x="3917" y="36"/>
                    <a:pt x="3751" y="48"/>
                  </a:cubicBezTo>
                  <a:lnTo>
                    <a:pt x="3751" y="11264"/>
                  </a:lnTo>
                  <a:lnTo>
                    <a:pt x="0" y="6799"/>
                  </a:lnTo>
                  <a:lnTo>
                    <a:pt x="322" y="7644"/>
                  </a:lnTo>
                  <a:lnTo>
                    <a:pt x="3036" y="11204"/>
                  </a:lnTo>
                  <a:lnTo>
                    <a:pt x="3751" y="12050"/>
                  </a:lnTo>
                  <a:lnTo>
                    <a:pt x="3751" y="12145"/>
                  </a:lnTo>
                  <a:lnTo>
                    <a:pt x="4251" y="12812"/>
                  </a:lnTo>
                  <a:lnTo>
                    <a:pt x="4251" y="12657"/>
                  </a:lnTo>
                  <a:lnTo>
                    <a:pt x="4917" y="13443"/>
                  </a:lnTo>
                  <a:lnTo>
                    <a:pt x="4858" y="13538"/>
                  </a:lnTo>
                  <a:cubicBezTo>
                    <a:pt x="5048" y="13490"/>
                    <a:pt x="5251" y="13466"/>
                    <a:pt x="5453" y="13466"/>
                  </a:cubicBezTo>
                  <a:cubicBezTo>
                    <a:pt x="5513" y="13466"/>
                    <a:pt x="5560" y="13478"/>
                    <a:pt x="5608" y="13478"/>
                  </a:cubicBezTo>
                  <a:lnTo>
                    <a:pt x="5536" y="13395"/>
                  </a:lnTo>
                  <a:lnTo>
                    <a:pt x="6596" y="11585"/>
                  </a:lnTo>
                  <a:lnTo>
                    <a:pt x="6596" y="13264"/>
                  </a:lnTo>
                  <a:lnTo>
                    <a:pt x="6096" y="13550"/>
                  </a:lnTo>
                  <a:cubicBezTo>
                    <a:pt x="6477" y="13645"/>
                    <a:pt x="6822" y="13824"/>
                    <a:pt x="7108" y="14062"/>
                  </a:cubicBezTo>
                  <a:lnTo>
                    <a:pt x="7108" y="13562"/>
                  </a:lnTo>
                  <a:lnTo>
                    <a:pt x="8715" y="12633"/>
                  </a:lnTo>
                  <a:lnTo>
                    <a:pt x="7572" y="14550"/>
                  </a:lnTo>
                  <a:cubicBezTo>
                    <a:pt x="7703" y="14729"/>
                    <a:pt x="7799" y="14919"/>
                    <a:pt x="7882" y="15121"/>
                  </a:cubicBezTo>
                  <a:lnTo>
                    <a:pt x="8811" y="15288"/>
                  </a:lnTo>
                  <a:lnTo>
                    <a:pt x="8037" y="15729"/>
                  </a:lnTo>
                  <a:cubicBezTo>
                    <a:pt x="8049" y="15848"/>
                    <a:pt x="8061" y="15955"/>
                    <a:pt x="8061" y="16074"/>
                  </a:cubicBezTo>
                  <a:cubicBezTo>
                    <a:pt x="8061" y="16157"/>
                    <a:pt x="8049" y="16229"/>
                    <a:pt x="8037" y="16312"/>
                  </a:cubicBezTo>
                  <a:lnTo>
                    <a:pt x="9585" y="15419"/>
                  </a:lnTo>
                  <a:lnTo>
                    <a:pt x="21503" y="17526"/>
                  </a:lnTo>
                  <a:cubicBezTo>
                    <a:pt x="21515" y="17360"/>
                    <a:pt x="21538" y="17193"/>
                    <a:pt x="21538" y="17015"/>
                  </a:cubicBezTo>
                  <a:lnTo>
                    <a:pt x="10263" y="15026"/>
                  </a:lnTo>
                  <a:lnTo>
                    <a:pt x="20098" y="9347"/>
                  </a:lnTo>
                  <a:cubicBezTo>
                    <a:pt x="20026" y="9192"/>
                    <a:pt x="19955" y="9049"/>
                    <a:pt x="19884" y="8894"/>
                  </a:cubicBezTo>
                  <a:lnTo>
                    <a:pt x="9489" y="14895"/>
                  </a:lnTo>
                  <a:lnTo>
                    <a:pt x="8108" y="14645"/>
                  </a:lnTo>
                  <a:lnTo>
                    <a:pt x="9608" y="12121"/>
                  </a:lnTo>
                  <a:lnTo>
                    <a:pt x="18681" y="6870"/>
                  </a:lnTo>
                  <a:cubicBezTo>
                    <a:pt x="18586" y="6739"/>
                    <a:pt x="18490" y="6597"/>
                    <a:pt x="18395" y="6454"/>
                  </a:cubicBezTo>
                  <a:lnTo>
                    <a:pt x="10132" y="11228"/>
                  </a:lnTo>
                  <a:lnTo>
                    <a:pt x="14954" y="3060"/>
                  </a:lnTo>
                  <a:cubicBezTo>
                    <a:pt x="14823" y="2965"/>
                    <a:pt x="14680" y="2858"/>
                    <a:pt x="14538" y="2763"/>
                  </a:cubicBezTo>
                  <a:lnTo>
                    <a:pt x="9239" y="11740"/>
                  </a:lnTo>
                  <a:lnTo>
                    <a:pt x="7108" y="12966"/>
                  </a:lnTo>
                  <a:lnTo>
                    <a:pt x="7108" y="10728"/>
                  </a:lnTo>
                  <a:lnTo>
                    <a:pt x="12514" y="1584"/>
                  </a:lnTo>
                  <a:cubicBezTo>
                    <a:pt x="12359" y="1513"/>
                    <a:pt x="12204" y="1441"/>
                    <a:pt x="12049" y="1370"/>
                  </a:cubicBezTo>
                  <a:lnTo>
                    <a:pt x="7108" y="9728"/>
                  </a:lnTo>
                  <a:lnTo>
                    <a:pt x="7108" y="48"/>
                  </a:lnTo>
                  <a:cubicBezTo>
                    <a:pt x="6941" y="24"/>
                    <a:pt x="6775" y="12"/>
                    <a:pt x="6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1"/>
            <p:cNvSpPr/>
            <p:nvPr/>
          </p:nvSpPr>
          <p:spPr>
            <a:xfrm>
              <a:off x="4525430" y="3600727"/>
              <a:ext cx="431309" cy="348847"/>
            </a:xfrm>
            <a:custGeom>
              <a:avLst/>
              <a:gdLst/>
              <a:ahLst/>
              <a:cxnLst/>
              <a:rect l="l" t="t" r="r" b="b"/>
              <a:pathLst>
                <a:path w="13824" h="11181" extrusionOk="0">
                  <a:moveTo>
                    <a:pt x="739" y="0"/>
                  </a:moveTo>
                  <a:cubicBezTo>
                    <a:pt x="715" y="215"/>
                    <a:pt x="667" y="417"/>
                    <a:pt x="596" y="608"/>
                  </a:cubicBezTo>
                  <a:lnTo>
                    <a:pt x="1096" y="1215"/>
                  </a:lnTo>
                  <a:lnTo>
                    <a:pt x="358" y="1084"/>
                  </a:lnTo>
                  <a:cubicBezTo>
                    <a:pt x="251" y="1251"/>
                    <a:pt x="143" y="1405"/>
                    <a:pt x="1" y="1536"/>
                  </a:cubicBezTo>
                  <a:lnTo>
                    <a:pt x="1608" y="1822"/>
                  </a:lnTo>
                  <a:lnTo>
                    <a:pt x="9454" y="11180"/>
                  </a:lnTo>
                  <a:cubicBezTo>
                    <a:pt x="9573" y="11061"/>
                    <a:pt x="9692" y="10930"/>
                    <a:pt x="9811" y="10811"/>
                  </a:cubicBezTo>
                  <a:lnTo>
                    <a:pt x="2382" y="1953"/>
                  </a:lnTo>
                  <a:lnTo>
                    <a:pt x="13705" y="3953"/>
                  </a:lnTo>
                  <a:cubicBezTo>
                    <a:pt x="13740" y="3787"/>
                    <a:pt x="13788" y="3632"/>
                    <a:pt x="13824" y="3465"/>
                  </a:cubicBezTo>
                  <a:lnTo>
                    <a:pt x="1882" y="1358"/>
                  </a:lnTo>
                  <a:lnTo>
                    <a:pt x="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1"/>
            <p:cNvSpPr/>
            <p:nvPr/>
          </p:nvSpPr>
          <p:spPr>
            <a:xfrm>
              <a:off x="4176240" y="3177999"/>
              <a:ext cx="12293" cy="18221"/>
            </a:xfrm>
            <a:custGeom>
              <a:avLst/>
              <a:gdLst/>
              <a:ahLst/>
              <a:cxnLst/>
              <a:rect l="l" t="t" r="r" b="b"/>
              <a:pathLst>
                <a:path w="394" h="584" extrusionOk="0">
                  <a:moveTo>
                    <a:pt x="167" y="0"/>
                  </a:moveTo>
                  <a:cubicBezTo>
                    <a:pt x="108" y="48"/>
                    <a:pt x="60" y="84"/>
                    <a:pt x="1" y="119"/>
                  </a:cubicBezTo>
                  <a:lnTo>
                    <a:pt x="394" y="584"/>
                  </a:lnTo>
                  <a:lnTo>
                    <a:pt x="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1"/>
            <p:cNvSpPr/>
            <p:nvPr/>
          </p:nvSpPr>
          <p:spPr>
            <a:xfrm>
              <a:off x="3896532" y="3019752"/>
              <a:ext cx="1142669" cy="1142669"/>
            </a:xfrm>
            <a:custGeom>
              <a:avLst/>
              <a:gdLst/>
              <a:ahLst/>
              <a:cxnLst/>
              <a:rect l="l" t="t" r="r" b="b"/>
              <a:pathLst>
                <a:path w="36624" h="36624" extrusionOk="0">
                  <a:moveTo>
                    <a:pt x="18312" y="0"/>
                  </a:moveTo>
                  <a:cubicBezTo>
                    <a:pt x="15359" y="0"/>
                    <a:pt x="12561" y="703"/>
                    <a:pt x="10085" y="1953"/>
                  </a:cubicBezTo>
                  <a:lnTo>
                    <a:pt x="10621" y="3322"/>
                  </a:lnTo>
                  <a:cubicBezTo>
                    <a:pt x="12931" y="2143"/>
                    <a:pt x="15538" y="1465"/>
                    <a:pt x="18312" y="1465"/>
                  </a:cubicBezTo>
                  <a:cubicBezTo>
                    <a:pt x="27623" y="1465"/>
                    <a:pt x="35159" y="9013"/>
                    <a:pt x="35159" y="18312"/>
                  </a:cubicBezTo>
                  <a:cubicBezTo>
                    <a:pt x="35159" y="27611"/>
                    <a:pt x="27623" y="35159"/>
                    <a:pt x="18312" y="35159"/>
                  </a:cubicBezTo>
                  <a:cubicBezTo>
                    <a:pt x="9013" y="35159"/>
                    <a:pt x="1477" y="27611"/>
                    <a:pt x="1477" y="18312"/>
                  </a:cubicBezTo>
                  <a:cubicBezTo>
                    <a:pt x="1477" y="12514"/>
                    <a:pt x="4394" y="7406"/>
                    <a:pt x="8859" y="4370"/>
                  </a:cubicBezTo>
                  <a:lnTo>
                    <a:pt x="8311" y="2977"/>
                  </a:lnTo>
                  <a:cubicBezTo>
                    <a:pt x="3310" y="6251"/>
                    <a:pt x="0" y="11894"/>
                    <a:pt x="0" y="18312"/>
                  </a:cubicBezTo>
                  <a:cubicBezTo>
                    <a:pt x="0" y="28420"/>
                    <a:pt x="8204" y="36624"/>
                    <a:pt x="18312" y="36624"/>
                  </a:cubicBezTo>
                  <a:cubicBezTo>
                    <a:pt x="28432" y="36624"/>
                    <a:pt x="36624" y="28420"/>
                    <a:pt x="36624" y="18312"/>
                  </a:cubicBezTo>
                  <a:cubicBezTo>
                    <a:pt x="36624" y="8204"/>
                    <a:pt x="28432" y="0"/>
                    <a:pt x="18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1"/>
            <p:cNvSpPr/>
            <p:nvPr/>
          </p:nvSpPr>
          <p:spPr>
            <a:xfrm>
              <a:off x="3942583" y="3065429"/>
              <a:ext cx="1050941" cy="1051315"/>
            </a:xfrm>
            <a:custGeom>
              <a:avLst/>
              <a:gdLst/>
              <a:ahLst/>
              <a:cxnLst/>
              <a:rect l="l" t="t" r="r" b="b"/>
              <a:pathLst>
                <a:path w="33684" h="33696" extrusionOk="0">
                  <a:moveTo>
                    <a:pt x="16836" y="1"/>
                  </a:moveTo>
                  <a:cubicBezTo>
                    <a:pt x="14062" y="1"/>
                    <a:pt x="11455" y="679"/>
                    <a:pt x="9145" y="1858"/>
                  </a:cubicBezTo>
                  <a:lnTo>
                    <a:pt x="9419" y="2549"/>
                  </a:lnTo>
                  <a:cubicBezTo>
                    <a:pt x="11157" y="1644"/>
                    <a:pt x="13086" y="1036"/>
                    <a:pt x="15134" y="822"/>
                  </a:cubicBezTo>
                  <a:cubicBezTo>
                    <a:pt x="15300" y="810"/>
                    <a:pt x="15467" y="798"/>
                    <a:pt x="15634" y="786"/>
                  </a:cubicBezTo>
                  <a:cubicBezTo>
                    <a:pt x="16038" y="751"/>
                    <a:pt x="16431" y="739"/>
                    <a:pt x="16836" y="739"/>
                  </a:cubicBezTo>
                  <a:cubicBezTo>
                    <a:pt x="17229" y="739"/>
                    <a:pt x="17610" y="751"/>
                    <a:pt x="17979" y="775"/>
                  </a:cubicBezTo>
                  <a:cubicBezTo>
                    <a:pt x="18158" y="786"/>
                    <a:pt x="18324" y="798"/>
                    <a:pt x="18491" y="822"/>
                  </a:cubicBezTo>
                  <a:cubicBezTo>
                    <a:pt x="20241" y="1001"/>
                    <a:pt x="21896" y="1453"/>
                    <a:pt x="23432" y="2144"/>
                  </a:cubicBezTo>
                  <a:cubicBezTo>
                    <a:pt x="23587" y="2215"/>
                    <a:pt x="23742" y="2287"/>
                    <a:pt x="23897" y="2358"/>
                  </a:cubicBezTo>
                  <a:cubicBezTo>
                    <a:pt x="24599" y="2703"/>
                    <a:pt x="25278" y="3096"/>
                    <a:pt x="25921" y="3537"/>
                  </a:cubicBezTo>
                  <a:cubicBezTo>
                    <a:pt x="26063" y="3632"/>
                    <a:pt x="26206" y="3739"/>
                    <a:pt x="26337" y="3834"/>
                  </a:cubicBezTo>
                  <a:cubicBezTo>
                    <a:pt x="27647" y="4787"/>
                    <a:pt x="28802" y="5930"/>
                    <a:pt x="29778" y="7228"/>
                  </a:cubicBezTo>
                  <a:cubicBezTo>
                    <a:pt x="29873" y="7371"/>
                    <a:pt x="29969" y="7513"/>
                    <a:pt x="30064" y="7644"/>
                  </a:cubicBezTo>
                  <a:cubicBezTo>
                    <a:pt x="30516" y="8287"/>
                    <a:pt x="30909" y="8966"/>
                    <a:pt x="31267" y="9668"/>
                  </a:cubicBezTo>
                  <a:cubicBezTo>
                    <a:pt x="31338" y="9823"/>
                    <a:pt x="31409" y="9966"/>
                    <a:pt x="31481" y="10121"/>
                  </a:cubicBezTo>
                  <a:cubicBezTo>
                    <a:pt x="32421" y="12169"/>
                    <a:pt x="32957" y="14443"/>
                    <a:pt x="32957" y="16848"/>
                  </a:cubicBezTo>
                  <a:cubicBezTo>
                    <a:pt x="32957" y="17169"/>
                    <a:pt x="32945" y="17479"/>
                    <a:pt x="32921" y="17789"/>
                  </a:cubicBezTo>
                  <a:cubicBezTo>
                    <a:pt x="32921" y="17967"/>
                    <a:pt x="32898" y="18134"/>
                    <a:pt x="32886" y="18300"/>
                  </a:cubicBezTo>
                  <a:cubicBezTo>
                    <a:pt x="32814" y="19086"/>
                    <a:pt x="32683" y="19860"/>
                    <a:pt x="32505" y="20622"/>
                  </a:cubicBezTo>
                  <a:cubicBezTo>
                    <a:pt x="32469" y="20789"/>
                    <a:pt x="32421" y="20944"/>
                    <a:pt x="32386" y="21110"/>
                  </a:cubicBezTo>
                  <a:cubicBezTo>
                    <a:pt x="31671" y="23718"/>
                    <a:pt x="30314" y="26063"/>
                    <a:pt x="28492" y="27968"/>
                  </a:cubicBezTo>
                  <a:cubicBezTo>
                    <a:pt x="28373" y="28087"/>
                    <a:pt x="28254" y="28218"/>
                    <a:pt x="28135" y="28337"/>
                  </a:cubicBezTo>
                  <a:cubicBezTo>
                    <a:pt x="27576" y="28885"/>
                    <a:pt x="26980" y="29385"/>
                    <a:pt x="26349" y="29850"/>
                  </a:cubicBezTo>
                  <a:cubicBezTo>
                    <a:pt x="26218" y="29957"/>
                    <a:pt x="26075" y="30052"/>
                    <a:pt x="25933" y="30147"/>
                  </a:cubicBezTo>
                  <a:cubicBezTo>
                    <a:pt x="23777" y="31624"/>
                    <a:pt x="21230" y="32600"/>
                    <a:pt x="18491" y="32874"/>
                  </a:cubicBezTo>
                  <a:cubicBezTo>
                    <a:pt x="18324" y="32898"/>
                    <a:pt x="18158" y="32898"/>
                    <a:pt x="17979" y="32921"/>
                  </a:cubicBezTo>
                  <a:cubicBezTo>
                    <a:pt x="17610" y="32945"/>
                    <a:pt x="17229" y="32957"/>
                    <a:pt x="16836" y="32957"/>
                  </a:cubicBezTo>
                  <a:cubicBezTo>
                    <a:pt x="16431" y="32957"/>
                    <a:pt x="16038" y="32945"/>
                    <a:pt x="15634" y="32909"/>
                  </a:cubicBezTo>
                  <a:cubicBezTo>
                    <a:pt x="15467" y="32898"/>
                    <a:pt x="15300" y="32886"/>
                    <a:pt x="15134" y="32874"/>
                  </a:cubicBezTo>
                  <a:cubicBezTo>
                    <a:pt x="13324" y="32683"/>
                    <a:pt x="11597" y="32183"/>
                    <a:pt x="10026" y="31445"/>
                  </a:cubicBezTo>
                  <a:cubicBezTo>
                    <a:pt x="9871" y="31374"/>
                    <a:pt x="9716" y="31302"/>
                    <a:pt x="9561" y="31219"/>
                  </a:cubicBezTo>
                  <a:cubicBezTo>
                    <a:pt x="8859" y="30873"/>
                    <a:pt x="8192" y="30469"/>
                    <a:pt x="7549" y="30016"/>
                  </a:cubicBezTo>
                  <a:cubicBezTo>
                    <a:pt x="7418" y="29909"/>
                    <a:pt x="7275" y="29814"/>
                    <a:pt x="7144" y="29719"/>
                  </a:cubicBezTo>
                  <a:cubicBezTo>
                    <a:pt x="5823" y="28718"/>
                    <a:pt x="4656" y="27516"/>
                    <a:pt x="3704" y="26171"/>
                  </a:cubicBezTo>
                  <a:cubicBezTo>
                    <a:pt x="3596" y="26028"/>
                    <a:pt x="3501" y="25885"/>
                    <a:pt x="3406" y="25754"/>
                  </a:cubicBezTo>
                  <a:cubicBezTo>
                    <a:pt x="2977" y="25099"/>
                    <a:pt x="2596" y="24420"/>
                    <a:pt x="2251" y="23706"/>
                  </a:cubicBezTo>
                  <a:cubicBezTo>
                    <a:pt x="2180" y="23551"/>
                    <a:pt x="2108" y="23396"/>
                    <a:pt x="2049" y="23242"/>
                  </a:cubicBezTo>
                  <a:cubicBezTo>
                    <a:pt x="1203" y="21277"/>
                    <a:pt x="727" y="19122"/>
                    <a:pt x="727" y="16848"/>
                  </a:cubicBezTo>
                  <a:cubicBezTo>
                    <a:pt x="727" y="16407"/>
                    <a:pt x="751" y="15967"/>
                    <a:pt x="787" y="15538"/>
                  </a:cubicBezTo>
                  <a:cubicBezTo>
                    <a:pt x="798" y="15372"/>
                    <a:pt x="810" y="15205"/>
                    <a:pt x="834" y="15026"/>
                  </a:cubicBezTo>
                  <a:cubicBezTo>
                    <a:pt x="917" y="14240"/>
                    <a:pt x="1060" y="13478"/>
                    <a:pt x="1263" y="12728"/>
                  </a:cubicBezTo>
                  <a:cubicBezTo>
                    <a:pt x="1310" y="12562"/>
                    <a:pt x="1346" y="12395"/>
                    <a:pt x="1406" y="12228"/>
                  </a:cubicBezTo>
                  <a:cubicBezTo>
                    <a:pt x="2156" y="9692"/>
                    <a:pt x="3525" y="7430"/>
                    <a:pt x="5323" y="5585"/>
                  </a:cubicBezTo>
                  <a:cubicBezTo>
                    <a:pt x="5442" y="5466"/>
                    <a:pt x="5561" y="5347"/>
                    <a:pt x="5680" y="5227"/>
                  </a:cubicBezTo>
                  <a:cubicBezTo>
                    <a:pt x="6251" y="4680"/>
                    <a:pt x="6859" y="4180"/>
                    <a:pt x="7490" y="3727"/>
                  </a:cubicBezTo>
                  <a:cubicBezTo>
                    <a:pt x="7549" y="3692"/>
                    <a:pt x="7597" y="3656"/>
                    <a:pt x="7656" y="3608"/>
                  </a:cubicBezTo>
                  <a:lnTo>
                    <a:pt x="7383" y="2906"/>
                  </a:lnTo>
                  <a:cubicBezTo>
                    <a:pt x="2918" y="5942"/>
                    <a:pt x="1" y="11050"/>
                    <a:pt x="1" y="16848"/>
                  </a:cubicBezTo>
                  <a:cubicBezTo>
                    <a:pt x="1" y="26147"/>
                    <a:pt x="7537" y="33695"/>
                    <a:pt x="16836" y="33695"/>
                  </a:cubicBezTo>
                  <a:cubicBezTo>
                    <a:pt x="26147" y="33695"/>
                    <a:pt x="33683" y="26147"/>
                    <a:pt x="33683" y="16848"/>
                  </a:cubicBezTo>
                  <a:cubicBezTo>
                    <a:pt x="33683" y="7549"/>
                    <a:pt x="26147" y="1"/>
                    <a:pt x="16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1"/>
            <p:cNvSpPr/>
            <p:nvPr/>
          </p:nvSpPr>
          <p:spPr>
            <a:xfrm>
              <a:off x="4386497" y="3509717"/>
              <a:ext cx="163114" cy="162739"/>
            </a:xfrm>
            <a:custGeom>
              <a:avLst/>
              <a:gdLst/>
              <a:ahLst/>
              <a:cxnLst/>
              <a:rect l="l" t="t" r="r" b="b"/>
              <a:pathLst>
                <a:path w="5228" h="5216" extrusionOk="0">
                  <a:moveTo>
                    <a:pt x="2608" y="0"/>
                  </a:moveTo>
                  <a:cubicBezTo>
                    <a:pt x="2406" y="0"/>
                    <a:pt x="2203" y="24"/>
                    <a:pt x="2013" y="72"/>
                  </a:cubicBezTo>
                  <a:cubicBezTo>
                    <a:pt x="2001" y="84"/>
                    <a:pt x="1989" y="84"/>
                    <a:pt x="1977" y="84"/>
                  </a:cubicBezTo>
                  <a:lnTo>
                    <a:pt x="2489" y="774"/>
                  </a:lnTo>
                  <a:cubicBezTo>
                    <a:pt x="2537" y="768"/>
                    <a:pt x="2584" y="765"/>
                    <a:pt x="2632" y="765"/>
                  </a:cubicBezTo>
                  <a:cubicBezTo>
                    <a:pt x="2680" y="765"/>
                    <a:pt x="2727" y="768"/>
                    <a:pt x="2775" y="774"/>
                  </a:cubicBezTo>
                  <a:cubicBezTo>
                    <a:pt x="3787" y="858"/>
                    <a:pt x="4537" y="1751"/>
                    <a:pt x="4454" y="2763"/>
                  </a:cubicBezTo>
                  <a:cubicBezTo>
                    <a:pt x="4364" y="3717"/>
                    <a:pt x="3564" y="4450"/>
                    <a:pt x="2624" y="4450"/>
                  </a:cubicBezTo>
                  <a:cubicBezTo>
                    <a:pt x="2568" y="4450"/>
                    <a:pt x="2511" y="4447"/>
                    <a:pt x="2453" y="4441"/>
                  </a:cubicBezTo>
                  <a:cubicBezTo>
                    <a:pt x="1441" y="4358"/>
                    <a:pt x="691" y="3465"/>
                    <a:pt x="775" y="2453"/>
                  </a:cubicBezTo>
                  <a:cubicBezTo>
                    <a:pt x="786" y="2298"/>
                    <a:pt x="822" y="2144"/>
                    <a:pt x="882" y="2001"/>
                  </a:cubicBezTo>
                  <a:lnTo>
                    <a:pt x="358" y="1322"/>
                  </a:lnTo>
                  <a:cubicBezTo>
                    <a:pt x="322" y="1370"/>
                    <a:pt x="298" y="1429"/>
                    <a:pt x="263" y="1489"/>
                  </a:cubicBezTo>
                  <a:cubicBezTo>
                    <a:pt x="108" y="1810"/>
                    <a:pt x="24" y="2167"/>
                    <a:pt x="13" y="2548"/>
                  </a:cubicBezTo>
                  <a:cubicBezTo>
                    <a:pt x="13" y="2572"/>
                    <a:pt x="1" y="2584"/>
                    <a:pt x="1" y="2608"/>
                  </a:cubicBezTo>
                  <a:cubicBezTo>
                    <a:pt x="1" y="2798"/>
                    <a:pt x="24" y="2989"/>
                    <a:pt x="72" y="3168"/>
                  </a:cubicBezTo>
                  <a:cubicBezTo>
                    <a:pt x="120" y="3429"/>
                    <a:pt x="227" y="3668"/>
                    <a:pt x="346" y="3882"/>
                  </a:cubicBezTo>
                  <a:cubicBezTo>
                    <a:pt x="501" y="4144"/>
                    <a:pt x="679" y="4370"/>
                    <a:pt x="906" y="4561"/>
                  </a:cubicBezTo>
                  <a:cubicBezTo>
                    <a:pt x="1084" y="4727"/>
                    <a:pt x="1298" y="4870"/>
                    <a:pt x="1525" y="4965"/>
                  </a:cubicBezTo>
                  <a:cubicBezTo>
                    <a:pt x="1763" y="5084"/>
                    <a:pt x="2037" y="5156"/>
                    <a:pt x="2310" y="5192"/>
                  </a:cubicBezTo>
                  <a:cubicBezTo>
                    <a:pt x="2406" y="5203"/>
                    <a:pt x="2513" y="5215"/>
                    <a:pt x="2608" y="5215"/>
                  </a:cubicBezTo>
                  <a:cubicBezTo>
                    <a:pt x="2858" y="5215"/>
                    <a:pt x="3084" y="5168"/>
                    <a:pt x="3311" y="5108"/>
                  </a:cubicBezTo>
                  <a:cubicBezTo>
                    <a:pt x="3465" y="5073"/>
                    <a:pt x="3608" y="5013"/>
                    <a:pt x="3751" y="4942"/>
                  </a:cubicBezTo>
                  <a:cubicBezTo>
                    <a:pt x="3942" y="4858"/>
                    <a:pt x="4108" y="4739"/>
                    <a:pt x="4263" y="4608"/>
                  </a:cubicBezTo>
                  <a:cubicBezTo>
                    <a:pt x="4323" y="4561"/>
                    <a:pt x="4394" y="4513"/>
                    <a:pt x="4454" y="4453"/>
                  </a:cubicBezTo>
                  <a:cubicBezTo>
                    <a:pt x="4596" y="4322"/>
                    <a:pt x="4704" y="4168"/>
                    <a:pt x="4811" y="4001"/>
                  </a:cubicBezTo>
                  <a:cubicBezTo>
                    <a:pt x="4906" y="3858"/>
                    <a:pt x="4977" y="3691"/>
                    <a:pt x="5049" y="3525"/>
                  </a:cubicBezTo>
                  <a:cubicBezTo>
                    <a:pt x="5120" y="3334"/>
                    <a:pt x="5168" y="3132"/>
                    <a:pt x="5192" y="2917"/>
                  </a:cubicBezTo>
                  <a:cubicBezTo>
                    <a:pt x="5192" y="2894"/>
                    <a:pt x="5192" y="2870"/>
                    <a:pt x="5204" y="2846"/>
                  </a:cubicBezTo>
                  <a:cubicBezTo>
                    <a:pt x="5204" y="2763"/>
                    <a:pt x="5228" y="2691"/>
                    <a:pt x="5228" y="2608"/>
                  </a:cubicBezTo>
                  <a:cubicBezTo>
                    <a:pt x="5228" y="2489"/>
                    <a:pt x="5204" y="2382"/>
                    <a:pt x="5192" y="2263"/>
                  </a:cubicBezTo>
                  <a:cubicBezTo>
                    <a:pt x="5156" y="2060"/>
                    <a:pt x="5108" y="1846"/>
                    <a:pt x="5037" y="1655"/>
                  </a:cubicBezTo>
                  <a:cubicBezTo>
                    <a:pt x="4954" y="1453"/>
                    <a:pt x="4858" y="1263"/>
                    <a:pt x="4727" y="1084"/>
                  </a:cubicBezTo>
                  <a:cubicBezTo>
                    <a:pt x="4596" y="905"/>
                    <a:pt x="4442" y="751"/>
                    <a:pt x="4263" y="608"/>
                  </a:cubicBezTo>
                  <a:cubicBezTo>
                    <a:pt x="3977" y="358"/>
                    <a:pt x="3632" y="179"/>
                    <a:pt x="3251" y="84"/>
                  </a:cubicBezTo>
                  <a:cubicBezTo>
                    <a:pt x="3096" y="48"/>
                    <a:pt x="2930" y="24"/>
                    <a:pt x="2763" y="12"/>
                  </a:cubicBezTo>
                  <a:cubicBezTo>
                    <a:pt x="2715" y="12"/>
                    <a:pt x="2668" y="0"/>
                    <a:pt x="2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1"/>
            <p:cNvSpPr/>
            <p:nvPr/>
          </p:nvSpPr>
          <p:spPr>
            <a:xfrm>
              <a:off x="4408056" y="3533585"/>
              <a:ext cx="119995" cy="114972"/>
            </a:xfrm>
            <a:custGeom>
              <a:avLst/>
              <a:gdLst/>
              <a:ahLst/>
              <a:cxnLst/>
              <a:rect l="l" t="t" r="r" b="b"/>
              <a:pathLst>
                <a:path w="3846" h="3685" extrusionOk="0">
                  <a:moveTo>
                    <a:pt x="1941" y="0"/>
                  </a:moveTo>
                  <a:cubicBezTo>
                    <a:pt x="1893" y="0"/>
                    <a:pt x="1846" y="3"/>
                    <a:pt x="1798" y="9"/>
                  </a:cubicBezTo>
                  <a:lnTo>
                    <a:pt x="2727" y="1224"/>
                  </a:lnTo>
                  <a:cubicBezTo>
                    <a:pt x="3072" y="1676"/>
                    <a:pt x="2977" y="2307"/>
                    <a:pt x="2536" y="2653"/>
                  </a:cubicBezTo>
                  <a:cubicBezTo>
                    <a:pt x="2358" y="2795"/>
                    <a:pt x="2131" y="2855"/>
                    <a:pt x="1929" y="2855"/>
                  </a:cubicBezTo>
                  <a:cubicBezTo>
                    <a:pt x="1619" y="2855"/>
                    <a:pt x="1310" y="2724"/>
                    <a:pt x="1119" y="2462"/>
                  </a:cubicBezTo>
                  <a:lnTo>
                    <a:pt x="191" y="1236"/>
                  </a:lnTo>
                  <a:cubicBezTo>
                    <a:pt x="131" y="1379"/>
                    <a:pt x="95" y="1533"/>
                    <a:pt x="84" y="1688"/>
                  </a:cubicBezTo>
                  <a:cubicBezTo>
                    <a:pt x="0" y="2700"/>
                    <a:pt x="750" y="3593"/>
                    <a:pt x="1762" y="3676"/>
                  </a:cubicBezTo>
                  <a:cubicBezTo>
                    <a:pt x="1820" y="3682"/>
                    <a:pt x="1877" y="3685"/>
                    <a:pt x="1933" y="3685"/>
                  </a:cubicBezTo>
                  <a:cubicBezTo>
                    <a:pt x="2873" y="3685"/>
                    <a:pt x="3673" y="2952"/>
                    <a:pt x="3763" y="1998"/>
                  </a:cubicBezTo>
                  <a:cubicBezTo>
                    <a:pt x="3846" y="986"/>
                    <a:pt x="3096" y="93"/>
                    <a:pt x="2084" y="9"/>
                  </a:cubicBezTo>
                  <a:cubicBezTo>
                    <a:pt x="2036" y="3"/>
                    <a:pt x="1989" y="0"/>
                    <a:pt x="1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5" name="Google Shape;2025;p81"/>
            <p:cNvGrpSpPr/>
            <p:nvPr/>
          </p:nvGrpSpPr>
          <p:grpSpPr>
            <a:xfrm>
              <a:off x="4258267" y="1760749"/>
              <a:ext cx="451745" cy="448687"/>
              <a:chOff x="4483092" y="1395449"/>
              <a:chExt cx="451745" cy="448687"/>
            </a:xfrm>
          </p:grpSpPr>
          <p:sp>
            <p:nvSpPr>
              <p:cNvPr id="2026" name="Google Shape;2026;p81"/>
              <p:cNvSpPr/>
              <p:nvPr/>
            </p:nvSpPr>
            <p:spPr>
              <a:xfrm>
                <a:off x="4564430" y="1475508"/>
                <a:ext cx="288662" cy="288694"/>
              </a:xfrm>
              <a:custGeom>
                <a:avLst/>
                <a:gdLst/>
                <a:ahLst/>
                <a:cxnLst/>
                <a:rect l="l" t="t" r="r" b="b"/>
                <a:pathLst>
                  <a:path w="9252" h="9253" extrusionOk="0">
                    <a:moveTo>
                      <a:pt x="4632" y="1049"/>
                    </a:moveTo>
                    <a:cubicBezTo>
                      <a:pt x="4859" y="1049"/>
                      <a:pt x="5049" y="1227"/>
                      <a:pt x="5049" y="1465"/>
                    </a:cubicBezTo>
                    <a:cubicBezTo>
                      <a:pt x="5049" y="1704"/>
                      <a:pt x="4859" y="1882"/>
                      <a:pt x="4632" y="1882"/>
                    </a:cubicBezTo>
                    <a:cubicBezTo>
                      <a:pt x="4394" y="1882"/>
                      <a:pt x="4204" y="1704"/>
                      <a:pt x="4204" y="1465"/>
                    </a:cubicBezTo>
                    <a:cubicBezTo>
                      <a:pt x="4204" y="1227"/>
                      <a:pt x="4394" y="1049"/>
                      <a:pt x="4632" y="1049"/>
                    </a:cubicBezTo>
                    <a:close/>
                    <a:moveTo>
                      <a:pt x="2394" y="1966"/>
                    </a:moveTo>
                    <a:cubicBezTo>
                      <a:pt x="2632" y="1966"/>
                      <a:pt x="2811" y="2156"/>
                      <a:pt x="2811" y="2394"/>
                    </a:cubicBezTo>
                    <a:cubicBezTo>
                      <a:pt x="2811" y="2620"/>
                      <a:pt x="2632" y="2811"/>
                      <a:pt x="2394" y="2811"/>
                    </a:cubicBezTo>
                    <a:cubicBezTo>
                      <a:pt x="2168" y="2811"/>
                      <a:pt x="1977" y="2620"/>
                      <a:pt x="1977" y="2394"/>
                    </a:cubicBezTo>
                    <a:cubicBezTo>
                      <a:pt x="1977" y="2156"/>
                      <a:pt x="2168" y="1966"/>
                      <a:pt x="2394" y="1966"/>
                    </a:cubicBezTo>
                    <a:close/>
                    <a:moveTo>
                      <a:pt x="6859" y="1966"/>
                    </a:moveTo>
                    <a:cubicBezTo>
                      <a:pt x="7097" y="1966"/>
                      <a:pt x="7287" y="2156"/>
                      <a:pt x="7287" y="2394"/>
                    </a:cubicBezTo>
                    <a:cubicBezTo>
                      <a:pt x="7287" y="2620"/>
                      <a:pt x="7097" y="2811"/>
                      <a:pt x="6859" y="2811"/>
                    </a:cubicBezTo>
                    <a:cubicBezTo>
                      <a:pt x="6633" y="2811"/>
                      <a:pt x="6442" y="2620"/>
                      <a:pt x="6442" y="2394"/>
                    </a:cubicBezTo>
                    <a:cubicBezTo>
                      <a:pt x="6442" y="2156"/>
                      <a:pt x="6633" y="1966"/>
                      <a:pt x="6859" y="1966"/>
                    </a:cubicBezTo>
                    <a:close/>
                    <a:moveTo>
                      <a:pt x="3727" y="3299"/>
                    </a:moveTo>
                    <a:cubicBezTo>
                      <a:pt x="3954" y="3299"/>
                      <a:pt x="4144" y="3489"/>
                      <a:pt x="4144" y="3728"/>
                    </a:cubicBezTo>
                    <a:cubicBezTo>
                      <a:pt x="4144" y="3954"/>
                      <a:pt x="3954" y="4144"/>
                      <a:pt x="3727" y="4144"/>
                    </a:cubicBezTo>
                    <a:cubicBezTo>
                      <a:pt x="3489" y="4144"/>
                      <a:pt x="3299" y="3954"/>
                      <a:pt x="3299" y="3728"/>
                    </a:cubicBezTo>
                    <a:cubicBezTo>
                      <a:pt x="3299" y="3489"/>
                      <a:pt x="3489" y="3299"/>
                      <a:pt x="3727" y="3299"/>
                    </a:cubicBezTo>
                    <a:close/>
                    <a:moveTo>
                      <a:pt x="5525" y="3299"/>
                    </a:moveTo>
                    <a:cubicBezTo>
                      <a:pt x="5763" y="3299"/>
                      <a:pt x="5954" y="3489"/>
                      <a:pt x="5954" y="3728"/>
                    </a:cubicBezTo>
                    <a:cubicBezTo>
                      <a:pt x="5954" y="3954"/>
                      <a:pt x="5763" y="4144"/>
                      <a:pt x="5525" y="4144"/>
                    </a:cubicBezTo>
                    <a:cubicBezTo>
                      <a:pt x="5299" y="4144"/>
                      <a:pt x="5109" y="3954"/>
                      <a:pt x="5109" y="3728"/>
                    </a:cubicBezTo>
                    <a:cubicBezTo>
                      <a:pt x="5109" y="3489"/>
                      <a:pt x="5299" y="3299"/>
                      <a:pt x="5525" y="3299"/>
                    </a:cubicBezTo>
                    <a:close/>
                    <a:moveTo>
                      <a:pt x="1465" y="4204"/>
                    </a:moveTo>
                    <a:cubicBezTo>
                      <a:pt x="1703" y="4204"/>
                      <a:pt x="1894" y="4394"/>
                      <a:pt x="1894" y="4621"/>
                    </a:cubicBezTo>
                    <a:cubicBezTo>
                      <a:pt x="1894" y="4859"/>
                      <a:pt x="1703" y="5049"/>
                      <a:pt x="1465" y="5049"/>
                    </a:cubicBezTo>
                    <a:cubicBezTo>
                      <a:pt x="1239" y="5049"/>
                      <a:pt x="1049" y="4859"/>
                      <a:pt x="1049" y="4621"/>
                    </a:cubicBezTo>
                    <a:cubicBezTo>
                      <a:pt x="1049" y="4394"/>
                      <a:pt x="1239" y="4204"/>
                      <a:pt x="1465" y="4204"/>
                    </a:cubicBezTo>
                    <a:close/>
                    <a:moveTo>
                      <a:pt x="7787" y="4204"/>
                    </a:moveTo>
                    <a:cubicBezTo>
                      <a:pt x="8026" y="4204"/>
                      <a:pt x="8204" y="4394"/>
                      <a:pt x="8204" y="4621"/>
                    </a:cubicBezTo>
                    <a:cubicBezTo>
                      <a:pt x="8204" y="4859"/>
                      <a:pt x="8026" y="5049"/>
                      <a:pt x="7787" y="5049"/>
                    </a:cubicBezTo>
                    <a:cubicBezTo>
                      <a:pt x="7561" y="5049"/>
                      <a:pt x="7371" y="4859"/>
                      <a:pt x="7371" y="4621"/>
                    </a:cubicBezTo>
                    <a:cubicBezTo>
                      <a:pt x="7371" y="4394"/>
                      <a:pt x="7561" y="4204"/>
                      <a:pt x="7787" y="4204"/>
                    </a:cubicBezTo>
                    <a:close/>
                    <a:moveTo>
                      <a:pt x="3727" y="5109"/>
                    </a:moveTo>
                    <a:cubicBezTo>
                      <a:pt x="3954" y="5109"/>
                      <a:pt x="4144" y="5299"/>
                      <a:pt x="4144" y="5525"/>
                    </a:cubicBezTo>
                    <a:cubicBezTo>
                      <a:pt x="4144" y="5764"/>
                      <a:pt x="3954" y="5954"/>
                      <a:pt x="3727" y="5954"/>
                    </a:cubicBezTo>
                    <a:cubicBezTo>
                      <a:pt x="3489" y="5954"/>
                      <a:pt x="3299" y="5764"/>
                      <a:pt x="3299" y="5525"/>
                    </a:cubicBezTo>
                    <a:cubicBezTo>
                      <a:pt x="3299" y="5299"/>
                      <a:pt x="3489" y="5109"/>
                      <a:pt x="3727" y="5109"/>
                    </a:cubicBezTo>
                    <a:close/>
                    <a:moveTo>
                      <a:pt x="5525" y="5109"/>
                    </a:moveTo>
                    <a:cubicBezTo>
                      <a:pt x="5763" y="5109"/>
                      <a:pt x="5954" y="5299"/>
                      <a:pt x="5954" y="5525"/>
                    </a:cubicBezTo>
                    <a:cubicBezTo>
                      <a:pt x="5954" y="5764"/>
                      <a:pt x="5763" y="5954"/>
                      <a:pt x="5525" y="5954"/>
                    </a:cubicBezTo>
                    <a:cubicBezTo>
                      <a:pt x="5299" y="5954"/>
                      <a:pt x="5109" y="5764"/>
                      <a:pt x="5109" y="5525"/>
                    </a:cubicBezTo>
                    <a:cubicBezTo>
                      <a:pt x="5109" y="5299"/>
                      <a:pt x="5299" y="5109"/>
                      <a:pt x="5525" y="5109"/>
                    </a:cubicBezTo>
                    <a:close/>
                    <a:moveTo>
                      <a:pt x="2394" y="6442"/>
                    </a:moveTo>
                    <a:cubicBezTo>
                      <a:pt x="2632" y="6442"/>
                      <a:pt x="2811" y="6621"/>
                      <a:pt x="2811" y="6859"/>
                    </a:cubicBezTo>
                    <a:cubicBezTo>
                      <a:pt x="2811" y="7097"/>
                      <a:pt x="2632" y="7276"/>
                      <a:pt x="2394" y="7276"/>
                    </a:cubicBezTo>
                    <a:cubicBezTo>
                      <a:pt x="2168" y="7276"/>
                      <a:pt x="1977" y="7097"/>
                      <a:pt x="1977" y="6859"/>
                    </a:cubicBezTo>
                    <a:cubicBezTo>
                      <a:pt x="1977" y="6621"/>
                      <a:pt x="2168" y="6442"/>
                      <a:pt x="2394" y="6442"/>
                    </a:cubicBezTo>
                    <a:close/>
                    <a:moveTo>
                      <a:pt x="6859" y="6442"/>
                    </a:moveTo>
                    <a:cubicBezTo>
                      <a:pt x="7097" y="6442"/>
                      <a:pt x="7287" y="6621"/>
                      <a:pt x="7287" y="6859"/>
                    </a:cubicBezTo>
                    <a:cubicBezTo>
                      <a:pt x="7287" y="7097"/>
                      <a:pt x="7097" y="7276"/>
                      <a:pt x="6859" y="7276"/>
                    </a:cubicBezTo>
                    <a:cubicBezTo>
                      <a:pt x="6633" y="7276"/>
                      <a:pt x="6442" y="7097"/>
                      <a:pt x="6442" y="6859"/>
                    </a:cubicBezTo>
                    <a:cubicBezTo>
                      <a:pt x="6442" y="6621"/>
                      <a:pt x="6633" y="6442"/>
                      <a:pt x="6859" y="6442"/>
                    </a:cubicBezTo>
                    <a:close/>
                    <a:moveTo>
                      <a:pt x="4632" y="7359"/>
                    </a:moveTo>
                    <a:cubicBezTo>
                      <a:pt x="4859" y="7359"/>
                      <a:pt x="5049" y="7550"/>
                      <a:pt x="5049" y="7788"/>
                    </a:cubicBezTo>
                    <a:cubicBezTo>
                      <a:pt x="5049" y="8014"/>
                      <a:pt x="4859" y="8204"/>
                      <a:pt x="4632" y="8204"/>
                    </a:cubicBezTo>
                    <a:cubicBezTo>
                      <a:pt x="4394" y="8204"/>
                      <a:pt x="4204" y="8014"/>
                      <a:pt x="4204" y="7788"/>
                    </a:cubicBezTo>
                    <a:cubicBezTo>
                      <a:pt x="4204" y="7550"/>
                      <a:pt x="4394" y="7359"/>
                      <a:pt x="4632" y="7359"/>
                    </a:cubicBezTo>
                    <a:close/>
                    <a:moveTo>
                      <a:pt x="4632" y="1"/>
                    </a:moveTo>
                    <a:cubicBezTo>
                      <a:pt x="2072" y="1"/>
                      <a:pt x="1" y="2073"/>
                      <a:pt x="1" y="4621"/>
                    </a:cubicBezTo>
                    <a:cubicBezTo>
                      <a:pt x="1" y="7180"/>
                      <a:pt x="2072" y="9252"/>
                      <a:pt x="4632" y="9252"/>
                    </a:cubicBezTo>
                    <a:cubicBezTo>
                      <a:pt x="7180" y="9252"/>
                      <a:pt x="9252" y="7180"/>
                      <a:pt x="9252" y="4621"/>
                    </a:cubicBezTo>
                    <a:cubicBezTo>
                      <a:pt x="9252" y="2073"/>
                      <a:pt x="7180" y="1"/>
                      <a:pt x="4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1"/>
              <p:cNvSpPr/>
              <p:nvPr/>
            </p:nvSpPr>
            <p:spPr>
              <a:xfrm>
                <a:off x="4624989" y="1395574"/>
                <a:ext cx="56503" cy="63274"/>
              </a:xfrm>
              <a:custGeom>
                <a:avLst/>
                <a:gdLst/>
                <a:ahLst/>
                <a:cxnLst/>
                <a:rect l="l" t="t" r="r" b="b"/>
                <a:pathLst>
                  <a:path w="1811" h="2028" extrusionOk="0">
                    <a:moveTo>
                      <a:pt x="1349" y="1"/>
                    </a:moveTo>
                    <a:cubicBezTo>
                      <a:pt x="1312" y="1"/>
                      <a:pt x="1276" y="5"/>
                      <a:pt x="1239" y="15"/>
                    </a:cubicBezTo>
                    <a:lnTo>
                      <a:pt x="358" y="253"/>
                    </a:lnTo>
                    <a:cubicBezTo>
                      <a:pt x="131" y="313"/>
                      <a:pt x="0" y="539"/>
                      <a:pt x="60" y="765"/>
                    </a:cubicBezTo>
                    <a:cubicBezTo>
                      <a:pt x="100" y="946"/>
                      <a:pt x="268" y="1076"/>
                      <a:pt x="463" y="1076"/>
                    </a:cubicBezTo>
                    <a:cubicBezTo>
                      <a:pt x="499" y="1076"/>
                      <a:pt x="535" y="1072"/>
                      <a:pt x="572" y="1063"/>
                    </a:cubicBezTo>
                    <a:lnTo>
                      <a:pt x="608" y="1051"/>
                    </a:lnTo>
                    <a:lnTo>
                      <a:pt x="870" y="2027"/>
                    </a:lnTo>
                    <a:cubicBezTo>
                      <a:pt x="1132" y="1932"/>
                      <a:pt x="1405" y="1861"/>
                      <a:pt x="1679" y="1813"/>
                    </a:cubicBezTo>
                    <a:lnTo>
                      <a:pt x="1417" y="837"/>
                    </a:lnTo>
                    <a:lnTo>
                      <a:pt x="1453" y="825"/>
                    </a:lnTo>
                    <a:cubicBezTo>
                      <a:pt x="1679" y="765"/>
                      <a:pt x="1810" y="527"/>
                      <a:pt x="1751" y="313"/>
                    </a:cubicBezTo>
                    <a:cubicBezTo>
                      <a:pt x="1701" y="123"/>
                      <a:pt x="1534" y="1"/>
                      <a:pt x="13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81"/>
              <p:cNvSpPr/>
              <p:nvPr/>
            </p:nvSpPr>
            <p:spPr>
              <a:xfrm>
                <a:off x="4532481" y="1444495"/>
                <a:ext cx="65426" cy="64490"/>
              </a:xfrm>
              <a:custGeom>
                <a:avLst/>
                <a:gdLst/>
                <a:ahLst/>
                <a:cxnLst/>
                <a:rect l="l" t="t" r="r" b="b"/>
                <a:pathLst>
                  <a:path w="2097" h="2067" extrusionOk="0">
                    <a:moveTo>
                      <a:pt x="1108" y="1"/>
                    </a:moveTo>
                    <a:cubicBezTo>
                      <a:pt x="1001" y="1"/>
                      <a:pt x="894" y="42"/>
                      <a:pt x="810" y="126"/>
                    </a:cubicBezTo>
                    <a:lnTo>
                      <a:pt x="156" y="781"/>
                    </a:lnTo>
                    <a:cubicBezTo>
                      <a:pt x="1" y="935"/>
                      <a:pt x="1" y="1209"/>
                      <a:pt x="156" y="1376"/>
                    </a:cubicBezTo>
                    <a:cubicBezTo>
                      <a:pt x="239" y="1459"/>
                      <a:pt x="349" y="1501"/>
                      <a:pt x="458" y="1501"/>
                    </a:cubicBezTo>
                    <a:cubicBezTo>
                      <a:pt x="566" y="1501"/>
                      <a:pt x="674" y="1459"/>
                      <a:pt x="751" y="1376"/>
                    </a:cubicBezTo>
                    <a:lnTo>
                      <a:pt x="787" y="1340"/>
                    </a:lnTo>
                    <a:lnTo>
                      <a:pt x="1501" y="2067"/>
                    </a:lnTo>
                    <a:cubicBezTo>
                      <a:pt x="1680" y="1852"/>
                      <a:pt x="1882" y="1650"/>
                      <a:pt x="2096" y="1471"/>
                    </a:cubicBezTo>
                    <a:lnTo>
                      <a:pt x="1382" y="745"/>
                    </a:lnTo>
                    <a:lnTo>
                      <a:pt x="1406" y="721"/>
                    </a:lnTo>
                    <a:cubicBezTo>
                      <a:pt x="1572" y="554"/>
                      <a:pt x="1572" y="293"/>
                      <a:pt x="1406" y="126"/>
                    </a:cubicBezTo>
                    <a:cubicBezTo>
                      <a:pt x="1322" y="42"/>
                      <a:pt x="1215"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1"/>
              <p:cNvSpPr/>
              <p:nvPr/>
            </p:nvSpPr>
            <p:spPr>
              <a:xfrm>
                <a:off x="4483092" y="1537097"/>
                <a:ext cx="64646" cy="54101"/>
              </a:xfrm>
              <a:custGeom>
                <a:avLst/>
                <a:gdLst/>
                <a:ahLst/>
                <a:cxnLst/>
                <a:rect l="l" t="t" r="r" b="b"/>
                <a:pathLst>
                  <a:path w="2072" h="1734" extrusionOk="0">
                    <a:moveTo>
                      <a:pt x="700" y="1"/>
                    </a:moveTo>
                    <a:cubicBezTo>
                      <a:pt x="514" y="1"/>
                      <a:pt x="348" y="124"/>
                      <a:pt x="298" y="313"/>
                    </a:cubicBezTo>
                    <a:lnTo>
                      <a:pt x="60" y="1206"/>
                    </a:lnTo>
                    <a:cubicBezTo>
                      <a:pt x="0" y="1432"/>
                      <a:pt x="131" y="1658"/>
                      <a:pt x="357" y="1718"/>
                    </a:cubicBezTo>
                    <a:cubicBezTo>
                      <a:pt x="394" y="1728"/>
                      <a:pt x="432" y="1733"/>
                      <a:pt x="469" y="1733"/>
                    </a:cubicBezTo>
                    <a:cubicBezTo>
                      <a:pt x="648" y="1733"/>
                      <a:pt x="820" y="1618"/>
                      <a:pt x="869" y="1420"/>
                    </a:cubicBezTo>
                    <a:lnTo>
                      <a:pt x="881" y="1385"/>
                    </a:lnTo>
                    <a:lnTo>
                      <a:pt x="1858" y="1646"/>
                    </a:lnTo>
                    <a:cubicBezTo>
                      <a:pt x="1905" y="1373"/>
                      <a:pt x="1977" y="1099"/>
                      <a:pt x="2072" y="837"/>
                    </a:cubicBezTo>
                    <a:lnTo>
                      <a:pt x="1096" y="575"/>
                    </a:lnTo>
                    <a:lnTo>
                      <a:pt x="1108" y="539"/>
                    </a:lnTo>
                    <a:cubicBezTo>
                      <a:pt x="1167" y="313"/>
                      <a:pt x="1036" y="75"/>
                      <a:pt x="810" y="15"/>
                    </a:cubicBezTo>
                    <a:cubicBezTo>
                      <a:pt x="773" y="6"/>
                      <a:pt x="736"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1"/>
              <p:cNvSpPr/>
              <p:nvPr/>
            </p:nvSpPr>
            <p:spPr>
              <a:xfrm>
                <a:off x="4483092" y="1648543"/>
                <a:ext cx="64646" cy="53820"/>
              </a:xfrm>
              <a:custGeom>
                <a:avLst/>
                <a:gdLst/>
                <a:ahLst/>
                <a:cxnLst/>
                <a:rect l="l" t="t" r="r" b="b"/>
                <a:pathLst>
                  <a:path w="2072" h="1725" extrusionOk="0">
                    <a:moveTo>
                      <a:pt x="469" y="0"/>
                    </a:moveTo>
                    <a:cubicBezTo>
                      <a:pt x="432" y="0"/>
                      <a:pt x="394" y="5"/>
                      <a:pt x="357" y="15"/>
                    </a:cubicBezTo>
                    <a:cubicBezTo>
                      <a:pt x="131" y="75"/>
                      <a:pt x="0" y="301"/>
                      <a:pt x="60" y="527"/>
                    </a:cubicBezTo>
                    <a:lnTo>
                      <a:pt x="298" y="1408"/>
                    </a:lnTo>
                    <a:cubicBezTo>
                      <a:pt x="347" y="1595"/>
                      <a:pt x="509" y="1724"/>
                      <a:pt x="691" y="1724"/>
                    </a:cubicBezTo>
                    <a:cubicBezTo>
                      <a:pt x="730" y="1724"/>
                      <a:pt x="770" y="1718"/>
                      <a:pt x="810" y="1706"/>
                    </a:cubicBezTo>
                    <a:cubicBezTo>
                      <a:pt x="1036" y="1646"/>
                      <a:pt x="1167" y="1420"/>
                      <a:pt x="1108" y="1194"/>
                    </a:cubicBezTo>
                    <a:lnTo>
                      <a:pt x="1096" y="1158"/>
                    </a:lnTo>
                    <a:lnTo>
                      <a:pt x="2072" y="896"/>
                    </a:lnTo>
                    <a:cubicBezTo>
                      <a:pt x="1977" y="634"/>
                      <a:pt x="1905" y="360"/>
                      <a:pt x="1858" y="87"/>
                    </a:cubicBezTo>
                    <a:lnTo>
                      <a:pt x="881" y="349"/>
                    </a:lnTo>
                    <a:lnTo>
                      <a:pt x="869" y="313"/>
                    </a:lnTo>
                    <a:cubicBezTo>
                      <a:pt x="820" y="116"/>
                      <a:pt x="648"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1"/>
              <p:cNvSpPr/>
              <p:nvPr/>
            </p:nvSpPr>
            <p:spPr>
              <a:xfrm>
                <a:off x="4532481" y="1730724"/>
                <a:ext cx="65426" cy="64210"/>
              </a:xfrm>
              <a:custGeom>
                <a:avLst/>
                <a:gdLst/>
                <a:ahLst/>
                <a:cxnLst/>
                <a:rect l="l" t="t" r="r" b="b"/>
                <a:pathLst>
                  <a:path w="2097" h="2058" extrusionOk="0">
                    <a:moveTo>
                      <a:pt x="1501" y="1"/>
                    </a:moveTo>
                    <a:lnTo>
                      <a:pt x="787" y="715"/>
                    </a:lnTo>
                    <a:lnTo>
                      <a:pt x="751" y="691"/>
                    </a:lnTo>
                    <a:cubicBezTo>
                      <a:pt x="674" y="608"/>
                      <a:pt x="566" y="566"/>
                      <a:pt x="458" y="566"/>
                    </a:cubicBezTo>
                    <a:cubicBezTo>
                      <a:pt x="349" y="566"/>
                      <a:pt x="239" y="608"/>
                      <a:pt x="156" y="691"/>
                    </a:cubicBezTo>
                    <a:cubicBezTo>
                      <a:pt x="1" y="858"/>
                      <a:pt x="1" y="1120"/>
                      <a:pt x="156" y="1286"/>
                    </a:cubicBezTo>
                    <a:lnTo>
                      <a:pt x="810" y="1941"/>
                    </a:lnTo>
                    <a:cubicBezTo>
                      <a:pt x="894" y="2019"/>
                      <a:pt x="1001" y="2057"/>
                      <a:pt x="1108" y="2057"/>
                    </a:cubicBezTo>
                    <a:cubicBezTo>
                      <a:pt x="1215" y="2057"/>
                      <a:pt x="1322" y="2019"/>
                      <a:pt x="1406" y="1941"/>
                    </a:cubicBezTo>
                    <a:cubicBezTo>
                      <a:pt x="1572" y="1775"/>
                      <a:pt x="1572" y="1501"/>
                      <a:pt x="1406" y="1346"/>
                    </a:cubicBezTo>
                    <a:lnTo>
                      <a:pt x="1382" y="1310"/>
                    </a:lnTo>
                    <a:lnTo>
                      <a:pt x="2096" y="596"/>
                    </a:lnTo>
                    <a:cubicBezTo>
                      <a:pt x="1882" y="417"/>
                      <a:pt x="1680" y="215"/>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1"/>
              <p:cNvSpPr/>
              <p:nvPr/>
            </p:nvSpPr>
            <p:spPr>
              <a:xfrm>
                <a:off x="4624615" y="1780863"/>
                <a:ext cx="56878" cy="63274"/>
              </a:xfrm>
              <a:custGeom>
                <a:avLst/>
                <a:gdLst/>
                <a:ahLst/>
                <a:cxnLst/>
                <a:rect l="l" t="t" r="r" b="b"/>
                <a:pathLst>
                  <a:path w="1823" h="2028" extrusionOk="0">
                    <a:moveTo>
                      <a:pt x="882" y="1"/>
                    </a:moveTo>
                    <a:lnTo>
                      <a:pt x="620" y="977"/>
                    </a:lnTo>
                    <a:lnTo>
                      <a:pt x="584" y="965"/>
                    </a:lnTo>
                    <a:cubicBezTo>
                      <a:pt x="547" y="956"/>
                      <a:pt x="511" y="952"/>
                      <a:pt x="475" y="952"/>
                    </a:cubicBezTo>
                    <a:cubicBezTo>
                      <a:pt x="280" y="952"/>
                      <a:pt x="112" y="1082"/>
                      <a:pt x="72" y="1263"/>
                    </a:cubicBezTo>
                    <a:cubicBezTo>
                      <a:pt x="1" y="1489"/>
                      <a:pt x="143" y="1715"/>
                      <a:pt x="370" y="1775"/>
                    </a:cubicBezTo>
                    <a:lnTo>
                      <a:pt x="1251" y="2013"/>
                    </a:lnTo>
                    <a:cubicBezTo>
                      <a:pt x="1288" y="2023"/>
                      <a:pt x="1324" y="2027"/>
                      <a:pt x="1361" y="2027"/>
                    </a:cubicBezTo>
                    <a:cubicBezTo>
                      <a:pt x="1546" y="2027"/>
                      <a:pt x="1713" y="1905"/>
                      <a:pt x="1763" y="1715"/>
                    </a:cubicBezTo>
                    <a:cubicBezTo>
                      <a:pt x="1822" y="1489"/>
                      <a:pt x="1691" y="1263"/>
                      <a:pt x="1465" y="1203"/>
                    </a:cubicBezTo>
                    <a:lnTo>
                      <a:pt x="1429" y="1192"/>
                    </a:lnTo>
                    <a:lnTo>
                      <a:pt x="1691" y="215"/>
                    </a:lnTo>
                    <a:cubicBezTo>
                      <a:pt x="1417" y="168"/>
                      <a:pt x="1144" y="96"/>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1"/>
              <p:cNvSpPr/>
              <p:nvPr/>
            </p:nvSpPr>
            <p:spPr>
              <a:xfrm>
                <a:off x="4736061" y="1780863"/>
                <a:ext cx="56878" cy="63274"/>
              </a:xfrm>
              <a:custGeom>
                <a:avLst/>
                <a:gdLst/>
                <a:ahLst/>
                <a:cxnLst/>
                <a:rect l="l" t="t" r="r" b="b"/>
                <a:pathLst>
                  <a:path w="1823" h="2028" extrusionOk="0">
                    <a:moveTo>
                      <a:pt x="941" y="1"/>
                    </a:moveTo>
                    <a:cubicBezTo>
                      <a:pt x="679" y="96"/>
                      <a:pt x="405" y="168"/>
                      <a:pt x="131" y="215"/>
                    </a:cubicBezTo>
                    <a:lnTo>
                      <a:pt x="393" y="1192"/>
                    </a:lnTo>
                    <a:lnTo>
                      <a:pt x="358" y="1203"/>
                    </a:lnTo>
                    <a:cubicBezTo>
                      <a:pt x="131" y="1263"/>
                      <a:pt x="0" y="1489"/>
                      <a:pt x="60" y="1715"/>
                    </a:cubicBezTo>
                    <a:cubicBezTo>
                      <a:pt x="110" y="1905"/>
                      <a:pt x="276" y="2027"/>
                      <a:pt x="462" y="2027"/>
                    </a:cubicBezTo>
                    <a:cubicBezTo>
                      <a:pt x="498" y="2027"/>
                      <a:pt x="535" y="2023"/>
                      <a:pt x="572" y="2013"/>
                    </a:cubicBezTo>
                    <a:lnTo>
                      <a:pt x="1465" y="1775"/>
                    </a:lnTo>
                    <a:cubicBezTo>
                      <a:pt x="1691" y="1715"/>
                      <a:pt x="1822" y="1489"/>
                      <a:pt x="1763" y="1263"/>
                    </a:cubicBezTo>
                    <a:cubicBezTo>
                      <a:pt x="1712" y="1082"/>
                      <a:pt x="1543" y="952"/>
                      <a:pt x="1348" y="952"/>
                    </a:cubicBezTo>
                    <a:cubicBezTo>
                      <a:pt x="1312" y="952"/>
                      <a:pt x="1276" y="956"/>
                      <a:pt x="1239" y="965"/>
                    </a:cubicBezTo>
                    <a:lnTo>
                      <a:pt x="1203" y="977"/>
                    </a:lnTo>
                    <a:lnTo>
                      <a:pt x="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1"/>
              <p:cNvSpPr/>
              <p:nvPr/>
            </p:nvSpPr>
            <p:spPr>
              <a:xfrm>
                <a:off x="4819646" y="1730724"/>
                <a:ext cx="65770" cy="64210"/>
              </a:xfrm>
              <a:custGeom>
                <a:avLst/>
                <a:gdLst/>
                <a:ahLst/>
                <a:cxnLst/>
                <a:rect l="l" t="t" r="r" b="b"/>
                <a:pathLst>
                  <a:path w="2108" h="2058" extrusionOk="0">
                    <a:moveTo>
                      <a:pt x="596" y="1"/>
                    </a:moveTo>
                    <a:cubicBezTo>
                      <a:pt x="417" y="215"/>
                      <a:pt x="215" y="417"/>
                      <a:pt x="0" y="596"/>
                    </a:cubicBezTo>
                    <a:lnTo>
                      <a:pt x="727" y="1310"/>
                    </a:lnTo>
                    <a:lnTo>
                      <a:pt x="691" y="1346"/>
                    </a:lnTo>
                    <a:cubicBezTo>
                      <a:pt x="536" y="1501"/>
                      <a:pt x="536" y="1775"/>
                      <a:pt x="691" y="1941"/>
                    </a:cubicBezTo>
                    <a:cubicBezTo>
                      <a:pt x="774" y="2019"/>
                      <a:pt x="884" y="2057"/>
                      <a:pt x="993" y="2057"/>
                    </a:cubicBezTo>
                    <a:cubicBezTo>
                      <a:pt x="1102" y="2057"/>
                      <a:pt x="1209" y="2019"/>
                      <a:pt x="1286" y="1941"/>
                    </a:cubicBezTo>
                    <a:lnTo>
                      <a:pt x="1941" y="1286"/>
                    </a:lnTo>
                    <a:cubicBezTo>
                      <a:pt x="2108" y="1120"/>
                      <a:pt x="2108" y="858"/>
                      <a:pt x="1941" y="691"/>
                    </a:cubicBezTo>
                    <a:cubicBezTo>
                      <a:pt x="1858" y="608"/>
                      <a:pt x="1751" y="566"/>
                      <a:pt x="1643" y="566"/>
                    </a:cubicBezTo>
                    <a:cubicBezTo>
                      <a:pt x="1536" y="566"/>
                      <a:pt x="1429" y="608"/>
                      <a:pt x="1346" y="691"/>
                    </a:cubicBezTo>
                    <a:lnTo>
                      <a:pt x="1322" y="715"/>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1"/>
              <p:cNvSpPr/>
              <p:nvPr/>
            </p:nvSpPr>
            <p:spPr>
              <a:xfrm>
                <a:off x="4869785" y="1648543"/>
                <a:ext cx="65052" cy="53820"/>
              </a:xfrm>
              <a:custGeom>
                <a:avLst/>
                <a:gdLst/>
                <a:ahLst/>
                <a:cxnLst/>
                <a:rect l="l" t="t" r="r" b="b"/>
                <a:pathLst>
                  <a:path w="2085" h="1725" extrusionOk="0">
                    <a:moveTo>
                      <a:pt x="1604" y="0"/>
                    </a:moveTo>
                    <a:cubicBezTo>
                      <a:pt x="1424" y="0"/>
                      <a:pt x="1253" y="116"/>
                      <a:pt x="1203" y="313"/>
                    </a:cubicBezTo>
                    <a:lnTo>
                      <a:pt x="1191" y="349"/>
                    </a:lnTo>
                    <a:lnTo>
                      <a:pt x="215" y="87"/>
                    </a:lnTo>
                    <a:cubicBezTo>
                      <a:pt x="167" y="360"/>
                      <a:pt x="96" y="634"/>
                      <a:pt x="1" y="896"/>
                    </a:cubicBezTo>
                    <a:lnTo>
                      <a:pt x="977" y="1158"/>
                    </a:lnTo>
                    <a:lnTo>
                      <a:pt x="965" y="1194"/>
                    </a:lnTo>
                    <a:cubicBezTo>
                      <a:pt x="906" y="1420"/>
                      <a:pt x="1037" y="1646"/>
                      <a:pt x="1263" y="1706"/>
                    </a:cubicBezTo>
                    <a:cubicBezTo>
                      <a:pt x="1303" y="1718"/>
                      <a:pt x="1342" y="1724"/>
                      <a:pt x="1381" y="1724"/>
                    </a:cubicBezTo>
                    <a:cubicBezTo>
                      <a:pt x="1564" y="1724"/>
                      <a:pt x="1728" y="1595"/>
                      <a:pt x="1787" y="1408"/>
                    </a:cubicBezTo>
                    <a:lnTo>
                      <a:pt x="2013" y="527"/>
                    </a:lnTo>
                    <a:cubicBezTo>
                      <a:pt x="2084" y="301"/>
                      <a:pt x="1941" y="75"/>
                      <a:pt x="1715" y="15"/>
                    </a:cubicBezTo>
                    <a:cubicBezTo>
                      <a:pt x="1678" y="5"/>
                      <a:pt x="1641"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1"/>
              <p:cNvSpPr/>
              <p:nvPr/>
            </p:nvSpPr>
            <p:spPr>
              <a:xfrm>
                <a:off x="4869785" y="1537097"/>
                <a:ext cx="65052" cy="54101"/>
              </a:xfrm>
              <a:custGeom>
                <a:avLst/>
                <a:gdLst/>
                <a:ahLst/>
                <a:cxnLst/>
                <a:rect l="l" t="t" r="r" b="b"/>
                <a:pathLst>
                  <a:path w="2085" h="1734" extrusionOk="0">
                    <a:moveTo>
                      <a:pt x="1373" y="1"/>
                    </a:moveTo>
                    <a:cubicBezTo>
                      <a:pt x="1336" y="1"/>
                      <a:pt x="1300" y="6"/>
                      <a:pt x="1263" y="15"/>
                    </a:cubicBezTo>
                    <a:cubicBezTo>
                      <a:pt x="1037" y="75"/>
                      <a:pt x="906" y="313"/>
                      <a:pt x="965" y="539"/>
                    </a:cubicBezTo>
                    <a:lnTo>
                      <a:pt x="977" y="575"/>
                    </a:lnTo>
                    <a:lnTo>
                      <a:pt x="1" y="837"/>
                    </a:lnTo>
                    <a:cubicBezTo>
                      <a:pt x="96" y="1099"/>
                      <a:pt x="167" y="1373"/>
                      <a:pt x="215" y="1646"/>
                    </a:cubicBezTo>
                    <a:lnTo>
                      <a:pt x="1191" y="1385"/>
                    </a:lnTo>
                    <a:lnTo>
                      <a:pt x="1203" y="1420"/>
                    </a:lnTo>
                    <a:cubicBezTo>
                      <a:pt x="1253" y="1618"/>
                      <a:pt x="1424" y="1733"/>
                      <a:pt x="1604" y="1733"/>
                    </a:cubicBezTo>
                    <a:cubicBezTo>
                      <a:pt x="1641" y="1733"/>
                      <a:pt x="1678" y="1728"/>
                      <a:pt x="1715" y="1718"/>
                    </a:cubicBezTo>
                    <a:cubicBezTo>
                      <a:pt x="1941" y="1658"/>
                      <a:pt x="2084" y="1432"/>
                      <a:pt x="2013" y="1206"/>
                    </a:cubicBezTo>
                    <a:lnTo>
                      <a:pt x="1787" y="313"/>
                    </a:lnTo>
                    <a:cubicBezTo>
                      <a:pt x="1727" y="124"/>
                      <a:pt x="1559" y="1"/>
                      <a:pt x="1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1"/>
              <p:cNvSpPr/>
              <p:nvPr/>
            </p:nvSpPr>
            <p:spPr>
              <a:xfrm>
                <a:off x="4819646" y="1444495"/>
                <a:ext cx="65770" cy="64490"/>
              </a:xfrm>
              <a:custGeom>
                <a:avLst/>
                <a:gdLst/>
                <a:ahLst/>
                <a:cxnLst/>
                <a:rect l="l" t="t" r="r" b="b"/>
                <a:pathLst>
                  <a:path w="2108" h="2067" extrusionOk="0">
                    <a:moveTo>
                      <a:pt x="993" y="1"/>
                    </a:moveTo>
                    <a:cubicBezTo>
                      <a:pt x="884" y="1"/>
                      <a:pt x="774" y="42"/>
                      <a:pt x="691" y="126"/>
                    </a:cubicBezTo>
                    <a:cubicBezTo>
                      <a:pt x="536" y="293"/>
                      <a:pt x="536" y="554"/>
                      <a:pt x="691" y="721"/>
                    </a:cubicBezTo>
                    <a:lnTo>
                      <a:pt x="727" y="745"/>
                    </a:lnTo>
                    <a:lnTo>
                      <a:pt x="0" y="1471"/>
                    </a:lnTo>
                    <a:cubicBezTo>
                      <a:pt x="215" y="1650"/>
                      <a:pt x="417" y="1852"/>
                      <a:pt x="596" y="2067"/>
                    </a:cubicBezTo>
                    <a:lnTo>
                      <a:pt x="1322" y="1340"/>
                    </a:lnTo>
                    <a:lnTo>
                      <a:pt x="1346" y="1376"/>
                    </a:lnTo>
                    <a:cubicBezTo>
                      <a:pt x="1429" y="1459"/>
                      <a:pt x="1536" y="1501"/>
                      <a:pt x="1643" y="1501"/>
                    </a:cubicBezTo>
                    <a:cubicBezTo>
                      <a:pt x="1751" y="1501"/>
                      <a:pt x="1858" y="1459"/>
                      <a:pt x="1941" y="1376"/>
                    </a:cubicBezTo>
                    <a:cubicBezTo>
                      <a:pt x="2108" y="1209"/>
                      <a:pt x="2108" y="935"/>
                      <a:pt x="1941" y="781"/>
                    </a:cubicBezTo>
                    <a:lnTo>
                      <a:pt x="1286" y="126"/>
                    </a:lnTo>
                    <a:cubicBezTo>
                      <a:pt x="1209" y="42"/>
                      <a:pt x="1102" y="1"/>
                      <a:pt x="9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1"/>
              <p:cNvSpPr/>
              <p:nvPr/>
            </p:nvSpPr>
            <p:spPr>
              <a:xfrm>
                <a:off x="4736061" y="1395449"/>
                <a:ext cx="56878" cy="63398"/>
              </a:xfrm>
              <a:custGeom>
                <a:avLst/>
                <a:gdLst/>
                <a:ahLst/>
                <a:cxnLst/>
                <a:rect l="l" t="t" r="r" b="b"/>
                <a:pathLst>
                  <a:path w="1823" h="2032" extrusionOk="0">
                    <a:moveTo>
                      <a:pt x="453" y="1"/>
                    </a:moveTo>
                    <a:cubicBezTo>
                      <a:pt x="271" y="1"/>
                      <a:pt x="109" y="130"/>
                      <a:pt x="60" y="317"/>
                    </a:cubicBezTo>
                    <a:cubicBezTo>
                      <a:pt x="0" y="531"/>
                      <a:pt x="131" y="769"/>
                      <a:pt x="358" y="829"/>
                    </a:cubicBezTo>
                    <a:lnTo>
                      <a:pt x="393" y="841"/>
                    </a:lnTo>
                    <a:lnTo>
                      <a:pt x="131" y="1817"/>
                    </a:lnTo>
                    <a:cubicBezTo>
                      <a:pt x="417" y="1865"/>
                      <a:pt x="679" y="1936"/>
                      <a:pt x="941" y="2031"/>
                    </a:cubicBezTo>
                    <a:lnTo>
                      <a:pt x="1203" y="1055"/>
                    </a:lnTo>
                    <a:lnTo>
                      <a:pt x="1239" y="1067"/>
                    </a:lnTo>
                    <a:cubicBezTo>
                      <a:pt x="1276" y="1076"/>
                      <a:pt x="1312" y="1080"/>
                      <a:pt x="1348" y="1080"/>
                    </a:cubicBezTo>
                    <a:cubicBezTo>
                      <a:pt x="1543" y="1080"/>
                      <a:pt x="1712" y="950"/>
                      <a:pt x="1763" y="769"/>
                    </a:cubicBezTo>
                    <a:cubicBezTo>
                      <a:pt x="1822" y="543"/>
                      <a:pt x="1691" y="317"/>
                      <a:pt x="1465" y="257"/>
                    </a:cubicBezTo>
                    <a:lnTo>
                      <a:pt x="572" y="19"/>
                    </a:lnTo>
                    <a:cubicBezTo>
                      <a:pt x="532" y="6"/>
                      <a:pt x="492" y="1"/>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9" name="Google Shape;2039;p81"/>
            <p:cNvSpPr/>
            <p:nvPr/>
          </p:nvSpPr>
          <p:spPr>
            <a:xfrm>
              <a:off x="3761311" y="2143687"/>
              <a:ext cx="165329" cy="312187"/>
            </a:xfrm>
            <a:custGeom>
              <a:avLst/>
              <a:gdLst/>
              <a:ahLst/>
              <a:cxnLst/>
              <a:rect l="l" t="t" r="r" b="b"/>
              <a:pathLst>
                <a:path w="5299" h="10006" extrusionOk="0">
                  <a:moveTo>
                    <a:pt x="3531" y="1"/>
                  </a:moveTo>
                  <a:cubicBezTo>
                    <a:pt x="3411" y="1"/>
                    <a:pt x="3290" y="13"/>
                    <a:pt x="3168" y="40"/>
                  </a:cubicBezTo>
                  <a:lnTo>
                    <a:pt x="0" y="719"/>
                  </a:lnTo>
                  <a:lnTo>
                    <a:pt x="322" y="2207"/>
                  </a:lnTo>
                  <a:lnTo>
                    <a:pt x="3477" y="1528"/>
                  </a:lnTo>
                  <a:cubicBezTo>
                    <a:pt x="3490" y="1524"/>
                    <a:pt x="3505" y="1520"/>
                    <a:pt x="3522" y="1520"/>
                  </a:cubicBezTo>
                  <a:cubicBezTo>
                    <a:pt x="3553" y="1520"/>
                    <a:pt x="3589" y="1534"/>
                    <a:pt x="3620" y="1588"/>
                  </a:cubicBezTo>
                  <a:cubicBezTo>
                    <a:pt x="3656" y="1659"/>
                    <a:pt x="3620" y="1707"/>
                    <a:pt x="3596" y="1731"/>
                  </a:cubicBezTo>
                  <a:lnTo>
                    <a:pt x="1143" y="4457"/>
                  </a:lnTo>
                  <a:lnTo>
                    <a:pt x="3596" y="10006"/>
                  </a:lnTo>
                  <a:cubicBezTo>
                    <a:pt x="3679" y="9732"/>
                    <a:pt x="3870" y="9494"/>
                    <a:pt x="4156" y="9374"/>
                  </a:cubicBezTo>
                  <a:cubicBezTo>
                    <a:pt x="4283" y="9314"/>
                    <a:pt x="4418" y="9286"/>
                    <a:pt x="4551" y="9286"/>
                  </a:cubicBezTo>
                  <a:cubicBezTo>
                    <a:pt x="4704" y="9286"/>
                    <a:pt x="4855" y="9323"/>
                    <a:pt x="4989" y="9386"/>
                  </a:cubicBezTo>
                  <a:lnTo>
                    <a:pt x="2941" y="4743"/>
                  </a:lnTo>
                  <a:lnTo>
                    <a:pt x="4727" y="2755"/>
                  </a:lnTo>
                  <a:cubicBezTo>
                    <a:pt x="5215" y="2207"/>
                    <a:pt x="5299" y="1457"/>
                    <a:pt x="4930" y="826"/>
                  </a:cubicBezTo>
                  <a:cubicBezTo>
                    <a:pt x="4634" y="303"/>
                    <a:pt x="4109" y="1"/>
                    <a:pt x="3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1"/>
            <p:cNvSpPr/>
            <p:nvPr/>
          </p:nvSpPr>
          <p:spPr>
            <a:xfrm>
              <a:off x="1784697" y="3089578"/>
              <a:ext cx="797940" cy="1002643"/>
            </a:xfrm>
            <a:custGeom>
              <a:avLst/>
              <a:gdLst/>
              <a:ahLst/>
              <a:cxnLst/>
              <a:rect l="l" t="t" r="r" b="b"/>
              <a:pathLst>
                <a:path w="25575" h="32136" extrusionOk="0">
                  <a:moveTo>
                    <a:pt x="17205" y="1"/>
                  </a:moveTo>
                  <a:lnTo>
                    <a:pt x="17205" y="10597"/>
                  </a:lnTo>
                  <a:lnTo>
                    <a:pt x="15788" y="12978"/>
                  </a:lnTo>
                  <a:lnTo>
                    <a:pt x="14859" y="11871"/>
                  </a:lnTo>
                  <a:lnTo>
                    <a:pt x="14859" y="12"/>
                  </a:lnTo>
                  <a:cubicBezTo>
                    <a:pt x="14681" y="24"/>
                    <a:pt x="14514" y="36"/>
                    <a:pt x="14347" y="48"/>
                  </a:cubicBezTo>
                  <a:lnTo>
                    <a:pt x="14347" y="11264"/>
                  </a:lnTo>
                  <a:lnTo>
                    <a:pt x="7132" y="2668"/>
                  </a:lnTo>
                  <a:cubicBezTo>
                    <a:pt x="6989" y="2751"/>
                    <a:pt x="6846" y="2858"/>
                    <a:pt x="6715" y="2953"/>
                  </a:cubicBezTo>
                  <a:lnTo>
                    <a:pt x="14347" y="12050"/>
                  </a:lnTo>
                  <a:lnTo>
                    <a:pt x="14347" y="13883"/>
                  </a:lnTo>
                  <a:lnTo>
                    <a:pt x="12549" y="13562"/>
                  </a:lnTo>
                  <a:lnTo>
                    <a:pt x="4906" y="4453"/>
                  </a:lnTo>
                  <a:cubicBezTo>
                    <a:pt x="4787" y="4573"/>
                    <a:pt x="4668" y="4692"/>
                    <a:pt x="4548" y="4811"/>
                  </a:cubicBezTo>
                  <a:lnTo>
                    <a:pt x="11776" y="13431"/>
                  </a:lnTo>
                  <a:lnTo>
                    <a:pt x="619" y="11454"/>
                  </a:lnTo>
                  <a:cubicBezTo>
                    <a:pt x="572" y="11621"/>
                    <a:pt x="524" y="11788"/>
                    <a:pt x="477" y="11954"/>
                  </a:cubicBezTo>
                  <a:lnTo>
                    <a:pt x="12276" y="14026"/>
                  </a:lnTo>
                  <a:lnTo>
                    <a:pt x="13454" y="15431"/>
                  </a:lnTo>
                  <a:lnTo>
                    <a:pt x="11871" y="16348"/>
                  </a:lnTo>
                  <a:lnTo>
                    <a:pt x="48" y="14252"/>
                  </a:lnTo>
                  <a:cubicBezTo>
                    <a:pt x="36" y="14431"/>
                    <a:pt x="12" y="14598"/>
                    <a:pt x="0" y="14764"/>
                  </a:cubicBezTo>
                  <a:lnTo>
                    <a:pt x="11192" y="16741"/>
                  </a:lnTo>
                  <a:lnTo>
                    <a:pt x="1262" y="22468"/>
                  </a:lnTo>
                  <a:cubicBezTo>
                    <a:pt x="1334" y="22622"/>
                    <a:pt x="1405" y="22777"/>
                    <a:pt x="1477" y="22932"/>
                  </a:cubicBezTo>
                  <a:lnTo>
                    <a:pt x="11966" y="16872"/>
                  </a:lnTo>
                  <a:lnTo>
                    <a:pt x="13347" y="17122"/>
                  </a:lnTo>
                  <a:lnTo>
                    <a:pt x="11847" y="19646"/>
                  </a:lnTo>
                  <a:lnTo>
                    <a:pt x="2632" y="24980"/>
                  </a:lnTo>
                  <a:cubicBezTo>
                    <a:pt x="2727" y="25111"/>
                    <a:pt x="2822" y="25254"/>
                    <a:pt x="2917" y="25397"/>
                  </a:cubicBezTo>
                  <a:lnTo>
                    <a:pt x="11323" y="20539"/>
                  </a:lnTo>
                  <a:lnTo>
                    <a:pt x="6358" y="28945"/>
                  </a:lnTo>
                  <a:cubicBezTo>
                    <a:pt x="6501" y="29040"/>
                    <a:pt x="6632" y="29135"/>
                    <a:pt x="6775" y="29242"/>
                  </a:cubicBezTo>
                  <a:lnTo>
                    <a:pt x="12216" y="20027"/>
                  </a:lnTo>
                  <a:lnTo>
                    <a:pt x="14347" y="18789"/>
                  </a:lnTo>
                  <a:lnTo>
                    <a:pt x="14347" y="21039"/>
                  </a:lnTo>
                  <a:lnTo>
                    <a:pt x="8787" y="30445"/>
                  </a:lnTo>
                  <a:cubicBezTo>
                    <a:pt x="8942" y="30528"/>
                    <a:pt x="9085" y="30600"/>
                    <a:pt x="9240" y="30671"/>
                  </a:cubicBezTo>
                  <a:lnTo>
                    <a:pt x="14347" y="22027"/>
                  </a:lnTo>
                  <a:lnTo>
                    <a:pt x="14347" y="32100"/>
                  </a:lnTo>
                  <a:cubicBezTo>
                    <a:pt x="14514" y="32112"/>
                    <a:pt x="14681" y="32124"/>
                    <a:pt x="14859" y="32135"/>
                  </a:cubicBezTo>
                  <a:lnTo>
                    <a:pt x="14859" y="21170"/>
                  </a:lnTo>
                  <a:lnTo>
                    <a:pt x="16264" y="18789"/>
                  </a:lnTo>
                  <a:lnTo>
                    <a:pt x="17205" y="19896"/>
                  </a:lnTo>
                  <a:lnTo>
                    <a:pt x="17205" y="32135"/>
                  </a:lnTo>
                  <a:cubicBezTo>
                    <a:pt x="17372" y="32124"/>
                    <a:pt x="17538" y="32124"/>
                    <a:pt x="17705" y="32100"/>
                  </a:cubicBezTo>
                  <a:lnTo>
                    <a:pt x="17705" y="20503"/>
                  </a:lnTo>
                  <a:lnTo>
                    <a:pt x="25158" y="29373"/>
                  </a:lnTo>
                  <a:cubicBezTo>
                    <a:pt x="25301" y="29278"/>
                    <a:pt x="25432" y="29183"/>
                    <a:pt x="25575" y="29076"/>
                  </a:cubicBezTo>
                  <a:lnTo>
                    <a:pt x="17705" y="19717"/>
                  </a:lnTo>
                  <a:lnTo>
                    <a:pt x="17705" y="18074"/>
                  </a:lnTo>
                  <a:cubicBezTo>
                    <a:pt x="17550" y="18205"/>
                    <a:pt x="17383" y="18324"/>
                    <a:pt x="17205" y="18408"/>
                  </a:cubicBezTo>
                  <a:lnTo>
                    <a:pt x="17205" y="19110"/>
                  </a:lnTo>
                  <a:lnTo>
                    <a:pt x="16752" y="18574"/>
                  </a:lnTo>
                  <a:cubicBezTo>
                    <a:pt x="16538" y="18634"/>
                    <a:pt x="16300" y="18681"/>
                    <a:pt x="16062" y="18681"/>
                  </a:cubicBezTo>
                  <a:cubicBezTo>
                    <a:pt x="15955" y="18681"/>
                    <a:pt x="15859" y="18669"/>
                    <a:pt x="15752" y="18658"/>
                  </a:cubicBezTo>
                  <a:lnTo>
                    <a:pt x="14859" y="20182"/>
                  </a:lnTo>
                  <a:lnTo>
                    <a:pt x="14859" y="18503"/>
                  </a:lnTo>
                  <a:lnTo>
                    <a:pt x="14966" y="18431"/>
                  </a:lnTo>
                  <a:cubicBezTo>
                    <a:pt x="14740" y="18336"/>
                    <a:pt x="14538" y="18193"/>
                    <a:pt x="14347" y="18027"/>
                  </a:cubicBezTo>
                  <a:lnTo>
                    <a:pt x="14347" y="18205"/>
                  </a:lnTo>
                  <a:lnTo>
                    <a:pt x="12740" y="19134"/>
                  </a:lnTo>
                  <a:lnTo>
                    <a:pt x="13800" y="17348"/>
                  </a:lnTo>
                  <a:cubicBezTo>
                    <a:pt x="13669" y="17134"/>
                    <a:pt x="13573" y="16895"/>
                    <a:pt x="13514" y="16634"/>
                  </a:cubicBezTo>
                  <a:lnTo>
                    <a:pt x="12645" y="16479"/>
                  </a:lnTo>
                  <a:lnTo>
                    <a:pt x="13454" y="16014"/>
                  </a:lnTo>
                  <a:cubicBezTo>
                    <a:pt x="13466" y="15633"/>
                    <a:pt x="13562" y="15276"/>
                    <a:pt x="13716" y="14955"/>
                  </a:cubicBezTo>
                  <a:lnTo>
                    <a:pt x="13061" y="14169"/>
                  </a:lnTo>
                  <a:lnTo>
                    <a:pt x="14109" y="14359"/>
                  </a:lnTo>
                  <a:cubicBezTo>
                    <a:pt x="14324" y="14121"/>
                    <a:pt x="14574" y="13919"/>
                    <a:pt x="14859" y="13776"/>
                  </a:cubicBezTo>
                  <a:lnTo>
                    <a:pt x="14859" y="12657"/>
                  </a:lnTo>
                  <a:lnTo>
                    <a:pt x="15514" y="13443"/>
                  </a:lnTo>
                  <a:lnTo>
                    <a:pt x="15467" y="13538"/>
                  </a:lnTo>
                  <a:cubicBezTo>
                    <a:pt x="15657" y="13490"/>
                    <a:pt x="15848" y="13466"/>
                    <a:pt x="16062" y="13466"/>
                  </a:cubicBezTo>
                  <a:cubicBezTo>
                    <a:pt x="16109" y="13466"/>
                    <a:pt x="16157" y="13478"/>
                    <a:pt x="16205" y="13478"/>
                  </a:cubicBezTo>
                  <a:lnTo>
                    <a:pt x="16133" y="13395"/>
                  </a:lnTo>
                  <a:lnTo>
                    <a:pt x="17205" y="11585"/>
                  </a:lnTo>
                  <a:lnTo>
                    <a:pt x="17205" y="13264"/>
                  </a:lnTo>
                  <a:lnTo>
                    <a:pt x="16705" y="13550"/>
                  </a:lnTo>
                  <a:cubicBezTo>
                    <a:pt x="16895" y="13597"/>
                    <a:pt x="17074" y="13669"/>
                    <a:pt x="17241" y="13764"/>
                  </a:cubicBezTo>
                  <a:lnTo>
                    <a:pt x="18395" y="12573"/>
                  </a:lnTo>
                  <a:lnTo>
                    <a:pt x="17705" y="12966"/>
                  </a:lnTo>
                  <a:lnTo>
                    <a:pt x="17705" y="10728"/>
                  </a:lnTo>
                  <a:lnTo>
                    <a:pt x="23110" y="1584"/>
                  </a:lnTo>
                  <a:cubicBezTo>
                    <a:pt x="22967" y="1513"/>
                    <a:pt x="22801" y="1441"/>
                    <a:pt x="22646" y="1370"/>
                  </a:cubicBezTo>
                  <a:lnTo>
                    <a:pt x="17705" y="9728"/>
                  </a:lnTo>
                  <a:lnTo>
                    <a:pt x="17705" y="48"/>
                  </a:lnTo>
                  <a:cubicBezTo>
                    <a:pt x="17538" y="24"/>
                    <a:pt x="17372" y="12"/>
                    <a:pt x="17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1"/>
            <p:cNvSpPr/>
            <p:nvPr/>
          </p:nvSpPr>
          <p:spPr>
            <a:xfrm>
              <a:off x="2343396" y="3627840"/>
              <a:ext cx="431309" cy="321734"/>
            </a:xfrm>
            <a:custGeom>
              <a:avLst/>
              <a:gdLst/>
              <a:ahLst/>
              <a:cxnLst/>
              <a:rect l="l" t="t" r="r" b="b"/>
              <a:pathLst>
                <a:path w="13824" h="10312" extrusionOk="0">
                  <a:moveTo>
                    <a:pt x="798" y="1"/>
                  </a:moveTo>
                  <a:lnTo>
                    <a:pt x="1096" y="346"/>
                  </a:lnTo>
                  <a:lnTo>
                    <a:pt x="357" y="215"/>
                  </a:lnTo>
                  <a:cubicBezTo>
                    <a:pt x="250" y="382"/>
                    <a:pt x="131" y="536"/>
                    <a:pt x="0" y="667"/>
                  </a:cubicBezTo>
                  <a:lnTo>
                    <a:pt x="1596" y="953"/>
                  </a:lnTo>
                  <a:lnTo>
                    <a:pt x="9454" y="10311"/>
                  </a:lnTo>
                  <a:cubicBezTo>
                    <a:pt x="9573" y="10192"/>
                    <a:pt x="9692" y="10061"/>
                    <a:pt x="9811" y="9942"/>
                  </a:cubicBezTo>
                  <a:lnTo>
                    <a:pt x="2382" y="1084"/>
                  </a:lnTo>
                  <a:lnTo>
                    <a:pt x="13692" y="3084"/>
                  </a:lnTo>
                  <a:cubicBezTo>
                    <a:pt x="13740" y="2918"/>
                    <a:pt x="13776" y="2763"/>
                    <a:pt x="13823" y="2596"/>
                  </a:cubicBezTo>
                  <a:lnTo>
                    <a:pt x="1870" y="489"/>
                  </a:lnTo>
                  <a:lnTo>
                    <a:pt x="1560" y="120"/>
                  </a:lnTo>
                  <a:lnTo>
                    <a:pt x="7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1"/>
            <p:cNvSpPr/>
            <p:nvPr/>
          </p:nvSpPr>
          <p:spPr>
            <a:xfrm>
              <a:off x="2356749" y="3367071"/>
              <a:ext cx="430966" cy="269350"/>
            </a:xfrm>
            <a:custGeom>
              <a:avLst/>
              <a:gdLst/>
              <a:ahLst/>
              <a:cxnLst/>
              <a:rect l="l" t="t" r="r" b="b"/>
              <a:pathLst>
                <a:path w="13813" h="8633" extrusionOk="0">
                  <a:moveTo>
                    <a:pt x="12145" y="0"/>
                  </a:moveTo>
                  <a:lnTo>
                    <a:pt x="1751" y="6001"/>
                  </a:lnTo>
                  <a:lnTo>
                    <a:pt x="370" y="5751"/>
                  </a:lnTo>
                  <a:lnTo>
                    <a:pt x="691" y="5215"/>
                  </a:lnTo>
                  <a:lnTo>
                    <a:pt x="1" y="5930"/>
                  </a:lnTo>
                  <a:cubicBezTo>
                    <a:pt x="60" y="6025"/>
                    <a:pt x="108" y="6120"/>
                    <a:pt x="156" y="6227"/>
                  </a:cubicBezTo>
                  <a:lnTo>
                    <a:pt x="1072" y="6394"/>
                  </a:lnTo>
                  <a:lnTo>
                    <a:pt x="346" y="6811"/>
                  </a:lnTo>
                  <a:lnTo>
                    <a:pt x="1144" y="6942"/>
                  </a:lnTo>
                  <a:lnTo>
                    <a:pt x="1846" y="6525"/>
                  </a:lnTo>
                  <a:lnTo>
                    <a:pt x="13776" y="8632"/>
                  </a:lnTo>
                  <a:cubicBezTo>
                    <a:pt x="13788" y="8466"/>
                    <a:pt x="13800" y="8299"/>
                    <a:pt x="13812" y="8121"/>
                  </a:cubicBezTo>
                  <a:lnTo>
                    <a:pt x="2537" y="6132"/>
                  </a:lnTo>
                  <a:lnTo>
                    <a:pt x="12372" y="453"/>
                  </a:lnTo>
                  <a:cubicBezTo>
                    <a:pt x="12300" y="298"/>
                    <a:pt x="12229" y="155"/>
                    <a:pt x="12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1"/>
            <p:cNvSpPr/>
            <p:nvPr/>
          </p:nvSpPr>
          <p:spPr>
            <a:xfrm>
              <a:off x="2468570" y="3290911"/>
              <a:ext cx="229975" cy="145642"/>
            </a:xfrm>
            <a:custGeom>
              <a:avLst/>
              <a:gdLst/>
              <a:ahLst/>
              <a:cxnLst/>
              <a:rect l="l" t="t" r="r" b="b"/>
              <a:pathLst>
                <a:path w="7371" h="4668" extrusionOk="0">
                  <a:moveTo>
                    <a:pt x="7073" y="1"/>
                  </a:moveTo>
                  <a:lnTo>
                    <a:pt x="1298" y="3334"/>
                  </a:lnTo>
                  <a:lnTo>
                    <a:pt x="1" y="4668"/>
                  </a:lnTo>
                  <a:lnTo>
                    <a:pt x="7371" y="417"/>
                  </a:lnTo>
                  <a:cubicBezTo>
                    <a:pt x="7275" y="286"/>
                    <a:pt x="7180" y="144"/>
                    <a:pt x="7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1"/>
            <p:cNvSpPr/>
            <p:nvPr/>
          </p:nvSpPr>
          <p:spPr>
            <a:xfrm>
              <a:off x="2434406" y="3175752"/>
              <a:ext cx="147857" cy="228134"/>
            </a:xfrm>
            <a:custGeom>
              <a:avLst/>
              <a:gdLst/>
              <a:ahLst/>
              <a:cxnLst/>
              <a:rect l="l" t="t" r="r" b="b"/>
              <a:pathLst>
                <a:path w="4739" h="7312" extrusionOk="0">
                  <a:moveTo>
                    <a:pt x="4322" y="1"/>
                  </a:moveTo>
                  <a:lnTo>
                    <a:pt x="0" y="7311"/>
                  </a:lnTo>
                  <a:lnTo>
                    <a:pt x="0" y="7311"/>
                  </a:lnTo>
                  <a:lnTo>
                    <a:pt x="1512" y="5751"/>
                  </a:lnTo>
                  <a:lnTo>
                    <a:pt x="4739" y="298"/>
                  </a:lnTo>
                  <a:cubicBezTo>
                    <a:pt x="4596" y="203"/>
                    <a:pt x="4465" y="96"/>
                    <a:pt x="4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1"/>
            <p:cNvSpPr/>
            <p:nvPr/>
          </p:nvSpPr>
          <p:spPr>
            <a:xfrm>
              <a:off x="1714497" y="3019752"/>
              <a:ext cx="1131905" cy="1142669"/>
            </a:xfrm>
            <a:custGeom>
              <a:avLst/>
              <a:gdLst/>
              <a:ahLst/>
              <a:cxnLst/>
              <a:rect l="l" t="t" r="r" b="b"/>
              <a:pathLst>
                <a:path w="36279" h="36624" extrusionOk="0">
                  <a:moveTo>
                    <a:pt x="18312" y="0"/>
                  </a:moveTo>
                  <a:cubicBezTo>
                    <a:pt x="8203" y="0"/>
                    <a:pt x="0" y="8204"/>
                    <a:pt x="0" y="18312"/>
                  </a:cubicBezTo>
                  <a:cubicBezTo>
                    <a:pt x="0" y="28420"/>
                    <a:pt x="8203" y="36624"/>
                    <a:pt x="18312" y="36624"/>
                  </a:cubicBezTo>
                  <a:cubicBezTo>
                    <a:pt x="27206" y="36624"/>
                    <a:pt x="34623" y="30266"/>
                    <a:pt x="36278" y="21848"/>
                  </a:cubicBezTo>
                  <a:lnTo>
                    <a:pt x="34826" y="21622"/>
                  </a:lnTo>
                  <a:cubicBezTo>
                    <a:pt x="33290" y="29337"/>
                    <a:pt x="26480" y="35159"/>
                    <a:pt x="18312" y="35159"/>
                  </a:cubicBezTo>
                  <a:cubicBezTo>
                    <a:pt x="9001" y="35159"/>
                    <a:pt x="1464" y="27611"/>
                    <a:pt x="1464" y="18312"/>
                  </a:cubicBezTo>
                  <a:cubicBezTo>
                    <a:pt x="1464" y="9013"/>
                    <a:pt x="9001" y="1465"/>
                    <a:pt x="18312" y="1465"/>
                  </a:cubicBezTo>
                  <a:cubicBezTo>
                    <a:pt x="22598" y="1465"/>
                    <a:pt x="26503" y="3072"/>
                    <a:pt x="29480" y="5703"/>
                  </a:cubicBezTo>
                  <a:lnTo>
                    <a:pt x="30504" y="4655"/>
                  </a:lnTo>
                  <a:cubicBezTo>
                    <a:pt x="27265" y="1762"/>
                    <a:pt x="22991" y="0"/>
                    <a:pt x="18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1"/>
            <p:cNvSpPr/>
            <p:nvPr/>
          </p:nvSpPr>
          <p:spPr>
            <a:xfrm>
              <a:off x="2668437" y="3198060"/>
              <a:ext cx="188729" cy="456550"/>
            </a:xfrm>
            <a:custGeom>
              <a:avLst/>
              <a:gdLst/>
              <a:ahLst/>
              <a:cxnLst/>
              <a:rect l="l" t="t" r="r" b="b"/>
              <a:pathLst>
                <a:path w="6049" h="14633" extrusionOk="0">
                  <a:moveTo>
                    <a:pt x="1024" y="0"/>
                  </a:moveTo>
                  <a:lnTo>
                    <a:pt x="0" y="1048"/>
                  </a:lnTo>
                  <a:cubicBezTo>
                    <a:pt x="2834" y="4072"/>
                    <a:pt x="4584" y="8132"/>
                    <a:pt x="4584" y="12597"/>
                  </a:cubicBezTo>
                  <a:cubicBezTo>
                    <a:pt x="4584" y="13204"/>
                    <a:pt x="4548" y="13811"/>
                    <a:pt x="4489" y="14407"/>
                  </a:cubicBezTo>
                  <a:lnTo>
                    <a:pt x="5930" y="14633"/>
                  </a:lnTo>
                  <a:cubicBezTo>
                    <a:pt x="6001" y="13966"/>
                    <a:pt x="6049" y="13287"/>
                    <a:pt x="6049" y="12597"/>
                  </a:cubicBezTo>
                  <a:cubicBezTo>
                    <a:pt x="6049" y="7715"/>
                    <a:pt x="4132" y="3286"/>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1"/>
            <p:cNvSpPr/>
            <p:nvPr/>
          </p:nvSpPr>
          <p:spPr>
            <a:xfrm>
              <a:off x="2652463" y="3230727"/>
              <a:ext cx="159026" cy="416832"/>
            </a:xfrm>
            <a:custGeom>
              <a:avLst/>
              <a:gdLst/>
              <a:ahLst/>
              <a:cxnLst/>
              <a:rect l="l" t="t" r="r" b="b"/>
              <a:pathLst>
                <a:path w="5097" h="13360" extrusionOk="0">
                  <a:moveTo>
                    <a:pt x="512" y="1"/>
                  </a:moveTo>
                  <a:lnTo>
                    <a:pt x="0" y="537"/>
                  </a:lnTo>
                  <a:cubicBezTo>
                    <a:pt x="417" y="977"/>
                    <a:pt x="810" y="1442"/>
                    <a:pt x="1179" y="1930"/>
                  </a:cubicBezTo>
                  <a:cubicBezTo>
                    <a:pt x="1286" y="2073"/>
                    <a:pt x="1381" y="2215"/>
                    <a:pt x="1477" y="2346"/>
                  </a:cubicBezTo>
                  <a:cubicBezTo>
                    <a:pt x="1917" y="2989"/>
                    <a:pt x="2322" y="3668"/>
                    <a:pt x="2667" y="4370"/>
                  </a:cubicBezTo>
                  <a:cubicBezTo>
                    <a:pt x="2751" y="4525"/>
                    <a:pt x="2822" y="4668"/>
                    <a:pt x="2894" y="4823"/>
                  </a:cubicBezTo>
                  <a:cubicBezTo>
                    <a:pt x="3834" y="6871"/>
                    <a:pt x="4358" y="9145"/>
                    <a:pt x="4358" y="11550"/>
                  </a:cubicBezTo>
                  <a:cubicBezTo>
                    <a:pt x="4358" y="11871"/>
                    <a:pt x="4346" y="12181"/>
                    <a:pt x="4334" y="12491"/>
                  </a:cubicBezTo>
                  <a:cubicBezTo>
                    <a:pt x="4322" y="12669"/>
                    <a:pt x="4310" y="12836"/>
                    <a:pt x="4298" y="13002"/>
                  </a:cubicBezTo>
                  <a:cubicBezTo>
                    <a:pt x="4287" y="13086"/>
                    <a:pt x="4287" y="13169"/>
                    <a:pt x="4275" y="13253"/>
                  </a:cubicBezTo>
                  <a:lnTo>
                    <a:pt x="5001" y="13360"/>
                  </a:lnTo>
                  <a:cubicBezTo>
                    <a:pt x="5060" y="12764"/>
                    <a:pt x="5096" y="12157"/>
                    <a:pt x="5096" y="11550"/>
                  </a:cubicBezTo>
                  <a:cubicBezTo>
                    <a:pt x="5096" y="7085"/>
                    <a:pt x="3346" y="3025"/>
                    <a:pt x="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1"/>
            <p:cNvSpPr/>
            <p:nvPr/>
          </p:nvSpPr>
          <p:spPr>
            <a:xfrm>
              <a:off x="1760174" y="3065429"/>
              <a:ext cx="1040894" cy="1051315"/>
            </a:xfrm>
            <a:custGeom>
              <a:avLst/>
              <a:gdLst/>
              <a:ahLst/>
              <a:cxnLst/>
              <a:rect l="l" t="t" r="r" b="b"/>
              <a:pathLst>
                <a:path w="33362" h="33696" extrusionOk="0">
                  <a:moveTo>
                    <a:pt x="16848" y="1"/>
                  </a:moveTo>
                  <a:cubicBezTo>
                    <a:pt x="7537" y="1"/>
                    <a:pt x="0" y="7549"/>
                    <a:pt x="0" y="16848"/>
                  </a:cubicBezTo>
                  <a:cubicBezTo>
                    <a:pt x="0" y="26147"/>
                    <a:pt x="7537" y="33695"/>
                    <a:pt x="16848" y="33695"/>
                  </a:cubicBezTo>
                  <a:cubicBezTo>
                    <a:pt x="25016" y="33695"/>
                    <a:pt x="31826" y="27873"/>
                    <a:pt x="33362" y="20158"/>
                  </a:cubicBezTo>
                  <a:lnTo>
                    <a:pt x="32647" y="20051"/>
                  </a:lnTo>
                  <a:cubicBezTo>
                    <a:pt x="32600" y="20241"/>
                    <a:pt x="32564" y="20432"/>
                    <a:pt x="32516" y="20622"/>
                  </a:cubicBezTo>
                  <a:cubicBezTo>
                    <a:pt x="32469" y="20777"/>
                    <a:pt x="32433" y="20944"/>
                    <a:pt x="32385" y="21110"/>
                  </a:cubicBezTo>
                  <a:cubicBezTo>
                    <a:pt x="31671" y="23718"/>
                    <a:pt x="30314" y="26063"/>
                    <a:pt x="28504" y="27968"/>
                  </a:cubicBezTo>
                  <a:cubicBezTo>
                    <a:pt x="28385" y="28087"/>
                    <a:pt x="28266" y="28218"/>
                    <a:pt x="28147" y="28337"/>
                  </a:cubicBezTo>
                  <a:cubicBezTo>
                    <a:pt x="27587" y="28885"/>
                    <a:pt x="26992" y="29385"/>
                    <a:pt x="26361" y="29850"/>
                  </a:cubicBezTo>
                  <a:cubicBezTo>
                    <a:pt x="26218" y="29957"/>
                    <a:pt x="26075" y="30052"/>
                    <a:pt x="25944" y="30147"/>
                  </a:cubicBezTo>
                  <a:cubicBezTo>
                    <a:pt x="23777" y="31624"/>
                    <a:pt x="21241" y="32600"/>
                    <a:pt x="18491" y="32874"/>
                  </a:cubicBezTo>
                  <a:cubicBezTo>
                    <a:pt x="18324" y="32898"/>
                    <a:pt x="18158" y="32898"/>
                    <a:pt x="17991" y="32909"/>
                  </a:cubicBezTo>
                  <a:cubicBezTo>
                    <a:pt x="17610" y="32945"/>
                    <a:pt x="17229" y="32957"/>
                    <a:pt x="16848" y="32957"/>
                  </a:cubicBezTo>
                  <a:cubicBezTo>
                    <a:pt x="16443" y="32957"/>
                    <a:pt x="16038" y="32945"/>
                    <a:pt x="15645" y="32909"/>
                  </a:cubicBezTo>
                  <a:cubicBezTo>
                    <a:pt x="15467" y="32898"/>
                    <a:pt x="15300" y="32886"/>
                    <a:pt x="15133" y="32874"/>
                  </a:cubicBezTo>
                  <a:cubicBezTo>
                    <a:pt x="13324" y="32683"/>
                    <a:pt x="11609" y="32183"/>
                    <a:pt x="10026" y="31445"/>
                  </a:cubicBezTo>
                  <a:cubicBezTo>
                    <a:pt x="9871" y="31374"/>
                    <a:pt x="9728" y="31302"/>
                    <a:pt x="9573" y="31219"/>
                  </a:cubicBezTo>
                  <a:cubicBezTo>
                    <a:pt x="8871" y="30873"/>
                    <a:pt x="8204" y="30469"/>
                    <a:pt x="7561" y="30016"/>
                  </a:cubicBezTo>
                  <a:cubicBezTo>
                    <a:pt x="7418" y="29909"/>
                    <a:pt x="7287" y="29814"/>
                    <a:pt x="7144" y="29719"/>
                  </a:cubicBezTo>
                  <a:cubicBezTo>
                    <a:pt x="5823" y="28718"/>
                    <a:pt x="4668" y="27516"/>
                    <a:pt x="3703" y="26171"/>
                  </a:cubicBezTo>
                  <a:cubicBezTo>
                    <a:pt x="3608" y="26028"/>
                    <a:pt x="3513" y="25885"/>
                    <a:pt x="3418" y="25754"/>
                  </a:cubicBezTo>
                  <a:cubicBezTo>
                    <a:pt x="2989" y="25099"/>
                    <a:pt x="2596" y="24420"/>
                    <a:pt x="2263" y="23706"/>
                  </a:cubicBezTo>
                  <a:cubicBezTo>
                    <a:pt x="2191" y="23551"/>
                    <a:pt x="2120" y="23396"/>
                    <a:pt x="2048" y="23242"/>
                  </a:cubicBezTo>
                  <a:cubicBezTo>
                    <a:pt x="1203" y="21277"/>
                    <a:pt x="727" y="19122"/>
                    <a:pt x="727" y="16848"/>
                  </a:cubicBezTo>
                  <a:cubicBezTo>
                    <a:pt x="727" y="16407"/>
                    <a:pt x="751" y="15967"/>
                    <a:pt x="786" y="15538"/>
                  </a:cubicBezTo>
                  <a:cubicBezTo>
                    <a:pt x="798" y="15372"/>
                    <a:pt x="822" y="15205"/>
                    <a:pt x="834" y="15026"/>
                  </a:cubicBezTo>
                  <a:cubicBezTo>
                    <a:pt x="929" y="14240"/>
                    <a:pt x="1072" y="13478"/>
                    <a:pt x="1263" y="12728"/>
                  </a:cubicBezTo>
                  <a:cubicBezTo>
                    <a:pt x="1310" y="12562"/>
                    <a:pt x="1358" y="12395"/>
                    <a:pt x="1405" y="12228"/>
                  </a:cubicBezTo>
                  <a:cubicBezTo>
                    <a:pt x="2167" y="9692"/>
                    <a:pt x="3525" y="7430"/>
                    <a:pt x="5323" y="5585"/>
                  </a:cubicBezTo>
                  <a:cubicBezTo>
                    <a:pt x="5442" y="5466"/>
                    <a:pt x="5573" y="5347"/>
                    <a:pt x="5692" y="5227"/>
                  </a:cubicBezTo>
                  <a:cubicBezTo>
                    <a:pt x="6251" y="4680"/>
                    <a:pt x="6858" y="4180"/>
                    <a:pt x="7501" y="3727"/>
                  </a:cubicBezTo>
                  <a:cubicBezTo>
                    <a:pt x="7632" y="3632"/>
                    <a:pt x="7775" y="3525"/>
                    <a:pt x="7918" y="3442"/>
                  </a:cubicBezTo>
                  <a:cubicBezTo>
                    <a:pt x="10026" y="2025"/>
                    <a:pt x="12478" y="1108"/>
                    <a:pt x="15133" y="822"/>
                  </a:cubicBezTo>
                  <a:cubicBezTo>
                    <a:pt x="15300" y="810"/>
                    <a:pt x="15467" y="798"/>
                    <a:pt x="15645" y="786"/>
                  </a:cubicBezTo>
                  <a:cubicBezTo>
                    <a:pt x="16038" y="751"/>
                    <a:pt x="16443" y="739"/>
                    <a:pt x="16848" y="739"/>
                  </a:cubicBezTo>
                  <a:cubicBezTo>
                    <a:pt x="17229" y="739"/>
                    <a:pt x="17610" y="751"/>
                    <a:pt x="17991" y="775"/>
                  </a:cubicBezTo>
                  <a:cubicBezTo>
                    <a:pt x="18158" y="786"/>
                    <a:pt x="18324" y="798"/>
                    <a:pt x="18491" y="822"/>
                  </a:cubicBezTo>
                  <a:cubicBezTo>
                    <a:pt x="20241" y="1001"/>
                    <a:pt x="21896" y="1453"/>
                    <a:pt x="23432" y="2144"/>
                  </a:cubicBezTo>
                  <a:cubicBezTo>
                    <a:pt x="23587" y="2215"/>
                    <a:pt x="23753" y="2287"/>
                    <a:pt x="23896" y="2358"/>
                  </a:cubicBezTo>
                  <a:cubicBezTo>
                    <a:pt x="24611" y="2703"/>
                    <a:pt x="25289" y="3096"/>
                    <a:pt x="25932" y="3537"/>
                  </a:cubicBezTo>
                  <a:cubicBezTo>
                    <a:pt x="26075" y="3632"/>
                    <a:pt x="26206" y="3739"/>
                    <a:pt x="26349" y="3834"/>
                  </a:cubicBezTo>
                  <a:cubicBezTo>
                    <a:pt x="26742" y="4132"/>
                    <a:pt x="27135" y="4442"/>
                    <a:pt x="27504" y="4775"/>
                  </a:cubicBezTo>
                  <a:lnTo>
                    <a:pt x="28016" y="4239"/>
                  </a:lnTo>
                  <a:cubicBezTo>
                    <a:pt x="25039" y="1608"/>
                    <a:pt x="21134" y="1"/>
                    <a:pt x="16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1"/>
            <p:cNvSpPr/>
            <p:nvPr/>
          </p:nvSpPr>
          <p:spPr>
            <a:xfrm>
              <a:off x="2880276" y="1771217"/>
              <a:ext cx="880058" cy="504598"/>
            </a:xfrm>
            <a:custGeom>
              <a:avLst/>
              <a:gdLst/>
              <a:ahLst/>
              <a:cxnLst/>
              <a:rect l="l" t="t" r="r" b="b"/>
              <a:pathLst>
                <a:path w="28207" h="16173" extrusionOk="0">
                  <a:moveTo>
                    <a:pt x="2681" y="1"/>
                  </a:moveTo>
                  <a:cubicBezTo>
                    <a:pt x="2082" y="1"/>
                    <a:pt x="1539" y="209"/>
                    <a:pt x="1108" y="541"/>
                  </a:cubicBezTo>
                  <a:cubicBezTo>
                    <a:pt x="370" y="1112"/>
                    <a:pt x="1" y="2088"/>
                    <a:pt x="334" y="3065"/>
                  </a:cubicBezTo>
                  <a:lnTo>
                    <a:pt x="3358" y="12221"/>
                  </a:lnTo>
                  <a:cubicBezTo>
                    <a:pt x="3775" y="13495"/>
                    <a:pt x="4918" y="14423"/>
                    <a:pt x="6299" y="14638"/>
                  </a:cubicBezTo>
                  <a:cubicBezTo>
                    <a:pt x="7321" y="14789"/>
                    <a:pt x="8489" y="14847"/>
                    <a:pt x="9709" y="14847"/>
                  </a:cubicBezTo>
                  <a:cubicBezTo>
                    <a:pt x="10123" y="14847"/>
                    <a:pt x="10544" y="14840"/>
                    <a:pt x="10966" y="14828"/>
                  </a:cubicBezTo>
                  <a:cubicBezTo>
                    <a:pt x="11550" y="14816"/>
                    <a:pt x="12145" y="14780"/>
                    <a:pt x="12728" y="14745"/>
                  </a:cubicBezTo>
                  <a:cubicBezTo>
                    <a:pt x="15253" y="14590"/>
                    <a:pt x="17646" y="14280"/>
                    <a:pt x="19063" y="14066"/>
                  </a:cubicBezTo>
                  <a:cubicBezTo>
                    <a:pt x="19908" y="13947"/>
                    <a:pt x="20408" y="13852"/>
                    <a:pt x="20408" y="13852"/>
                  </a:cubicBezTo>
                  <a:cubicBezTo>
                    <a:pt x="21445" y="14534"/>
                    <a:pt x="22579" y="14691"/>
                    <a:pt x="23402" y="14691"/>
                  </a:cubicBezTo>
                  <a:cubicBezTo>
                    <a:pt x="24101" y="14691"/>
                    <a:pt x="24575" y="14578"/>
                    <a:pt x="24575" y="14578"/>
                  </a:cubicBezTo>
                  <a:cubicBezTo>
                    <a:pt x="26093" y="15862"/>
                    <a:pt x="26719" y="16173"/>
                    <a:pt x="26971" y="16173"/>
                  </a:cubicBezTo>
                  <a:cubicBezTo>
                    <a:pt x="27206" y="16173"/>
                    <a:pt x="27111" y="15900"/>
                    <a:pt x="27111" y="15900"/>
                  </a:cubicBezTo>
                  <a:lnTo>
                    <a:pt x="25182" y="13804"/>
                  </a:lnTo>
                  <a:lnTo>
                    <a:pt x="25182" y="13804"/>
                  </a:lnTo>
                  <a:cubicBezTo>
                    <a:pt x="26349" y="14233"/>
                    <a:pt x="27111" y="15042"/>
                    <a:pt x="27492" y="15554"/>
                  </a:cubicBezTo>
                  <a:cubicBezTo>
                    <a:pt x="27570" y="15656"/>
                    <a:pt x="27686" y="15706"/>
                    <a:pt x="27802" y="15706"/>
                  </a:cubicBezTo>
                  <a:cubicBezTo>
                    <a:pt x="27918" y="15706"/>
                    <a:pt x="28034" y="15656"/>
                    <a:pt x="28111" y="15554"/>
                  </a:cubicBezTo>
                  <a:cubicBezTo>
                    <a:pt x="28195" y="15447"/>
                    <a:pt x="28207" y="15292"/>
                    <a:pt x="28135" y="15173"/>
                  </a:cubicBezTo>
                  <a:lnTo>
                    <a:pt x="27647" y="14280"/>
                  </a:lnTo>
                  <a:lnTo>
                    <a:pt x="27635" y="13590"/>
                  </a:lnTo>
                  <a:cubicBezTo>
                    <a:pt x="27635" y="13173"/>
                    <a:pt x="27421" y="12792"/>
                    <a:pt x="27076" y="12542"/>
                  </a:cubicBezTo>
                  <a:lnTo>
                    <a:pt x="25587" y="11482"/>
                  </a:lnTo>
                  <a:cubicBezTo>
                    <a:pt x="25341" y="11311"/>
                    <a:pt x="25056" y="11217"/>
                    <a:pt x="24759" y="11217"/>
                  </a:cubicBezTo>
                  <a:cubicBezTo>
                    <a:pt x="24726" y="11217"/>
                    <a:pt x="24692" y="11218"/>
                    <a:pt x="24659" y="11220"/>
                  </a:cubicBezTo>
                  <a:lnTo>
                    <a:pt x="21372" y="11435"/>
                  </a:lnTo>
                  <a:lnTo>
                    <a:pt x="19979" y="11375"/>
                  </a:lnTo>
                  <a:lnTo>
                    <a:pt x="13764" y="11113"/>
                  </a:lnTo>
                  <a:lnTo>
                    <a:pt x="13169" y="11089"/>
                  </a:lnTo>
                  <a:lnTo>
                    <a:pt x="7668" y="10863"/>
                  </a:lnTo>
                  <a:lnTo>
                    <a:pt x="5120" y="1791"/>
                  </a:lnTo>
                  <a:cubicBezTo>
                    <a:pt x="4835" y="791"/>
                    <a:pt x="3906" y="64"/>
                    <a:pt x="2822" y="5"/>
                  </a:cubicBezTo>
                  <a:cubicBezTo>
                    <a:pt x="2775" y="2"/>
                    <a:pt x="2728" y="1"/>
                    <a:pt x="268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1"/>
            <p:cNvSpPr/>
            <p:nvPr/>
          </p:nvSpPr>
          <p:spPr>
            <a:xfrm>
              <a:off x="3475011" y="2121143"/>
              <a:ext cx="285324" cy="154658"/>
            </a:xfrm>
            <a:custGeom>
              <a:avLst/>
              <a:gdLst/>
              <a:ahLst/>
              <a:cxnLst/>
              <a:rect l="l" t="t" r="r" b="b"/>
              <a:pathLst>
                <a:path w="9145" h="4957" extrusionOk="0">
                  <a:moveTo>
                    <a:pt x="5697" y="1"/>
                  </a:moveTo>
                  <a:cubicBezTo>
                    <a:pt x="5664" y="1"/>
                    <a:pt x="5630" y="2"/>
                    <a:pt x="5597" y="4"/>
                  </a:cubicBezTo>
                  <a:lnTo>
                    <a:pt x="2310" y="219"/>
                  </a:lnTo>
                  <a:lnTo>
                    <a:pt x="917" y="159"/>
                  </a:lnTo>
                  <a:lnTo>
                    <a:pt x="1" y="2850"/>
                  </a:lnTo>
                  <a:cubicBezTo>
                    <a:pt x="846" y="2731"/>
                    <a:pt x="1346" y="2636"/>
                    <a:pt x="1346" y="2636"/>
                  </a:cubicBezTo>
                  <a:cubicBezTo>
                    <a:pt x="2383" y="3318"/>
                    <a:pt x="3517" y="3475"/>
                    <a:pt x="4340" y="3475"/>
                  </a:cubicBezTo>
                  <a:cubicBezTo>
                    <a:pt x="5039" y="3475"/>
                    <a:pt x="5513" y="3362"/>
                    <a:pt x="5513" y="3362"/>
                  </a:cubicBezTo>
                  <a:cubicBezTo>
                    <a:pt x="7031" y="4646"/>
                    <a:pt x="7657" y="4957"/>
                    <a:pt x="7909" y="4957"/>
                  </a:cubicBezTo>
                  <a:cubicBezTo>
                    <a:pt x="8144" y="4957"/>
                    <a:pt x="8049" y="4684"/>
                    <a:pt x="8049" y="4684"/>
                  </a:cubicBezTo>
                  <a:lnTo>
                    <a:pt x="6120" y="2588"/>
                  </a:lnTo>
                  <a:lnTo>
                    <a:pt x="6120" y="2588"/>
                  </a:lnTo>
                  <a:cubicBezTo>
                    <a:pt x="7287" y="3017"/>
                    <a:pt x="8049" y="3826"/>
                    <a:pt x="8430" y="4338"/>
                  </a:cubicBezTo>
                  <a:cubicBezTo>
                    <a:pt x="8508" y="4440"/>
                    <a:pt x="8624" y="4490"/>
                    <a:pt x="8740" y="4490"/>
                  </a:cubicBezTo>
                  <a:cubicBezTo>
                    <a:pt x="8856" y="4490"/>
                    <a:pt x="8972" y="4440"/>
                    <a:pt x="9049" y="4338"/>
                  </a:cubicBezTo>
                  <a:cubicBezTo>
                    <a:pt x="9133" y="4231"/>
                    <a:pt x="9145" y="4076"/>
                    <a:pt x="9073" y="3957"/>
                  </a:cubicBezTo>
                  <a:lnTo>
                    <a:pt x="8585" y="3064"/>
                  </a:lnTo>
                  <a:lnTo>
                    <a:pt x="8573" y="2374"/>
                  </a:lnTo>
                  <a:cubicBezTo>
                    <a:pt x="8573" y="1957"/>
                    <a:pt x="8371" y="1576"/>
                    <a:pt x="8014" y="1326"/>
                  </a:cubicBezTo>
                  <a:lnTo>
                    <a:pt x="6525" y="266"/>
                  </a:lnTo>
                  <a:cubicBezTo>
                    <a:pt x="6279" y="95"/>
                    <a:pt x="5994" y="1"/>
                    <a:pt x="569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1"/>
            <p:cNvSpPr/>
            <p:nvPr/>
          </p:nvSpPr>
          <p:spPr>
            <a:xfrm>
              <a:off x="2339309" y="3552055"/>
              <a:ext cx="26770" cy="27518"/>
            </a:xfrm>
            <a:custGeom>
              <a:avLst/>
              <a:gdLst/>
              <a:ahLst/>
              <a:cxnLst/>
              <a:rect l="l" t="t" r="r" b="b"/>
              <a:pathLst>
                <a:path w="858" h="882" extrusionOk="0">
                  <a:moveTo>
                    <a:pt x="560" y="1"/>
                  </a:moveTo>
                  <a:lnTo>
                    <a:pt x="0" y="584"/>
                  </a:lnTo>
                  <a:cubicBezTo>
                    <a:pt x="12" y="644"/>
                    <a:pt x="36" y="691"/>
                    <a:pt x="60" y="751"/>
                  </a:cubicBezTo>
                  <a:lnTo>
                    <a:pt x="858" y="882"/>
                  </a:lnTo>
                  <a:cubicBezTo>
                    <a:pt x="822" y="679"/>
                    <a:pt x="786" y="489"/>
                    <a:pt x="715" y="298"/>
                  </a:cubicBezTo>
                  <a:cubicBezTo>
                    <a:pt x="667" y="191"/>
                    <a:pt x="619" y="96"/>
                    <a:pt x="560" y="1"/>
                  </a:cubicBezTo>
                  <a:close/>
                </a:path>
              </a:pathLst>
            </a:custGeom>
            <a:solidFill>
              <a:srgbClr val="555A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1"/>
            <p:cNvSpPr/>
            <p:nvPr/>
          </p:nvSpPr>
          <p:spPr>
            <a:xfrm>
              <a:off x="2334847" y="3570276"/>
              <a:ext cx="6334" cy="5210"/>
            </a:xfrm>
            <a:custGeom>
              <a:avLst/>
              <a:gdLst/>
              <a:ahLst/>
              <a:cxnLst/>
              <a:rect l="l" t="t" r="r" b="b"/>
              <a:pathLst>
                <a:path w="203" h="167" extrusionOk="0">
                  <a:moveTo>
                    <a:pt x="143" y="0"/>
                  </a:moveTo>
                  <a:lnTo>
                    <a:pt x="0" y="143"/>
                  </a:lnTo>
                  <a:lnTo>
                    <a:pt x="203" y="167"/>
                  </a:lnTo>
                  <a:cubicBezTo>
                    <a:pt x="179" y="107"/>
                    <a:pt x="155" y="60"/>
                    <a:pt x="143" y="0"/>
                  </a:cubicBezTo>
                  <a:close/>
                </a:path>
              </a:pathLst>
            </a:custGeom>
            <a:solidFill>
              <a:srgbClr val="333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1"/>
            <p:cNvSpPr/>
            <p:nvPr/>
          </p:nvSpPr>
          <p:spPr>
            <a:xfrm>
              <a:off x="1588543" y="2369139"/>
              <a:ext cx="3365232" cy="1379570"/>
            </a:xfrm>
            <a:custGeom>
              <a:avLst/>
              <a:gdLst/>
              <a:ahLst/>
              <a:cxnLst/>
              <a:rect l="l" t="t" r="r" b="b"/>
              <a:pathLst>
                <a:path w="107860" h="44217" extrusionOk="0">
                  <a:moveTo>
                    <a:pt x="75475" y="7911"/>
                  </a:moveTo>
                  <a:lnTo>
                    <a:pt x="77141" y="11697"/>
                  </a:lnTo>
                  <a:cubicBezTo>
                    <a:pt x="74701" y="13031"/>
                    <a:pt x="67878" y="17341"/>
                    <a:pt x="64140" y="25247"/>
                  </a:cubicBezTo>
                  <a:cubicBezTo>
                    <a:pt x="59092" y="35903"/>
                    <a:pt x="53746" y="40701"/>
                    <a:pt x="51948" y="42106"/>
                  </a:cubicBezTo>
                  <a:lnTo>
                    <a:pt x="49328" y="34974"/>
                  </a:lnTo>
                  <a:cubicBezTo>
                    <a:pt x="52531" y="32247"/>
                    <a:pt x="55627" y="28580"/>
                    <a:pt x="58520" y="24068"/>
                  </a:cubicBezTo>
                  <a:cubicBezTo>
                    <a:pt x="61223" y="19877"/>
                    <a:pt x="64056" y="16448"/>
                    <a:pt x="67188" y="13578"/>
                  </a:cubicBezTo>
                  <a:cubicBezTo>
                    <a:pt x="67557" y="13233"/>
                    <a:pt x="67926" y="12912"/>
                    <a:pt x="68307" y="12578"/>
                  </a:cubicBezTo>
                  <a:cubicBezTo>
                    <a:pt x="71224" y="10042"/>
                    <a:pt x="73689" y="8447"/>
                    <a:pt x="75475" y="7911"/>
                  </a:cubicBezTo>
                  <a:close/>
                  <a:moveTo>
                    <a:pt x="42161" y="19841"/>
                  </a:moveTo>
                  <a:lnTo>
                    <a:pt x="50555" y="42749"/>
                  </a:lnTo>
                  <a:lnTo>
                    <a:pt x="40542" y="41201"/>
                  </a:lnTo>
                  <a:lnTo>
                    <a:pt x="39089" y="40975"/>
                  </a:lnTo>
                  <a:lnTo>
                    <a:pt x="38375" y="40868"/>
                  </a:lnTo>
                  <a:lnTo>
                    <a:pt x="25766" y="38927"/>
                  </a:lnTo>
                  <a:lnTo>
                    <a:pt x="24968" y="38796"/>
                  </a:lnTo>
                  <a:lnTo>
                    <a:pt x="24921" y="38796"/>
                  </a:lnTo>
                  <a:lnTo>
                    <a:pt x="24123" y="38665"/>
                  </a:lnTo>
                  <a:lnTo>
                    <a:pt x="23920" y="38641"/>
                  </a:lnTo>
                  <a:lnTo>
                    <a:pt x="24051" y="38498"/>
                  </a:lnTo>
                  <a:lnTo>
                    <a:pt x="24623" y="37915"/>
                  </a:lnTo>
                  <a:lnTo>
                    <a:pt x="25325" y="37200"/>
                  </a:lnTo>
                  <a:lnTo>
                    <a:pt x="28219" y="34212"/>
                  </a:lnTo>
                  <a:lnTo>
                    <a:pt x="29504" y="32878"/>
                  </a:lnTo>
                  <a:lnTo>
                    <a:pt x="34100" y="28152"/>
                  </a:lnTo>
                  <a:lnTo>
                    <a:pt x="34612" y="27616"/>
                  </a:lnTo>
                  <a:lnTo>
                    <a:pt x="35636" y="26568"/>
                  </a:lnTo>
                  <a:lnTo>
                    <a:pt x="42161" y="19841"/>
                  </a:lnTo>
                  <a:close/>
                  <a:moveTo>
                    <a:pt x="73536" y="0"/>
                  </a:moveTo>
                  <a:cubicBezTo>
                    <a:pt x="73403" y="0"/>
                    <a:pt x="73268" y="28"/>
                    <a:pt x="73141" y="89"/>
                  </a:cubicBezTo>
                  <a:cubicBezTo>
                    <a:pt x="72867" y="208"/>
                    <a:pt x="72677" y="446"/>
                    <a:pt x="72581" y="720"/>
                  </a:cubicBezTo>
                  <a:cubicBezTo>
                    <a:pt x="72522" y="946"/>
                    <a:pt x="72522" y="1196"/>
                    <a:pt x="72617" y="1422"/>
                  </a:cubicBezTo>
                  <a:lnTo>
                    <a:pt x="74855" y="6506"/>
                  </a:lnTo>
                  <a:cubicBezTo>
                    <a:pt x="72855" y="7161"/>
                    <a:pt x="70319" y="8816"/>
                    <a:pt x="67307" y="11435"/>
                  </a:cubicBezTo>
                  <a:cubicBezTo>
                    <a:pt x="66914" y="11769"/>
                    <a:pt x="66533" y="12102"/>
                    <a:pt x="66152" y="12447"/>
                  </a:cubicBezTo>
                  <a:cubicBezTo>
                    <a:pt x="62925" y="15412"/>
                    <a:pt x="60008" y="18948"/>
                    <a:pt x="57246" y="23246"/>
                  </a:cubicBezTo>
                  <a:cubicBezTo>
                    <a:pt x="54555" y="27437"/>
                    <a:pt x="51710" y="30854"/>
                    <a:pt x="48769" y="33438"/>
                  </a:cubicBezTo>
                  <a:lnTo>
                    <a:pt x="40553" y="11019"/>
                  </a:lnTo>
                  <a:lnTo>
                    <a:pt x="39982" y="9471"/>
                  </a:lnTo>
                  <a:lnTo>
                    <a:pt x="39922" y="9495"/>
                  </a:lnTo>
                  <a:lnTo>
                    <a:pt x="39506" y="8459"/>
                  </a:lnTo>
                  <a:lnTo>
                    <a:pt x="37863" y="8459"/>
                  </a:lnTo>
                  <a:lnTo>
                    <a:pt x="39184" y="11721"/>
                  </a:lnTo>
                  <a:lnTo>
                    <a:pt x="39363" y="12185"/>
                  </a:lnTo>
                  <a:lnTo>
                    <a:pt x="41577" y="18258"/>
                  </a:lnTo>
                  <a:lnTo>
                    <a:pt x="40673" y="19186"/>
                  </a:lnTo>
                  <a:lnTo>
                    <a:pt x="36112" y="14924"/>
                  </a:lnTo>
                  <a:cubicBezTo>
                    <a:pt x="35970" y="14793"/>
                    <a:pt x="35791" y="14721"/>
                    <a:pt x="35589" y="14721"/>
                  </a:cubicBezTo>
                  <a:lnTo>
                    <a:pt x="8526" y="14721"/>
                  </a:lnTo>
                  <a:cubicBezTo>
                    <a:pt x="7692" y="14721"/>
                    <a:pt x="7002" y="15412"/>
                    <a:pt x="7002" y="16245"/>
                  </a:cubicBezTo>
                  <a:lnTo>
                    <a:pt x="35291" y="16245"/>
                  </a:lnTo>
                  <a:lnTo>
                    <a:pt x="39613" y="20282"/>
                  </a:lnTo>
                  <a:lnTo>
                    <a:pt x="37720" y="22222"/>
                  </a:lnTo>
                  <a:lnTo>
                    <a:pt x="37541" y="22079"/>
                  </a:lnTo>
                  <a:cubicBezTo>
                    <a:pt x="32964" y="18325"/>
                    <a:pt x="27643" y="16387"/>
                    <a:pt x="22337" y="16387"/>
                  </a:cubicBezTo>
                  <a:cubicBezTo>
                    <a:pt x="19280" y="16387"/>
                    <a:pt x="16227" y="17031"/>
                    <a:pt x="13324" y="18341"/>
                  </a:cubicBezTo>
                  <a:cubicBezTo>
                    <a:pt x="5430" y="21901"/>
                    <a:pt x="334" y="29449"/>
                    <a:pt x="13" y="38058"/>
                  </a:cubicBezTo>
                  <a:cubicBezTo>
                    <a:pt x="1" y="38486"/>
                    <a:pt x="334" y="38832"/>
                    <a:pt x="751" y="38843"/>
                  </a:cubicBezTo>
                  <a:cubicBezTo>
                    <a:pt x="765" y="38844"/>
                    <a:pt x="779" y="38845"/>
                    <a:pt x="793" y="38845"/>
                  </a:cubicBezTo>
                  <a:cubicBezTo>
                    <a:pt x="1191" y="38845"/>
                    <a:pt x="1525" y="38520"/>
                    <a:pt x="1537" y="38117"/>
                  </a:cubicBezTo>
                  <a:cubicBezTo>
                    <a:pt x="1834" y="30092"/>
                    <a:pt x="6585" y="23044"/>
                    <a:pt x="13943" y="19734"/>
                  </a:cubicBezTo>
                  <a:cubicBezTo>
                    <a:pt x="16648" y="18514"/>
                    <a:pt x="19491" y="17914"/>
                    <a:pt x="22340" y="17914"/>
                  </a:cubicBezTo>
                  <a:cubicBezTo>
                    <a:pt x="27302" y="17914"/>
                    <a:pt x="32280" y="19733"/>
                    <a:pt x="36577" y="23258"/>
                  </a:cubicBezTo>
                  <a:lnTo>
                    <a:pt x="36660" y="23318"/>
                  </a:lnTo>
                  <a:lnTo>
                    <a:pt x="34541" y="25508"/>
                  </a:lnTo>
                  <a:lnTo>
                    <a:pt x="33517" y="26556"/>
                  </a:lnTo>
                  <a:lnTo>
                    <a:pt x="33005" y="27092"/>
                  </a:lnTo>
                  <a:lnTo>
                    <a:pt x="28623" y="31604"/>
                  </a:lnTo>
                  <a:lnTo>
                    <a:pt x="27123" y="33164"/>
                  </a:lnTo>
                  <a:lnTo>
                    <a:pt x="24682" y="35664"/>
                  </a:lnTo>
                  <a:lnTo>
                    <a:pt x="23528" y="36855"/>
                  </a:lnTo>
                  <a:lnTo>
                    <a:pt x="22968" y="37439"/>
                  </a:lnTo>
                  <a:lnTo>
                    <a:pt x="21801" y="38629"/>
                  </a:lnTo>
                  <a:cubicBezTo>
                    <a:pt x="21599" y="38843"/>
                    <a:pt x="21539" y="39141"/>
                    <a:pt x="21623" y="39415"/>
                  </a:cubicBezTo>
                  <a:cubicBezTo>
                    <a:pt x="21718" y="39677"/>
                    <a:pt x="21956" y="39879"/>
                    <a:pt x="22230" y="39915"/>
                  </a:cubicBezTo>
                  <a:lnTo>
                    <a:pt x="23885" y="40165"/>
                  </a:lnTo>
                  <a:lnTo>
                    <a:pt x="24682" y="40296"/>
                  </a:lnTo>
                  <a:lnTo>
                    <a:pt x="24992" y="40344"/>
                  </a:lnTo>
                  <a:lnTo>
                    <a:pt x="25754" y="40463"/>
                  </a:lnTo>
                  <a:lnTo>
                    <a:pt x="38148" y="42368"/>
                  </a:lnTo>
                  <a:lnTo>
                    <a:pt x="38863" y="42475"/>
                  </a:lnTo>
                  <a:lnTo>
                    <a:pt x="40315" y="42701"/>
                  </a:lnTo>
                  <a:lnTo>
                    <a:pt x="49793" y="44166"/>
                  </a:lnTo>
                  <a:cubicBezTo>
                    <a:pt x="50018" y="44200"/>
                    <a:pt x="50244" y="44217"/>
                    <a:pt x="50468" y="44217"/>
                  </a:cubicBezTo>
                  <a:cubicBezTo>
                    <a:pt x="51639" y="44217"/>
                    <a:pt x="52763" y="43755"/>
                    <a:pt x="53603" y="42915"/>
                  </a:cubicBezTo>
                  <a:cubicBezTo>
                    <a:pt x="56246" y="40272"/>
                    <a:pt x="61473" y="34414"/>
                    <a:pt x="65509" y="25889"/>
                  </a:cubicBezTo>
                  <a:cubicBezTo>
                    <a:pt x="68962" y="18603"/>
                    <a:pt x="75391" y="14448"/>
                    <a:pt x="77761" y="13102"/>
                  </a:cubicBezTo>
                  <a:lnTo>
                    <a:pt x="80678" y="19722"/>
                  </a:lnTo>
                  <a:cubicBezTo>
                    <a:pt x="74284" y="23639"/>
                    <a:pt x="70248" y="30438"/>
                    <a:pt x="69962" y="38058"/>
                  </a:cubicBezTo>
                  <a:cubicBezTo>
                    <a:pt x="69950" y="38474"/>
                    <a:pt x="70271" y="38832"/>
                    <a:pt x="70700" y="38843"/>
                  </a:cubicBezTo>
                  <a:cubicBezTo>
                    <a:pt x="70714" y="38844"/>
                    <a:pt x="70728" y="38845"/>
                    <a:pt x="70742" y="38845"/>
                  </a:cubicBezTo>
                  <a:cubicBezTo>
                    <a:pt x="71141" y="38845"/>
                    <a:pt x="71474" y="38520"/>
                    <a:pt x="71486" y="38117"/>
                  </a:cubicBezTo>
                  <a:cubicBezTo>
                    <a:pt x="71748" y="31093"/>
                    <a:pt x="75403" y="24830"/>
                    <a:pt x="81237" y="21151"/>
                  </a:cubicBezTo>
                  <a:lnTo>
                    <a:pt x="82285" y="23830"/>
                  </a:lnTo>
                  <a:lnTo>
                    <a:pt x="82833" y="25223"/>
                  </a:lnTo>
                  <a:lnTo>
                    <a:pt x="83106" y="25925"/>
                  </a:lnTo>
                  <a:lnTo>
                    <a:pt x="83333" y="26509"/>
                  </a:lnTo>
                  <a:lnTo>
                    <a:pt x="83952" y="28092"/>
                  </a:lnTo>
                  <a:cubicBezTo>
                    <a:pt x="84892" y="30509"/>
                    <a:pt x="86166" y="32783"/>
                    <a:pt x="87738" y="34855"/>
                  </a:cubicBezTo>
                  <a:lnTo>
                    <a:pt x="89155" y="36724"/>
                  </a:lnTo>
                  <a:lnTo>
                    <a:pt x="89607" y="37308"/>
                  </a:lnTo>
                  <a:lnTo>
                    <a:pt x="90036" y="37879"/>
                  </a:lnTo>
                  <a:lnTo>
                    <a:pt x="90560" y="38558"/>
                  </a:lnTo>
                  <a:lnTo>
                    <a:pt x="91477" y="39784"/>
                  </a:lnTo>
                  <a:cubicBezTo>
                    <a:pt x="91679" y="40046"/>
                    <a:pt x="91988" y="40177"/>
                    <a:pt x="92298" y="40177"/>
                  </a:cubicBezTo>
                  <a:cubicBezTo>
                    <a:pt x="92560" y="40177"/>
                    <a:pt x="92822" y="40070"/>
                    <a:pt x="93024" y="39855"/>
                  </a:cubicBezTo>
                  <a:cubicBezTo>
                    <a:pt x="93382" y="39486"/>
                    <a:pt x="93370" y="38903"/>
                    <a:pt x="93060" y="38510"/>
                  </a:cubicBezTo>
                  <a:lnTo>
                    <a:pt x="92167" y="37331"/>
                  </a:lnTo>
                  <a:lnTo>
                    <a:pt x="91643" y="36641"/>
                  </a:lnTo>
                  <a:lnTo>
                    <a:pt x="91084" y="35903"/>
                  </a:lnTo>
                  <a:lnTo>
                    <a:pt x="90572" y="35236"/>
                  </a:lnTo>
                  <a:lnTo>
                    <a:pt x="89869" y="34295"/>
                  </a:lnTo>
                  <a:lnTo>
                    <a:pt x="87155" y="30735"/>
                  </a:lnTo>
                  <a:lnTo>
                    <a:pt x="86821" y="29878"/>
                  </a:lnTo>
                  <a:lnTo>
                    <a:pt x="84869" y="24866"/>
                  </a:lnTo>
                  <a:lnTo>
                    <a:pt x="84595" y="24175"/>
                  </a:lnTo>
                  <a:lnTo>
                    <a:pt x="84059" y="22806"/>
                  </a:lnTo>
                  <a:lnTo>
                    <a:pt x="83023" y="20151"/>
                  </a:lnTo>
                  <a:cubicBezTo>
                    <a:pt x="83321" y="20008"/>
                    <a:pt x="83595" y="19865"/>
                    <a:pt x="83892" y="19734"/>
                  </a:cubicBezTo>
                  <a:cubicBezTo>
                    <a:pt x="86593" y="18514"/>
                    <a:pt x="89435" y="17914"/>
                    <a:pt x="92284" y="17914"/>
                  </a:cubicBezTo>
                  <a:cubicBezTo>
                    <a:pt x="97246" y="17914"/>
                    <a:pt x="102230" y="19733"/>
                    <a:pt x="106526" y="23258"/>
                  </a:cubicBezTo>
                  <a:cubicBezTo>
                    <a:pt x="106668" y="23379"/>
                    <a:pt x="106839" y="23437"/>
                    <a:pt x="107010" y="23437"/>
                  </a:cubicBezTo>
                  <a:cubicBezTo>
                    <a:pt x="107228" y="23437"/>
                    <a:pt x="107444" y="23343"/>
                    <a:pt x="107598" y="23163"/>
                  </a:cubicBezTo>
                  <a:lnTo>
                    <a:pt x="107598" y="23151"/>
                  </a:lnTo>
                  <a:cubicBezTo>
                    <a:pt x="107860" y="22830"/>
                    <a:pt x="107812" y="22353"/>
                    <a:pt x="107490" y="22091"/>
                  </a:cubicBezTo>
                  <a:lnTo>
                    <a:pt x="107490" y="22079"/>
                  </a:lnTo>
                  <a:cubicBezTo>
                    <a:pt x="102913" y="18325"/>
                    <a:pt x="97593" y="16387"/>
                    <a:pt x="92283" y="16387"/>
                  </a:cubicBezTo>
                  <a:cubicBezTo>
                    <a:pt x="89224" y="16387"/>
                    <a:pt x="86169" y="17031"/>
                    <a:pt x="83261" y="18341"/>
                  </a:cubicBezTo>
                  <a:cubicBezTo>
                    <a:pt x="82987" y="18460"/>
                    <a:pt x="82725" y="18603"/>
                    <a:pt x="82463" y="18746"/>
                  </a:cubicBezTo>
                  <a:lnTo>
                    <a:pt x="74486" y="613"/>
                  </a:lnTo>
                  <a:cubicBezTo>
                    <a:pt x="74379" y="374"/>
                    <a:pt x="74201" y="208"/>
                    <a:pt x="73974" y="101"/>
                  </a:cubicBezTo>
                  <a:cubicBezTo>
                    <a:pt x="73840" y="37"/>
                    <a:pt x="73690" y="0"/>
                    <a:pt x="73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1"/>
            <p:cNvSpPr/>
            <p:nvPr/>
          </p:nvSpPr>
          <p:spPr>
            <a:xfrm>
              <a:off x="2621263" y="2633028"/>
              <a:ext cx="530494" cy="169073"/>
            </a:xfrm>
            <a:custGeom>
              <a:avLst/>
              <a:gdLst/>
              <a:ahLst/>
              <a:cxnLst/>
              <a:rect l="l" t="t" r="r" b="b"/>
              <a:pathLst>
                <a:path w="17003" h="5419" extrusionOk="0">
                  <a:moveTo>
                    <a:pt x="1953" y="1"/>
                  </a:moveTo>
                  <a:cubicBezTo>
                    <a:pt x="726" y="1"/>
                    <a:pt x="0" y="1370"/>
                    <a:pt x="691" y="2382"/>
                  </a:cubicBezTo>
                  <a:lnTo>
                    <a:pt x="1750" y="3966"/>
                  </a:lnTo>
                  <a:cubicBezTo>
                    <a:pt x="2358" y="4870"/>
                    <a:pt x="3382" y="5418"/>
                    <a:pt x="4465" y="5418"/>
                  </a:cubicBezTo>
                  <a:lnTo>
                    <a:pt x="6310" y="5418"/>
                  </a:lnTo>
                  <a:cubicBezTo>
                    <a:pt x="6751" y="5418"/>
                    <a:pt x="7180" y="5240"/>
                    <a:pt x="7489" y="4930"/>
                  </a:cubicBezTo>
                  <a:lnTo>
                    <a:pt x="8716" y="3727"/>
                  </a:lnTo>
                  <a:lnTo>
                    <a:pt x="9918" y="2561"/>
                  </a:lnTo>
                  <a:lnTo>
                    <a:pt x="9942" y="2537"/>
                  </a:lnTo>
                  <a:lnTo>
                    <a:pt x="15585" y="2537"/>
                  </a:lnTo>
                  <a:cubicBezTo>
                    <a:pt x="16252" y="2537"/>
                    <a:pt x="16859" y="2061"/>
                    <a:pt x="16919" y="1406"/>
                  </a:cubicBezTo>
                  <a:cubicBezTo>
                    <a:pt x="17002" y="644"/>
                    <a:pt x="16407" y="1"/>
                    <a:pt x="15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1"/>
            <p:cNvSpPr/>
            <p:nvPr/>
          </p:nvSpPr>
          <p:spPr>
            <a:xfrm>
              <a:off x="2204462" y="3509717"/>
              <a:ext cx="154565" cy="162739"/>
            </a:xfrm>
            <a:custGeom>
              <a:avLst/>
              <a:gdLst/>
              <a:ahLst/>
              <a:cxnLst/>
              <a:rect l="l" t="t" r="r" b="b"/>
              <a:pathLst>
                <a:path w="4954" h="5216" extrusionOk="0">
                  <a:moveTo>
                    <a:pt x="2608" y="0"/>
                  </a:moveTo>
                  <a:cubicBezTo>
                    <a:pt x="2394" y="0"/>
                    <a:pt x="2203" y="24"/>
                    <a:pt x="2013" y="72"/>
                  </a:cubicBezTo>
                  <a:cubicBezTo>
                    <a:pt x="1786" y="131"/>
                    <a:pt x="1596" y="203"/>
                    <a:pt x="1405" y="310"/>
                  </a:cubicBezTo>
                  <a:cubicBezTo>
                    <a:pt x="1120" y="453"/>
                    <a:pt x="870" y="655"/>
                    <a:pt x="655" y="893"/>
                  </a:cubicBezTo>
                  <a:cubicBezTo>
                    <a:pt x="500" y="1072"/>
                    <a:pt x="369" y="1263"/>
                    <a:pt x="262" y="1489"/>
                  </a:cubicBezTo>
                  <a:cubicBezTo>
                    <a:pt x="108" y="1810"/>
                    <a:pt x="12" y="2167"/>
                    <a:pt x="0" y="2548"/>
                  </a:cubicBezTo>
                  <a:cubicBezTo>
                    <a:pt x="0" y="2572"/>
                    <a:pt x="0" y="2584"/>
                    <a:pt x="0" y="2608"/>
                  </a:cubicBezTo>
                  <a:cubicBezTo>
                    <a:pt x="0" y="2798"/>
                    <a:pt x="24" y="2989"/>
                    <a:pt x="60" y="3168"/>
                  </a:cubicBezTo>
                  <a:cubicBezTo>
                    <a:pt x="119" y="3429"/>
                    <a:pt x="215" y="3668"/>
                    <a:pt x="346" y="3882"/>
                  </a:cubicBezTo>
                  <a:cubicBezTo>
                    <a:pt x="489" y="4144"/>
                    <a:pt x="679" y="4370"/>
                    <a:pt x="893" y="4561"/>
                  </a:cubicBezTo>
                  <a:cubicBezTo>
                    <a:pt x="1084" y="4727"/>
                    <a:pt x="1286" y="4870"/>
                    <a:pt x="1512" y="4965"/>
                  </a:cubicBezTo>
                  <a:cubicBezTo>
                    <a:pt x="1762" y="5084"/>
                    <a:pt x="2024" y="5156"/>
                    <a:pt x="2298" y="5192"/>
                  </a:cubicBezTo>
                  <a:cubicBezTo>
                    <a:pt x="2405" y="5203"/>
                    <a:pt x="2501" y="5215"/>
                    <a:pt x="2608" y="5215"/>
                  </a:cubicBezTo>
                  <a:cubicBezTo>
                    <a:pt x="2846" y="5215"/>
                    <a:pt x="3084" y="5168"/>
                    <a:pt x="3298" y="5108"/>
                  </a:cubicBezTo>
                  <a:cubicBezTo>
                    <a:pt x="3453" y="5073"/>
                    <a:pt x="3608" y="5013"/>
                    <a:pt x="3751" y="4942"/>
                  </a:cubicBezTo>
                  <a:cubicBezTo>
                    <a:pt x="3929" y="4858"/>
                    <a:pt x="4096" y="4739"/>
                    <a:pt x="4251" y="4608"/>
                  </a:cubicBezTo>
                  <a:cubicBezTo>
                    <a:pt x="4322" y="4561"/>
                    <a:pt x="4394" y="4513"/>
                    <a:pt x="4453" y="4453"/>
                  </a:cubicBezTo>
                  <a:cubicBezTo>
                    <a:pt x="4584" y="4322"/>
                    <a:pt x="4703" y="4168"/>
                    <a:pt x="4810" y="4001"/>
                  </a:cubicBezTo>
                  <a:cubicBezTo>
                    <a:pt x="4858" y="3918"/>
                    <a:pt x="4906" y="3834"/>
                    <a:pt x="4953" y="3739"/>
                  </a:cubicBezTo>
                  <a:lnTo>
                    <a:pt x="4144" y="3620"/>
                  </a:lnTo>
                  <a:cubicBezTo>
                    <a:pt x="3814" y="4125"/>
                    <a:pt x="3241" y="4448"/>
                    <a:pt x="2612" y="4448"/>
                  </a:cubicBezTo>
                  <a:cubicBezTo>
                    <a:pt x="2559" y="4448"/>
                    <a:pt x="2506" y="4446"/>
                    <a:pt x="2453" y="4441"/>
                  </a:cubicBezTo>
                  <a:cubicBezTo>
                    <a:pt x="1429" y="4358"/>
                    <a:pt x="679" y="3465"/>
                    <a:pt x="774" y="2453"/>
                  </a:cubicBezTo>
                  <a:cubicBezTo>
                    <a:pt x="853" y="1498"/>
                    <a:pt x="1652" y="766"/>
                    <a:pt x="2592" y="766"/>
                  </a:cubicBezTo>
                  <a:cubicBezTo>
                    <a:pt x="2648" y="766"/>
                    <a:pt x="2705" y="769"/>
                    <a:pt x="2763" y="774"/>
                  </a:cubicBezTo>
                  <a:cubicBezTo>
                    <a:pt x="2929" y="786"/>
                    <a:pt x="3084" y="822"/>
                    <a:pt x="3227" y="882"/>
                  </a:cubicBezTo>
                  <a:lnTo>
                    <a:pt x="3787" y="298"/>
                  </a:lnTo>
                  <a:cubicBezTo>
                    <a:pt x="3620" y="203"/>
                    <a:pt x="3441" y="131"/>
                    <a:pt x="3251" y="84"/>
                  </a:cubicBezTo>
                  <a:cubicBezTo>
                    <a:pt x="3084" y="48"/>
                    <a:pt x="2917" y="24"/>
                    <a:pt x="2751" y="12"/>
                  </a:cubicBezTo>
                  <a:cubicBezTo>
                    <a:pt x="2703" y="12"/>
                    <a:pt x="2655" y="0"/>
                    <a:pt x="2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1"/>
            <p:cNvSpPr/>
            <p:nvPr/>
          </p:nvSpPr>
          <p:spPr>
            <a:xfrm>
              <a:off x="2225647" y="3533616"/>
              <a:ext cx="108108" cy="114910"/>
            </a:xfrm>
            <a:custGeom>
              <a:avLst/>
              <a:gdLst/>
              <a:ahLst/>
              <a:cxnLst/>
              <a:rect l="l" t="t" r="r" b="b"/>
              <a:pathLst>
                <a:path w="3465" h="3683" extrusionOk="0">
                  <a:moveTo>
                    <a:pt x="1913" y="0"/>
                  </a:moveTo>
                  <a:cubicBezTo>
                    <a:pt x="973" y="0"/>
                    <a:pt x="174" y="732"/>
                    <a:pt x="95" y="1687"/>
                  </a:cubicBezTo>
                  <a:cubicBezTo>
                    <a:pt x="0" y="2699"/>
                    <a:pt x="750" y="3592"/>
                    <a:pt x="1774" y="3675"/>
                  </a:cubicBezTo>
                  <a:cubicBezTo>
                    <a:pt x="1827" y="3680"/>
                    <a:pt x="1880" y="3682"/>
                    <a:pt x="1933" y="3682"/>
                  </a:cubicBezTo>
                  <a:cubicBezTo>
                    <a:pt x="2562" y="3682"/>
                    <a:pt x="3135" y="3359"/>
                    <a:pt x="3465" y="2854"/>
                  </a:cubicBezTo>
                  <a:lnTo>
                    <a:pt x="1810" y="2592"/>
                  </a:lnTo>
                  <a:cubicBezTo>
                    <a:pt x="1536" y="2556"/>
                    <a:pt x="1298" y="2354"/>
                    <a:pt x="1203" y="2080"/>
                  </a:cubicBezTo>
                  <a:cubicBezTo>
                    <a:pt x="1119" y="1818"/>
                    <a:pt x="1179" y="1520"/>
                    <a:pt x="1381" y="1306"/>
                  </a:cubicBezTo>
                  <a:lnTo>
                    <a:pt x="2548" y="116"/>
                  </a:lnTo>
                  <a:cubicBezTo>
                    <a:pt x="2405" y="56"/>
                    <a:pt x="2250" y="20"/>
                    <a:pt x="2084" y="8"/>
                  </a:cubicBezTo>
                  <a:cubicBezTo>
                    <a:pt x="2026" y="3"/>
                    <a:pt x="1969" y="0"/>
                    <a:pt x="1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1"/>
            <p:cNvSpPr/>
            <p:nvPr/>
          </p:nvSpPr>
          <p:spPr>
            <a:xfrm>
              <a:off x="3026520" y="3560979"/>
              <a:ext cx="271596" cy="271222"/>
            </a:xfrm>
            <a:custGeom>
              <a:avLst/>
              <a:gdLst/>
              <a:ahLst/>
              <a:cxnLst/>
              <a:rect l="l" t="t" r="r" b="b"/>
              <a:pathLst>
                <a:path w="8705" h="8693" extrusionOk="0">
                  <a:moveTo>
                    <a:pt x="4347" y="1"/>
                  </a:moveTo>
                  <a:cubicBezTo>
                    <a:pt x="1954" y="1"/>
                    <a:pt x="1" y="1941"/>
                    <a:pt x="1" y="4346"/>
                  </a:cubicBezTo>
                  <a:cubicBezTo>
                    <a:pt x="1" y="6751"/>
                    <a:pt x="1954" y="8692"/>
                    <a:pt x="4347" y="8692"/>
                  </a:cubicBezTo>
                  <a:cubicBezTo>
                    <a:pt x="6752" y="8692"/>
                    <a:pt x="8704" y="6751"/>
                    <a:pt x="8704" y="4346"/>
                  </a:cubicBezTo>
                  <a:cubicBezTo>
                    <a:pt x="8704" y="1941"/>
                    <a:pt x="6752" y="1"/>
                    <a:pt x="4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1"/>
            <p:cNvSpPr/>
            <p:nvPr/>
          </p:nvSpPr>
          <p:spPr>
            <a:xfrm>
              <a:off x="3026520" y="3560979"/>
              <a:ext cx="271596" cy="271222"/>
            </a:xfrm>
            <a:custGeom>
              <a:avLst/>
              <a:gdLst/>
              <a:ahLst/>
              <a:cxnLst/>
              <a:rect l="l" t="t" r="r" b="b"/>
              <a:pathLst>
                <a:path w="8705" h="8693" extrusionOk="0">
                  <a:moveTo>
                    <a:pt x="4347" y="1"/>
                  </a:moveTo>
                  <a:cubicBezTo>
                    <a:pt x="1954" y="1"/>
                    <a:pt x="1" y="1941"/>
                    <a:pt x="1" y="4346"/>
                  </a:cubicBezTo>
                  <a:cubicBezTo>
                    <a:pt x="1" y="6751"/>
                    <a:pt x="1954" y="8692"/>
                    <a:pt x="4347" y="8692"/>
                  </a:cubicBezTo>
                  <a:cubicBezTo>
                    <a:pt x="6752" y="8692"/>
                    <a:pt x="8704" y="6751"/>
                    <a:pt x="8704" y="4346"/>
                  </a:cubicBezTo>
                  <a:cubicBezTo>
                    <a:pt x="8704" y="1941"/>
                    <a:pt x="6752" y="1"/>
                    <a:pt x="4347"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1"/>
            <p:cNvSpPr/>
            <p:nvPr/>
          </p:nvSpPr>
          <p:spPr>
            <a:xfrm>
              <a:off x="3088951" y="3623379"/>
              <a:ext cx="146390" cy="146390"/>
            </a:xfrm>
            <a:custGeom>
              <a:avLst/>
              <a:gdLst/>
              <a:ahLst/>
              <a:cxnLst/>
              <a:rect l="l" t="t" r="r" b="b"/>
              <a:pathLst>
                <a:path w="4692" h="4692" extrusionOk="0">
                  <a:moveTo>
                    <a:pt x="2346" y="1"/>
                  </a:moveTo>
                  <a:cubicBezTo>
                    <a:pt x="1048" y="1"/>
                    <a:pt x="0" y="1049"/>
                    <a:pt x="0" y="2346"/>
                  </a:cubicBezTo>
                  <a:cubicBezTo>
                    <a:pt x="0" y="3644"/>
                    <a:pt x="1048" y="4692"/>
                    <a:pt x="2346" y="4692"/>
                  </a:cubicBezTo>
                  <a:cubicBezTo>
                    <a:pt x="3643" y="4692"/>
                    <a:pt x="4691" y="3644"/>
                    <a:pt x="4691" y="2346"/>
                  </a:cubicBezTo>
                  <a:cubicBezTo>
                    <a:pt x="4691" y="1049"/>
                    <a:pt x="3643" y="1"/>
                    <a:pt x="2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1"/>
            <p:cNvSpPr/>
            <p:nvPr/>
          </p:nvSpPr>
          <p:spPr>
            <a:xfrm>
              <a:off x="3133505" y="3552055"/>
              <a:ext cx="251534" cy="168792"/>
            </a:xfrm>
            <a:custGeom>
              <a:avLst/>
              <a:gdLst/>
              <a:ahLst/>
              <a:cxnLst/>
              <a:rect l="l" t="t" r="r" b="b"/>
              <a:pathLst>
                <a:path w="8062" h="5410" extrusionOk="0">
                  <a:moveTo>
                    <a:pt x="7228" y="1"/>
                  </a:moveTo>
                  <a:lnTo>
                    <a:pt x="537" y="3858"/>
                  </a:lnTo>
                  <a:cubicBezTo>
                    <a:pt x="132" y="4097"/>
                    <a:pt x="1" y="4597"/>
                    <a:pt x="227" y="5001"/>
                  </a:cubicBezTo>
                  <a:cubicBezTo>
                    <a:pt x="378" y="5264"/>
                    <a:pt x="657" y="5410"/>
                    <a:pt x="943" y="5410"/>
                  </a:cubicBezTo>
                  <a:cubicBezTo>
                    <a:pt x="1085" y="5410"/>
                    <a:pt x="1228" y="5374"/>
                    <a:pt x="1358" y="5299"/>
                  </a:cubicBezTo>
                  <a:lnTo>
                    <a:pt x="8061" y="1430"/>
                  </a:lnTo>
                  <a:lnTo>
                    <a:pt x="72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1"/>
            <p:cNvSpPr/>
            <p:nvPr/>
          </p:nvSpPr>
          <p:spPr>
            <a:xfrm>
              <a:off x="3284700" y="3516394"/>
              <a:ext cx="171288" cy="125861"/>
            </a:xfrm>
            <a:custGeom>
              <a:avLst/>
              <a:gdLst/>
              <a:ahLst/>
              <a:cxnLst/>
              <a:rect l="l" t="t" r="r" b="b"/>
              <a:pathLst>
                <a:path w="5490" h="4034" extrusionOk="0">
                  <a:moveTo>
                    <a:pt x="985" y="1"/>
                  </a:moveTo>
                  <a:cubicBezTo>
                    <a:pt x="703" y="1"/>
                    <a:pt x="428" y="138"/>
                    <a:pt x="263" y="394"/>
                  </a:cubicBezTo>
                  <a:cubicBezTo>
                    <a:pt x="1" y="798"/>
                    <a:pt x="108" y="1346"/>
                    <a:pt x="513" y="1608"/>
                  </a:cubicBezTo>
                  <a:lnTo>
                    <a:pt x="4025" y="3894"/>
                  </a:lnTo>
                  <a:cubicBezTo>
                    <a:pt x="4171" y="3988"/>
                    <a:pt x="4333" y="4033"/>
                    <a:pt x="4494" y="4033"/>
                  </a:cubicBezTo>
                  <a:cubicBezTo>
                    <a:pt x="4780" y="4033"/>
                    <a:pt x="5060" y="3891"/>
                    <a:pt x="5228" y="3632"/>
                  </a:cubicBezTo>
                  <a:cubicBezTo>
                    <a:pt x="5490" y="3227"/>
                    <a:pt x="5382" y="2692"/>
                    <a:pt x="4978" y="2430"/>
                  </a:cubicBezTo>
                  <a:lnTo>
                    <a:pt x="1465" y="144"/>
                  </a:lnTo>
                  <a:cubicBezTo>
                    <a:pt x="1316" y="47"/>
                    <a:pt x="1150"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1"/>
            <p:cNvSpPr/>
            <p:nvPr/>
          </p:nvSpPr>
          <p:spPr>
            <a:xfrm>
              <a:off x="3330033" y="3357773"/>
              <a:ext cx="167918" cy="268476"/>
            </a:xfrm>
            <a:custGeom>
              <a:avLst/>
              <a:gdLst/>
              <a:ahLst/>
              <a:cxnLst/>
              <a:rect l="l" t="t" r="r" b="b"/>
              <a:pathLst>
                <a:path w="5382" h="8605" extrusionOk="0">
                  <a:moveTo>
                    <a:pt x="1691" y="1"/>
                  </a:moveTo>
                  <a:cubicBezTo>
                    <a:pt x="1524" y="787"/>
                    <a:pt x="1358" y="1584"/>
                    <a:pt x="1203" y="2406"/>
                  </a:cubicBezTo>
                  <a:lnTo>
                    <a:pt x="1215" y="2406"/>
                  </a:lnTo>
                  <a:cubicBezTo>
                    <a:pt x="1143" y="2715"/>
                    <a:pt x="1084" y="3013"/>
                    <a:pt x="1024" y="3323"/>
                  </a:cubicBezTo>
                  <a:cubicBezTo>
                    <a:pt x="869" y="3692"/>
                    <a:pt x="715" y="4049"/>
                    <a:pt x="560" y="4418"/>
                  </a:cubicBezTo>
                  <a:lnTo>
                    <a:pt x="0" y="5228"/>
                  </a:lnTo>
                  <a:cubicBezTo>
                    <a:pt x="3057" y="7884"/>
                    <a:pt x="4515" y="8605"/>
                    <a:pt x="5201" y="8605"/>
                  </a:cubicBezTo>
                  <a:cubicBezTo>
                    <a:pt x="5269" y="8605"/>
                    <a:pt x="5329" y="8598"/>
                    <a:pt x="5382" y="8585"/>
                  </a:cubicBezTo>
                  <a:cubicBezTo>
                    <a:pt x="4191" y="7323"/>
                    <a:pt x="2429" y="5406"/>
                    <a:pt x="2584" y="5275"/>
                  </a:cubicBezTo>
                  <a:lnTo>
                    <a:pt x="3691" y="2906"/>
                  </a:lnTo>
                  <a:lnTo>
                    <a:pt x="4620" y="918"/>
                  </a:lnTo>
                  <a:cubicBezTo>
                    <a:pt x="3751" y="703"/>
                    <a:pt x="2751" y="406"/>
                    <a:pt x="16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1"/>
            <p:cNvSpPr/>
            <p:nvPr/>
          </p:nvSpPr>
          <p:spPr>
            <a:xfrm>
              <a:off x="3327069" y="3355027"/>
              <a:ext cx="173503" cy="273967"/>
            </a:xfrm>
            <a:custGeom>
              <a:avLst/>
              <a:gdLst/>
              <a:ahLst/>
              <a:cxnLst/>
              <a:rect l="l" t="t" r="r" b="b"/>
              <a:pathLst>
                <a:path w="5561" h="8781" extrusionOk="0">
                  <a:moveTo>
                    <a:pt x="1846" y="196"/>
                  </a:moveTo>
                  <a:cubicBezTo>
                    <a:pt x="2738" y="541"/>
                    <a:pt x="3667" y="827"/>
                    <a:pt x="4596" y="1065"/>
                  </a:cubicBezTo>
                  <a:lnTo>
                    <a:pt x="2608" y="5316"/>
                  </a:lnTo>
                  <a:cubicBezTo>
                    <a:pt x="2596" y="5328"/>
                    <a:pt x="2584" y="5351"/>
                    <a:pt x="2584" y="5375"/>
                  </a:cubicBezTo>
                  <a:cubicBezTo>
                    <a:pt x="2584" y="5470"/>
                    <a:pt x="2560" y="5697"/>
                    <a:pt x="5298" y="8602"/>
                  </a:cubicBezTo>
                  <a:cubicBezTo>
                    <a:pt x="5293" y="8602"/>
                    <a:pt x="5287" y="8602"/>
                    <a:pt x="5281" y="8602"/>
                  </a:cubicBezTo>
                  <a:cubicBezTo>
                    <a:pt x="4699" y="8602"/>
                    <a:pt x="3338" y="8015"/>
                    <a:pt x="214" y="5304"/>
                  </a:cubicBezTo>
                  <a:lnTo>
                    <a:pt x="726" y="4554"/>
                  </a:lnTo>
                  <a:cubicBezTo>
                    <a:pt x="726" y="4554"/>
                    <a:pt x="738" y="4542"/>
                    <a:pt x="738" y="4542"/>
                  </a:cubicBezTo>
                  <a:cubicBezTo>
                    <a:pt x="893" y="4161"/>
                    <a:pt x="1036" y="3804"/>
                    <a:pt x="1191" y="3446"/>
                  </a:cubicBezTo>
                  <a:cubicBezTo>
                    <a:pt x="1203" y="3446"/>
                    <a:pt x="1203" y="3434"/>
                    <a:pt x="1203" y="3434"/>
                  </a:cubicBezTo>
                  <a:cubicBezTo>
                    <a:pt x="1250" y="3149"/>
                    <a:pt x="1310" y="2863"/>
                    <a:pt x="1393" y="2506"/>
                  </a:cubicBezTo>
                  <a:cubicBezTo>
                    <a:pt x="1393" y="2494"/>
                    <a:pt x="1393" y="2482"/>
                    <a:pt x="1381" y="2470"/>
                  </a:cubicBezTo>
                  <a:cubicBezTo>
                    <a:pt x="1512" y="1791"/>
                    <a:pt x="1655" y="1089"/>
                    <a:pt x="1846" y="196"/>
                  </a:cubicBezTo>
                  <a:close/>
                  <a:moveTo>
                    <a:pt x="1789" y="1"/>
                  </a:moveTo>
                  <a:cubicBezTo>
                    <a:pt x="1772" y="1"/>
                    <a:pt x="1755" y="9"/>
                    <a:pt x="1738" y="17"/>
                  </a:cubicBezTo>
                  <a:cubicBezTo>
                    <a:pt x="1726" y="29"/>
                    <a:pt x="1703" y="41"/>
                    <a:pt x="1703" y="65"/>
                  </a:cubicBezTo>
                  <a:cubicBezTo>
                    <a:pt x="1500" y="1018"/>
                    <a:pt x="1345" y="1768"/>
                    <a:pt x="1214" y="2470"/>
                  </a:cubicBezTo>
                  <a:cubicBezTo>
                    <a:pt x="1214" y="2482"/>
                    <a:pt x="1214" y="2494"/>
                    <a:pt x="1214" y="2506"/>
                  </a:cubicBezTo>
                  <a:cubicBezTo>
                    <a:pt x="1143" y="2839"/>
                    <a:pt x="1084" y="3125"/>
                    <a:pt x="1036" y="3387"/>
                  </a:cubicBezTo>
                  <a:cubicBezTo>
                    <a:pt x="881" y="3744"/>
                    <a:pt x="738" y="4101"/>
                    <a:pt x="583" y="4458"/>
                  </a:cubicBezTo>
                  <a:lnTo>
                    <a:pt x="24" y="5268"/>
                  </a:lnTo>
                  <a:cubicBezTo>
                    <a:pt x="0" y="5304"/>
                    <a:pt x="12" y="5351"/>
                    <a:pt x="36" y="5387"/>
                  </a:cubicBezTo>
                  <a:cubicBezTo>
                    <a:pt x="2631" y="7637"/>
                    <a:pt x="4393" y="8780"/>
                    <a:pt x="5286" y="8780"/>
                  </a:cubicBezTo>
                  <a:cubicBezTo>
                    <a:pt x="5370" y="8780"/>
                    <a:pt x="5429" y="8768"/>
                    <a:pt x="5501" y="8757"/>
                  </a:cubicBezTo>
                  <a:cubicBezTo>
                    <a:pt x="5525" y="8745"/>
                    <a:pt x="5548" y="8721"/>
                    <a:pt x="5560" y="8697"/>
                  </a:cubicBezTo>
                  <a:cubicBezTo>
                    <a:pt x="5560" y="8661"/>
                    <a:pt x="5560" y="8637"/>
                    <a:pt x="5536" y="8614"/>
                  </a:cubicBezTo>
                  <a:cubicBezTo>
                    <a:pt x="3131" y="6066"/>
                    <a:pt x="2786" y="5518"/>
                    <a:pt x="2762" y="5399"/>
                  </a:cubicBezTo>
                  <a:lnTo>
                    <a:pt x="4798" y="1041"/>
                  </a:lnTo>
                  <a:cubicBezTo>
                    <a:pt x="4810" y="1018"/>
                    <a:pt x="4810" y="994"/>
                    <a:pt x="4798" y="970"/>
                  </a:cubicBezTo>
                  <a:cubicBezTo>
                    <a:pt x="4786" y="946"/>
                    <a:pt x="4763" y="934"/>
                    <a:pt x="4739" y="922"/>
                  </a:cubicBezTo>
                  <a:cubicBezTo>
                    <a:pt x="3751" y="684"/>
                    <a:pt x="2762" y="375"/>
                    <a:pt x="1810" y="5"/>
                  </a:cubicBezTo>
                  <a:cubicBezTo>
                    <a:pt x="1803" y="2"/>
                    <a:pt x="1796" y="1"/>
                    <a:pt x="1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1"/>
            <p:cNvSpPr/>
            <p:nvPr/>
          </p:nvSpPr>
          <p:spPr>
            <a:xfrm>
              <a:off x="3308474" y="3520855"/>
              <a:ext cx="232440" cy="168792"/>
            </a:xfrm>
            <a:custGeom>
              <a:avLst/>
              <a:gdLst/>
              <a:ahLst/>
              <a:cxnLst/>
              <a:rect l="l" t="t" r="r" b="b"/>
              <a:pathLst>
                <a:path w="7450" h="5410" extrusionOk="0">
                  <a:moveTo>
                    <a:pt x="691" y="1"/>
                  </a:moveTo>
                  <a:lnTo>
                    <a:pt x="501" y="298"/>
                  </a:lnTo>
                  <a:cubicBezTo>
                    <a:pt x="1" y="834"/>
                    <a:pt x="84" y="1679"/>
                    <a:pt x="667" y="2108"/>
                  </a:cubicBezTo>
                  <a:cubicBezTo>
                    <a:pt x="1048" y="2394"/>
                    <a:pt x="4418" y="4477"/>
                    <a:pt x="5835" y="5120"/>
                  </a:cubicBezTo>
                  <a:cubicBezTo>
                    <a:pt x="6132" y="5263"/>
                    <a:pt x="6371" y="5347"/>
                    <a:pt x="6561" y="5394"/>
                  </a:cubicBezTo>
                  <a:cubicBezTo>
                    <a:pt x="6599" y="5405"/>
                    <a:pt x="6636" y="5409"/>
                    <a:pt x="6673" y="5409"/>
                  </a:cubicBezTo>
                  <a:cubicBezTo>
                    <a:pt x="7102" y="5409"/>
                    <a:pt x="7450" y="4749"/>
                    <a:pt x="7121" y="4442"/>
                  </a:cubicBezTo>
                  <a:cubicBezTo>
                    <a:pt x="7073" y="4394"/>
                    <a:pt x="6633" y="3942"/>
                    <a:pt x="6073" y="3358"/>
                  </a:cubicBezTo>
                  <a:cubicBezTo>
                    <a:pt x="6020" y="3371"/>
                    <a:pt x="5960" y="3378"/>
                    <a:pt x="5892" y="3378"/>
                  </a:cubicBezTo>
                  <a:cubicBezTo>
                    <a:pt x="5206" y="3378"/>
                    <a:pt x="3748" y="2657"/>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1"/>
            <p:cNvSpPr/>
            <p:nvPr/>
          </p:nvSpPr>
          <p:spPr>
            <a:xfrm>
              <a:off x="3310346" y="3518266"/>
              <a:ext cx="228478" cy="174252"/>
            </a:xfrm>
            <a:custGeom>
              <a:avLst/>
              <a:gdLst/>
              <a:ahLst/>
              <a:cxnLst/>
              <a:rect l="l" t="t" r="r" b="b"/>
              <a:pathLst>
                <a:path w="7323" h="5585" extrusionOk="0">
                  <a:moveTo>
                    <a:pt x="655" y="215"/>
                  </a:moveTo>
                  <a:cubicBezTo>
                    <a:pt x="3205" y="2427"/>
                    <a:pt x="4938" y="3549"/>
                    <a:pt x="5836" y="3549"/>
                  </a:cubicBezTo>
                  <a:cubicBezTo>
                    <a:pt x="5890" y="3549"/>
                    <a:pt x="5941" y="3545"/>
                    <a:pt x="5989" y="3536"/>
                  </a:cubicBezTo>
                  <a:cubicBezTo>
                    <a:pt x="6537" y="4108"/>
                    <a:pt x="6954" y="4537"/>
                    <a:pt x="7001" y="4584"/>
                  </a:cubicBezTo>
                  <a:cubicBezTo>
                    <a:pt x="7108" y="4691"/>
                    <a:pt x="7132" y="4858"/>
                    <a:pt x="7061" y="5037"/>
                  </a:cubicBezTo>
                  <a:cubicBezTo>
                    <a:pt x="6989" y="5215"/>
                    <a:pt x="6823" y="5406"/>
                    <a:pt x="6608" y="5406"/>
                  </a:cubicBezTo>
                  <a:cubicBezTo>
                    <a:pt x="6584" y="5406"/>
                    <a:pt x="6549" y="5406"/>
                    <a:pt x="6525" y="5394"/>
                  </a:cubicBezTo>
                  <a:cubicBezTo>
                    <a:pt x="6311" y="5334"/>
                    <a:pt x="6061" y="5251"/>
                    <a:pt x="5811" y="5132"/>
                  </a:cubicBezTo>
                  <a:cubicBezTo>
                    <a:pt x="4406" y="4477"/>
                    <a:pt x="1036" y="2405"/>
                    <a:pt x="655" y="2132"/>
                  </a:cubicBezTo>
                  <a:cubicBezTo>
                    <a:pt x="405" y="1941"/>
                    <a:pt x="238" y="1643"/>
                    <a:pt x="203" y="1322"/>
                  </a:cubicBezTo>
                  <a:cubicBezTo>
                    <a:pt x="167" y="1000"/>
                    <a:pt x="274" y="679"/>
                    <a:pt x="500" y="429"/>
                  </a:cubicBezTo>
                  <a:lnTo>
                    <a:pt x="655" y="215"/>
                  </a:lnTo>
                  <a:close/>
                  <a:moveTo>
                    <a:pt x="619" y="0"/>
                  </a:moveTo>
                  <a:cubicBezTo>
                    <a:pt x="596" y="12"/>
                    <a:pt x="572" y="24"/>
                    <a:pt x="560" y="36"/>
                  </a:cubicBezTo>
                  <a:lnTo>
                    <a:pt x="369" y="322"/>
                  </a:lnTo>
                  <a:cubicBezTo>
                    <a:pt x="119" y="596"/>
                    <a:pt x="0" y="965"/>
                    <a:pt x="36" y="1346"/>
                  </a:cubicBezTo>
                  <a:cubicBezTo>
                    <a:pt x="72" y="1703"/>
                    <a:pt x="262" y="2048"/>
                    <a:pt x="560" y="2262"/>
                  </a:cubicBezTo>
                  <a:cubicBezTo>
                    <a:pt x="941" y="2548"/>
                    <a:pt x="4322" y="4632"/>
                    <a:pt x="5739" y="5275"/>
                  </a:cubicBezTo>
                  <a:cubicBezTo>
                    <a:pt x="6001" y="5406"/>
                    <a:pt x="6251" y="5501"/>
                    <a:pt x="6477" y="5561"/>
                  </a:cubicBezTo>
                  <a:cubicBezTo>
                    <a:pt x="6525" y="5572"/>
                    <a:pt x="6573" y="5584"/>
                    <a:pt x="6608" y="5584"/>
                  </a:cubicBezTo>
                  <a:cubicBezTo>
                    <a:pt x="6858" y="5584"/>
                    <a:pt x="7108" y="5382"/>
                    <a:pt x="7227" y="5096"/>
                  </a:cubicBezTo>
                  <a:cubicBezTo>
                    <a:pt x="7323" y="4846"/>
                    <a:pt x="7275" y="4608"/>
                    <a:pt x="7120" y="4465"/>
                  </a:cubicBezTo>
                  <a:cubicBezTo>
                    <a:pt x="7073" y="4418"/>
                    <a:pt x="6632" y="3965"/>
                    <a:pt x="6072" y="3382"/>
                  </a:cubicBezTo>
                  <a:cubicBezTo>
                    <a:pt x="6055" y="3364"/>
                    <a:pt x="6038" y="3353"/>
                    <a:pt x="6015" y="3353"/>
                  </a:cubicBezTo>
                  <a:cubicBezTo>
                    <a:pt x="6007" y="3353"/>
                    <a:pt x="5999" y="3355"/>
                    <a:pt x="5989" y="3358"/>
                  </a:cubicBezTo>
                  <a:cubicBezTo>
                    <a:pt x="5941" y="3370"/>
                    <a:pt x="5894" y="3370"/>
                    <a:pt x="5834" y="3370"/>
                  </a:cubicBezTo>
                  <a:cubicBezTo>
                    <a:pt x="5239" y="3370"/>
                    <a:pt x="3870" y="2798"/>
                    <a:pt x="691" y="24"/>
                  </a:cubicBezTo>
                  <a:cubicBezTo>
                    <a:pt x="667" y="12"/>
                    <a:pt x="643" y="0"/>
                    <a:pt x="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1"/>
            <p:cNvSpPr/>
            <p:nvPr/>
          </p:nvSpPr>
          <p:spPr>
            <a:xfrm>
              <a:off x="2628689" y="2292012"/>
              <a:ext cx="1082858" cy="1237798"/>
            </a:xfrm>
            <a:custGeom>
              <a:avLst/>
              <a:gdLst/>
              <a:ahLst/>
              <a:cxnLst/>
              <a:rect l="l" t="t" r="r" b="b"/>
              <a:pathLst>
                <a:path w="34707" h="39673" extrusionOk="0">
                  <a:moveTo>
                    <a:pt x="4144" y="1"/>
                  </a:moveTo>
                  <a:lnTo>
                    <a:pt x="1941" y="4513"/>
                  </a:lnTo>
                  <a:cubicBezTo>
                    <a:pt x="0" y="8657"/>
                    <a:pt x="2382" y="12586"/>
                    <a:pt x="6168" y="13467"/>
                  </a:cubicBezTo>
                  <a:lnTo>
                    <a:pt x="28468" y="19527"/>
                  </a:lnTo>
                  <a:lnTo>
                    <a:pt x="22301" y="39672"/>
                  </a:lnTo>
                  <a:lnTo>
                    <a:pt x="25706" y="39672"/>
                  </a:lnTo>
                  <a:lnTo>
                    <a:pt x="33469" y="21801"/>
                  </a:lnTo>
                  <a:cubicBezTo>
                    <a:pt x="34707" y="18956"/>
                    <a:pt x="33374" y="15634"/>
                    <a:pt x="30516" y="14443"/>
                  </a:cubicBezTo>
                  <a:lnTo>
                    <a:pt x="13454" y="6799"/>
                  </a:lnTo>
                  <a:lnTo>
                    <a:pt x="13454" y="2644"/>
                  </a:lnTo>
                  <a:cubicBezTo>
                    <a:pt x="13157" y="2644"/>
                    <a:pt x="4144" y="1"/>
                    <a:pt x="4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1"/>
            <p:cNvSpPr/>
            <p:nvPr/>
          </p:nvSpPr>
          <p:spPr>
            <a:xfrm>
              <a:off x="2909988" y="2731308"/>
              <a:ext cx="263203" cy="79498"/>
            </a:xfrm>
            <a:custGeom>
              <a:avLst/>
              <a:gdLst/>
              <a:ahLst/>
              <a:cxnLst/>
              <a:rect l="l" t="t" r="r" b="b"/>
              <a:pathLst>
                <a:path w="8436" h="2548" extrusionOk="0">
                  <a:moveTo>
                    <a:pt x="193" y="0"/>
                  </a:moveTo>
                  <a:cubicBezTo>
                    <a:pt x="47" y="0"/>
                    <a:pt x="0" y="224"/>
                    <a:pt x="164" y="268"/>
                  </a:cubicBezTo>
                  <a:cubicBezTo>
                    <a:pt x="2843" y="1030"/>
                    <a:pt x="5522" y="1792"/>
                    <a:pt x="8201" y="2542"/>
                  </a:cubicBezTo>
                  <a:cubicBezTo>
                    <a:pt x="8215" y="2546"/>
                    <a:pt x="8228" y="2548"/>
                    <a:pt x="8240" y="2548"/>
                  </a:cubicBezTo>
                  <a:cubicBezTo>
                    <a:pt x="8379" y="2548"/>
                    <a:pt x="8436" y="2324"/>
                    <a:pt x="8272" y="2280"/>
                  </a:cubicBezTo>
                  <a:lnTo>
                    <a:pt x="235" y="6"/>
                  </a:lnTo>
                  <a:cubicBezTo>
                    <a:pt x="221" y="2"/>
                    <a:pt x="207"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1"/>
            <p:cNvSpPr/>
            <p:nvPr/>
          </p:nvSpPr>
          <p:spPr>
            <a:xfrm>
              <a:off x="2836418" y="2414815"/>
              <a:ext cx="214999" cy="91884"/>
            </a:xfrm>
            <a:custGeom>
              <a:avLst/>
              <a:gdLst/>
              <a:ahLst/>
              <a:cxnLst/>
              <a:rect l="l" t="t" r="r" b="b"/>
              <a:pathLst>
                <a:path w="6891" h="2945" extrusionOk="0">
                  <a:moveTo>
                    <a:pt x="194" y="0"/>
                  </a:moveTo>
                  <a:cubicBezTo>
                    <a:pt x="47" y="0"/>
                    <a:pt x="1" y="224"/>
                    <a:pt x="165" y="268"/>
                  </a:cubicBezTo>
                  <a:cubicBezTo>
                    <a:pt x="2439" y="804"/>
                    <a:pt x="4629" y="1696"/>
                    <a:pt x="6618" y="2923"/>
                  </a:cubicBezTo>
                  <a:cubicBezTo>
                    <a:pt x="6643" y="2938"/>
                    <a:pt x="6667" y="2945"/>
                    <a:pt x="6691" y="2945"/>
                  </a:cubicBezTo>
                  <a:cubicBezTo>
                    <a:pt x="6811" y="2945"/>
                    <a:pt x="6890" y="2765"/>
                    <a:pt x="6761" y="2685"/>
                  </a:cubicBezTo>
                  <a:cubicBezTo>
                    <a:pt x="4748" y="1446"/>
                    <a:pt x="2534" y="542"/>
                    <a:pt x="236" y="6"/>
                  </a:cubicBezTo>
                  <a:cubicBezTo>
                    <a:pt x="221" y="2"/>
                    <a:pt x="207"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1"/>
            <p:cNvSpPr/>
            <p:nvPr/>
          </p:nvSpPr>
          <p:spPr>
            <a:xfrm>
              <a:off x="3408033" y="2142939"/>
              <a:ext cx="285324" cy="154658"/>
            </a:xfrm>
            <a:custGeom>
              <a:avLst/>
              <a:gdLst/>
              <a:ahLst/>
              <a:cxnLst/>
              <a:rect l="l" t="t" r="r" b="b"/>
              <a:pathLst>
                <a:path w="9145" h="4957" extrusionOk="0">
                  <a:moveTo>
                    <a:pt x="5697" y="1"/>
                  </a:moveTo>
                  <a:cubicBezTo>
                    <a:pt x="5664" y="1"/>
                    <a:pt x="5630" y="2"/>
                    <a:pt x="5597" y="4"/>
                  </a:cubicBezTo>
                  <a:lnTo>
                    <a:pt x="2310" y="219"/>
                  </a:lnTo>
                  <a:lnTo>
                    <a:pt x="917" y="159"/>
                  </a:lnTo>
                  <a:lnTo>
                    <a:pt x="1" y="2850"/>
                  </a:lnTo>
                  <a:cubicBezTo>
                    <a:pt x="846" y="2731"/>
                    <a:pt x="1346" y="2636"/>
                    <a:pt x="1346" y="2636"/>
                  </a:cubicBezTo>
                  <a:cubicBezTo>
                    <a:pt x="2383" y="3318"/>
                    <a:pt x="3517" y="3475"/>
                    <a:pt x="4340" y="3475"/>
                  </a:cubicBezTo>
                  <a:cubicBezTo>
                    <a:pt x="5039" y="3475"/>
                    <a:pt x="5513" y="3362"/>
                    <a:pt x="5513" y="3362"/>
                  </a:cubicBezTo>
                  <a:cubicBezTo>
                    <a:pt x="7031" y="4646"/>
                    <a:pt x="7657" y="4957"/>
                    <a:pt x="7909" y="4957"/>
                  </a:cubicBezTo>
                  <a:cubicBezTo>
                    <a:pt x="8144" y="4957"/>
                    <a:pt x="8049" y="4684"/>
                    <a:pt x="8049" y="4684"/>
                  </a:cubicBezTo>
                  <a:lnTo>
                    <a:pt x="6120" y="2588"/>
                  </a:lnTo>
                  <a:lnTo>
                    <a:pt x="6120" y="2588"/>
                  </a:lnTo>
                  <a:cubicBezTo>
                    <a:pt x="7287" y="3017"/>
                    <a:pt x="8049" y="3826"/>
                    <a:pt x="8430" y="4338"/>
                  </a:cubicBezTo>
                  <a:cubicBezTo>
                    <a:pt x="8508" y="4440"/>
                    <a:pt x="8624" y="4490"/>
                    <a:pt x="8740" y="4490"/>
                  </a:cubicBezTo>
                  <a:cubicBezTo>
                    <a:pt x="8856" y="4490"/>
                    <a:pt x="8972" y="4440"/>
                    <a:pt x="9049" y="4338"/>
                  </a:cubicBezTo>
                  <a:cubicBezTo>
                    <a:pt x="9133" y="4231"/>
                    <a:pt x="9145" y="4076"/>
                    <a:pt x="9073" y="3957"/>
                  </a:cubicBezTo>
                  <a:lnTo>
                    <a:pt x="8585" y="3064"/>
                  </a:lnTo>
                  <a:lnTo>
                    <a:pt x="8573" y="2374"/>
                  </a:lnTo>
                  <a:cubicBezTo>
                    <a:pt x="8573" y="1957"/>
                    <a:pt x="8371" y="1576"/>
                    <a:pt x="8014" y="1326"/>
                  </a:cubicBezTo>
                  <a:lnTo>
                    <a:pt x="6525" y="266"/>
                  </a:lnTo>
                  <a:cubicBezTo>
                    <a:pt x="6279" y="95"/>
                    <a:pt x="5994" y="1"/>
                    <a:pt x="56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1"/>
            <p:cNvSpPr/>
            <p:nvPr/>
          </p:nvSpPr>
          <p:spPr>
            <a:xfrm>
              <a:off x="3543629" y="2149740"/>
              <a:ext cx="230350" cy="120058"/>
            </a:xfrm>
            <a:custGeom>
              <a:avLst/>
              <a:gdLst/>
              <a:ahLst/>
              <a:cxnLst/>
              <a:rect l="l" t="t" r="r" b="b"/>
              <a:pathLst>
                <a:path w="7383" h="3848" extrusionOk="0">
                  <a:moveTo>
                    <a:pt x="6870" y="1"/>
                  </a:moveTo>
                  <a:lnTo>
                    <a:pt x="965" y="1263"/>
                  </a:lnTo>
                  <a:cubicBezTo>
                    <a:pt x="286" y="1406"/>
                    <a:pt x="12" y="2049"/>
                    <a:pt x="0" y="2739"/>
                  </a:cubicBezTo>
                  <a:cubicBezTo>
                    <a:pt x="0" y="3329"/>
                    <a:pt x="164" y="3847"/>
                    <a:pt x="802" y="3847"/>
                  </a:cubicBezTo>
                  <a:cubicBezTo>
                    <a:pt x="988" y="3847"/>
                    <a:pt x="1214" y="3803"/>
                    <a:pt x="1489" y="3704"/>
                  </a:cubicBezTo>
                  <a:lnTo>
                    <a:pt x="7382" y="2442"/>
                  </a:lnTo>
                  <a:lnTo>
                    <a:pt x="7299" y="2013"/>
                  </a:lnTo>
                  <a:lnTo>
                    <a:pt x="6977" y="525"/>
                  </a:lnTo>
                  <a:lnTo>
                    <a:pt x="68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1"/>
            <p:cNvSpPr/>
            <p:nvPr/>
          </p:nvSpPr>
          <p:spPr>
            <a:xfrm>
              <a:off x="2695550" y="1718088"/>
              <a:ext cx="453242" cy="699910"/>
            </a:xfrm>
            <a:custGeom>
              <a:avLst/>
              <a:gdLst/>
              <a:ahLst/>
              <a:cxnLst/>
              <a:rect l="l" t="t" r="r" b="b"/>
              <a:pathLst>
                <a:path w="14527" h="22433" extrusionOk="0">
                  <a:moveTo>
                    <a:pt x="4882" y="1"/>
                  </a:moveTo>
                  <a:cubicBezTo>
                    <a:pt x="4882" y="1"/>
                    <a:pt x="4822" y="72"/>
                    <a:pt x="4727" y="191"/>
                  </a:cubicBezTo>
                  <a:cubicBezTo>
                    <a:pt x="4251" y="787"/>
                    <a:pt x="2798" y="2620"/>
                    <a:pt x="2263" y="3513"/>
                  </a:cubicBezTo>
                  <a:cubicBezTo>
                    <a:pt x="1441" y="4882"/>
                    <a:pt x="1715" y="7252"/>
                    <a:pt x="2167" y="9169"/>
                  </a:cubicBezTo>
                  <a:cubicBezTo>
                    <a:pt x="2656" y="11312"/>
                    <a:pt x="2953" y="13681"/>
                    <a:pt x="1977" y="15657"/>
                  </a:cubicBezTo>
                  <a:cubicBezTo>
                    <a:pt x="1036" y="17586"/>
                    <a:pt x="0" y="21801"/>
                    <a:pt x="0" y="21801"/>
                  </a:cubicBezTo>
                  <a:cubicBezTo>
                    <a:pt x="0" y="21801"/>
                    <a:pt x="6287" y="22158"/>
                    <a:pt x="9561" y="22337"/>
                  </a:cubicBezTo>
                  <a:cubicBezTo>
                    <a:pt x="10716" y="22396"/>
                    <a:pt x="11490" y="22432"/>
                    <a:pt x="11490" y="22432"/>
                  </a:cubicBezTo>
                  <a:cubicBezTo>
                    <a:pt x="11466" y="22111"/>
                    <a:pt x="10192" y="15372"/>
                    <a:pt x="12490" y="12550"/>
                  </a:cubicBezTo>
                  <a:cubicBezTo>
                    <a:pt x="12788" y="12193"/>
                    <a:pt x="13097" y="11847"/>
                    <a:pt x="13335" y="11455"/>
                  </a:cubicBezTo>
                  <a:cubicBezTo>
                    <a:pt x="14526" y="9454"/>
                    <a:pt x="12347" y="6668"/>
                    <a:pt x="11288" y="5049"/>
                  </a:cubicBezTo>
                  <a:cubicBezTo>
                    <a:pt x="10895" y="4442"/>
                    <a:pt x="10323" y="3656"/>
                    <a:pt x="9692" y="2846"/>
                  </a:cubicBezTo>
                  <a:lnTo>
                    <a:pt x="9692" y="2834"/>
                  </a:lnTo>
                  <a:cubicBezTo>
                    <a:pt x="9680" y="2834"/>
                    <a:pt x="7954" y="584"/>
                    <a:pt x="7954" y="584"/>
                  </a:cubicBezTo>
                  <a:lnTo>
                    <a:pt x="4882" y="1"/>
                  </a:lnTo>
                  <a:close/>
                </a:path>
              </a:pathLst>
            </a:cu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1"/>
            <p:cNvSpPr/>
            <p:nvPr/>
          </p:nvSpPr>
          <p:spPr>
            <a:xfrm>
              <a:off x="2819249" y="1793024"/>
              <a:ext cx="880058" cy="504598"/>
            </a:xfrm>
            <a:custGeom>
              <a:avLst/>
              <a:gdLst/>
              <a:ahLst/>
              <a:cxnLst/>
              <a:rect l="l" t="t" r="r" b="b"/>
              <a:pathLst>
                <a:path w="28207" h="16173" extrusionOk="0">
                  <a:moveTo>
                    <a:pt x="2681" y="1"/>
                  </a:moveTo>
                  <a:cubicBezTo>
                    <a:pt x="2082" y="1"/>
                    <a:pt x="1539" y="209"/>
                    <a:pt x="1108" y="541"/>
                  </a:cubicBezTo>
                  <a:cubicBezTo>
                    <a:pt x="370" y="1112"/>
                    <a:pt x="1" y="2088"/>
                    <a:pt x="334" y="3065"/>
                  </a:cubicBezTo>
                  <a:lnTo>
                    <a:pt x="3358" y="12221"/>
                  </a:lnTo>
                  <a:cubicBezTo>
                    <a:pt x="3775" y="13495"/>
                    <a:pt x="4918" y="14423"/>
                    <a:pt x="6299" y="14638"/>
                  </a:cubicBezTo>
                  <a:cubicBezTo>
                    <a:pt x="7321" y="14789"/>
                    <a:pt x="8489" y="14847"/>
                    <a:pt x="9709" y="14847"/>
                  </a:cubicBezTo>
                  <a:cubicBezTo>
                    <a:pt x="10123" y="14847"/>
                    <a:pt x="10544" y="14840"/>
                    <a:pt x="10966" y="14828"/>
                  </a:cubicBezTo>
                  <a:cubicBezTo>
                    <a:pt x="11550" y="14816"/>
                    <a:pt x="12145" y="14780"/>
                    <a:pt x="12728" y="14745"/>
                  </a:cubicBezTo>
                  <a:cubicBezTo>
                    <a:pt x="15253" y="14590"/>
                    <a:pt x="17646" y="14280"/>
                    <a:pt x="19063" y="14066"/>
                  </a:cubicBezTo>
                  <a:cubicBezTo>
                    <a:pt x="19908" y="13947"/>
                    <a:pt x="20408" y="13852"/>
                    <a:pt x="20408" y="13852"/>
                  </a:cubicBezTo>
                  <a:cubicBezTo>
                    <a:pt x="21445" y="14534"/>
                    <a:pt x="22579" y="14691"/>
                    <a:pt x="23402" y="14691"/>
                  </a:cubicBezTo>
                  <a:cubicBezTo>
                    <a:pt x="24101" y="14691"/>
                    <a:pt x="24575" y="14578"/>
                    <a:pt x="24575" y="14578"/>
                  </a:cubicBezTo>
                  <a:cubicBezTo>
                    <a:pt x="26093" y="15862"/>
                    <a:pt x="26719" y="16173"/>
                    <a:pt x="26971" y="16173"/>
                  </a:cubicBezTo>
                  <a:cubicBezTo>
                    <a:pt x="27206" y="16173"/>
                    <a:pt x="27111" y="15900"/>
                    <a:pt x="27111" y="15900"/>
                  </a:cubicBezTo>
                  <a:lnTo>
                    <a:pt x="25182" y="13804"/>
                  </a:lnTo>
                  <a:lnTo>
                    <a:pt x="25182" y="13804"/>
                  </a:lnTo>
                  <a:cubicBezTo>
                    <a:pt x="26349" y="14233"/>
                    <a:pt x="27111" y="15042"/>
                    <a:pt x="27492" y="15554"/>
                  </a:cubicBezTo>
                  <a:cubicBezTo>
                    <a:pt x="27570" y="15656"/>
                    <a:pt x="27686" y="15706"/>
                    <a:pt x="27802" y="15706"/>
                  </a:cubicBezTo>
                  <a:cubicBezTo>
                    <a:pt x="27918" y="15706"/>
                    <a:pt x="28034" y="15656"/>
                    <a:pt x="28111" y="15554"/>
                  </a:cubicBezTo>
                  <a:cubicBezTo>
                    <a:pt x="28195" y="15447"/>
                    <a:pt x="28207" y="15292"/>
                    <a:pt x="28135" y="15173"/>
                  </a:cubicBezTo>
                  <a:lnTo>
                    <a:pt x="27647" y="14280"/>
                  </a:lnTo>
                  <a:lnTo>
                    <a:pt x="27635" y="13590"/>
                  </a:lnTo>
                  <a:cubicBezTo>
                    <a:pt x="27635" y="13173"/>
                    <a:pt x="27421" y="12792"/>
                    <a:pt x="27076" y="12542"/>
                  </a:cubicBezTo>
                  <a:lnTo>
                    <a:pt x="25587" y="11482"/>
                  </a:lnTo>
                  <a:cubicBezTo>
                    <a:pt x="25341" y="11311"/>
                    <a:pt x="25056" y="11217"/>
                    <a:pt x="24759" y="11217"/>
                  </a:cubicBezTo>
                  <a:cubicBezTo>
                    <a:pt x="24726" y="11217"/>
                    <a:pt x="24692" y="11218"/>
                    <a:pt x="24659" y="11220"/>
                  </a:cubicBezTo>
                  <a:lnTo>
                    <a:pt x="21372" y="11435"/>
                  </a:lnTo>
                  <a:lnTo>
                    <a:pt x="19979" y="11375"/>
                  </a:lnTo>
                  <a:lnTo>
                    <a:pt x="13764" y="11113"/>
                  </a:lnTo>
                  <a:lnTo>
                    <a:pt x="13169" y="11089"/>
                  </a:lnTo>
                  <a:lnTo>
                    <a:pt x="7668" y="10863"/>
                  </a:lnTo>
                  <a:lnTo>
                    <a:pt x="5120" y="1791"/>
                  </a:lnTo>
                  <a:cubicBezTo>
                    <a:pt x="4835" y="791"/>
                    <a:pt x="3906" y="64"/>
                    <a:pt x="2822" y="5"/>
                  </a:cubicBezTo>
                  <a:cubicBezTo>
                    <a:pt x="2775" y="2"/>
                    <a:pt x="2728" y="1"/>
                    <a:pt x="268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1"/>
            <p:cNvSpPr/>
            <p:nvPr/>
          </p:nvSpPr>
          <p:spPr>
            <a:xfrm>
              <a:off x="3413983" y="2142951"/>
              <a:ext cx="285324" cy="154658"/>
            </a:xfrm>
            <a:custGeom>
              <a:avLst/>
              <a:gdLst/>
              <a:ahLst/>
              <a:cxnLst/>
              <a:rect l="l" t="t" r="r" b="b"/>
              <a:pathLst>
                <a:path w="9145" h="4957" extrusionOk="0">
                  <a:moveTo>
                    <a:pt x="5697" y="1"/>
                  </a:moveTo>
                  <a:cubicBezTo>
                    <a:pt x="5664" y="1"/>
                    <a:pt x="5630" y="2"/>
                    <a:pt x="5597" y="4"/>
                  </a:cubicBezTo>
                  <a:lnTo>
                    <a:pt x="2310" y="219"/>
                  </a:lnTo>
                  <a:lnTo>
                    <a:pt x="917" y="159"/>
                  </a:lnTo>
                  <a:lnTo>
                    <a:pt x="1" y="2850"/>
                  </a:lnTo>
                  <a:cubicBezTo>
                    <a:pt x="846" y="2731"/>
                    <a:pt x="1346" y="2636"/>
                    <a:pt x="1346" y="2636"/>
                  </a:cubicBezTo>
                  <a:cubicBezTo>
                    <a:pt x="2383" y="3318"/>
                    <a:pt x="3517" y="3475"/>
                    <a:pt x="4340" y="3475"/>
                  </a:cubicBezTo>
                  <a:cubicBezTo>
                    <a:pt x="5039" y="3475"/>
                    <a:pt x="5513" y="3362"/>
                    <a:pt x="5513" y="3362"/>
                  </a:cubicBezTo>
                  <a:cubicBezTo>
                    <a:pt x="7031" y="4646"/>
                    <a:pt x="7657" y="4957"/>
                    <a:pt x="7909" y="4957"/>
                  </a:cubicBezTo>
                  <a:cubicBezTo>
                    <a:pt x="8144" y="4957"/>
                    <a:pt x="8049" y="4684"/>
                    <a:pt x="8049" y="4684"/>
                  </a:cubicBezTo>
                  <a:lnTo>
                    <a:pt x="6120" y="2588"/>
                  </a:lnTo>
                  <a:lnTo>
                    <a:pt x="6120" y="2588"/>
                  </a:lnTo>
                  <a:cubicBezTo>
                    <a:pt x="7287" y="3017"/>
                    <a:pt x="8049" y="3826"/>
                    <a:pt x="8430" y="4338"/>
                  </a:cubicBezTo>
                  <a:cubicBezTo>
                    <a:pt x="8508" y="4440"/>
                    <a:pt x="8624" y="4490"/>
                    <a:pt x="8740" y="4490"/>
                  </a:cubicBezTo>
                  <a:cubicBezTo>
                    <a:pt x="8856" y="4490"/>
                    <a:pt x="8972" y="4440"/>
                    <a:pt x="9049" y="4338"/>
                  </a:cubicBezTo>
                  <a:cubicBezTo>
                    <a:pt x="9133" y="4231"/>
                    <a:pt x="9145" y="4076"/>
                    <a:pt x="9073" y="3957"/>
                  </a:cubicBezTo>
                  <a:lnTo>
                    <a:pt x="8585" y="3064"/>
                  </a:lnTo>
                  <a:lnTo>
                    <a:pt x="8573" y="2374"/>
                  </a:lnTo>
                  <a:cubicBezTo>
                    <a:pt x="8573" y="1957"/>
                    <a:pt x="8371" y="1576"/>
                    <a:pt x="8014" y="1326"/>
                  </a:cubicBezTo>
                  <a:lnTo>
                    <a:pt x="6525" y="266"/>
                  </a:lnTo>
                  <a:cubicBezTo>
                    <a:pt x="6279" y="95"/>
                    <a:pt x="5994" y="1"/>
                    <a:pt x="569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77"/>
        <p:cNvGrpSpPr/>
        <p:nvPr/>
      </p:nvGrpSpPr>
      <p:grpSpPr>
        <a:xfrm>
          <a:off x="0" y="0"/>
          <a:ext cx="0" cy="0"/>
          <a:chOff x="0" y="0"/>
          <a:chExt cx="0" cy="0"/>
        </a:xfrm>
      </p:grpSpPr>
      <p:sp>
        <p:nvSpPr>
          <p:cNvPr id="2078" name="Google Shape;2078;p82">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2079" name="Google Shape;2079;p82">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83"/>
        <p:cNvGrpSpPr/>
        <p:nvPr/>
      </p:nvGrpSpPr>
      <p:grpSpPr>
        <a:xfrm>
          <a:off x="0" y="0"/>
          <a:ext cx="0" cy="0"/>
          <a:chOff x="0" y="0"/>
          <a:chExt cx="0" cy="0"/>
        </a:xfrm>
      </p:grpSpPr>
      <p:sp>
        <p:nvSpPr>
          <p:cNvPr id="2084" name="Google Shape;2084;p83"/>
          <p:cNvSpPr txBox="1">
            <a:spLocks noGrp="1"/>
          </p:cNvSpPr>
          <p:nvPr>
            <p:ph type="title"/>
          </p:nvPr>
        </p:nvSpPr>
        <p:spPr>
          <a:xfrm>
            <a:off x="733600" y="377725"/>
            <a:ext cx="61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AROUND THE WORLD</a:t>
            </a:r>
            <a:endParaRPr/>
          </a:p>
        </p:txBody>
      </p:sp>
      <p:grpSp>
        <p:nvGrpSpPr>
          <p:cNvPr id="2085" name="Google Shape;2085;p83"/>
          <p:cNvGrpSpPr/>
          <p:nvPr/>
        </p:nvGrpSpPr>
        <p:grpSpPr>
          <a:xfrm>
            <a:off x="852112" y="1510076"/>
            <a:ext cx="4291049" cy="2821680"/>
            <a:chOff x="235800" y="830650"/>
            <a:chExt cx="6978450" cy="4588844"/>
          </a:xfrm>
        </p:grpSpPr>
        <p:sp>
          <p:nvSpPr>
            <p:cNvPr id="2086" name="Google Shape;2086;p8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2" name="Google Shape;2092;p83"/>
          <p:cNvSpPr/>
          <p:nvPr/>
        </p:nvSpPr>
        <p:spPr>
          <a:xfrm>
            <a:off x="1771650" y="2695575"/>
            <a:ext cx="123900" cy="123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3"/>
          <p:cNvSpPr/>
          <p:nvPr/>
        </p:nvSpPr>
        <p:spPr>
          <a:xfrm>
            <a:off x="3009900" y="2124075"/>
            <a:ext cx="123900" cy="123900"/>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3"/>
          <p:cNvSpPr/>
          <p:nvPr/>
        </p:nvSpPr>
        <p:spPr>
          <a:xfrm>
            <a:off x="6047375" y="1348501"/>
            <a:ext cx="263400" cy="263700"/>
          </a:xfrm>
          <a:prstGeom prst="ellipse">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3"/>
          <p:cNvSpPr txBox="1"/>
          <p:nvPr/>
        </p:nvSpPr>
        <p:spPr>
          <a:xfrm>
            <a:off x="713250" y="4361410"/>
            <a:ext cx="7717500" cy="345000"/>
          </a:xfrm>
          <a:prstGeom prst="rect">
            <a:avLst/>
          </a:prstGeom>
          <a:noFill/>
          <a:ln>
            <a:noFill/>
          </a:ln>
        </p:spPr>
        <p:txBody>
          <a:bodyPr spcFirstLastPara="1" wrap="square" lIns="91425" tIns="228600" rIns="91425" bIns="0" anchor="ctr" anchorCtr="0">
            <a:noAutofit/>
          </a:bodyPr>
          <a:lstStyle/>
          <a:p>
            <a:pPr marL="0" lvl="0" indent="0" algn="ctr" rtl="0">
              <a:spcBef>
                <a:spcPts val="0"/>
              </a:spcBef>
              <a:spcAft>
                <a:spcPts val="1600"/>
              </a:spcAft>
              <a:buNone/>
            </a:pPr>
            <a:r>
              <a:rPr lang="en">
                <a:solidFill>
                  <a:schemeClr val="dk1"/>
                </a:solidFill>
                <a:latin typeface="Signika"/>
                <a:ea typeface="Signika"/>
                <a:cs typeface="Signika"/>
                <a:sym typeface="Signika"/>
              </a:rPr>
              <a:t>You can edit this text, according to your needs</a:t>
            </a:r>
            <a:endParaRPr>
              <a:solidFill>
                <a:schemeClr val="dk1"/>
              </a:solidFill>
              <a:latin typeface="Signika"/>
              <a:ea typeface="Signika"/>
              <a:cs typeface="Signika"/>
              <a:sym typeface="Signika"/>
            </a:endParaRPr>
          </a:p>
        </p:txBody>
      </p:sp>
      <p:sp>
        <p:nvSpPr>
          <p:cNvPr id="2096" name="Google Shape;2096;p83"/>
          <p:cNvSpPr/>
          <p:nvPr/>
        </p:nvSpPr>
        <p:spPr>
          <a:xfrm>
            <a:off x="4762500" y="2419350"/>
            <a:ext cx="123900" cy="123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3"/>
          <p:cNvSpPr/>
          <p:nvPr/>
        </p:nvSpPr>
        <p:spPr>
          <a:xfrm>
            <a:off x="6047375" y="2367675"/>
            <a:ext cx="263400" cy="263700"/>
          </a:xfrm>
          <a:prstGeom prst="ellipse">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3"/>
          <p:cNvSpPr/>
          <p:nvPr/>
        </p:nvSpPr>
        <p:spPr>
          <a:xfrm>
            <a:off x="6047375" y="3295775"/>
            <a:ext cx="263400" cy="263700"/>
          </a:xfrm>
          <a:prstGeom prst="ellipse">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3"/>
          <p:cNvSpPr txBox="1">
            <a:spLocks noGrp="1"/>
          </p:cNvSpPr>
          <p:nvPr>
            <p:ph type="subTitle" idx="4294967295"/>
          </p:nvPr>
        </p:nvSpPr>
        <p:spPr>
          <a:xfrm>
            <a:off x="733600" y="959300"/>
            <a:ext cx="4783500" cy="474300"/>
          </a:xfrm>
          <a:prstGeom prst="rect">
            <a:avLst/>
          </a:prstGeom>
        </p:spPr>
        <p:txBody>
          <a:bodyPr spcFirstLastPara="1" wrap="square" lIns="91425" tIns="0" rIns="91425" bIns="91425" anchor="t" anchorCtr="0">
            <a:noAutofit/>
          </a:bodyPr>
          <a:lstStyle/>
          <a:p>
            <a:pPr marL="0" lvl="0" indent="0" algn="l" rtl="0">
              <a:spcBef>
                <a:spcPts val="0"/>
              </a:spcBef>
              <a:spcAft>
                <a:spcPts val="1600"/>
              </a:spcAft>
              <a:buNone/>
            </a:pPr>
            <a:r>
              <a:rPr lang="en"/>
              <a:t>Cities with high transit ridership, in millions</a:t>
            </a:r>
            <a:endParaRPr/>
          </a:p>
        </p:txBody>
      </p:sp>
      <p:sp>
        <p:nvSpPr>
          <p:cNvPr id="2100" name="Google Shape;2100;p83"/>
          <p:cNvSpPr/>
          <p:nvPr/>
        </p:nvSpPr>
        <p:spPr>
          <a:xfrm>
            <a:off x="6460825" y="2413575"/>
            <a:ext cx="1406100" cy="17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Passion One"/>
                <a:ea typeface="Passion One"/>
                <a:cs typeface="Passion One"/>
                <a:sym typeface="Passion One"/>
              </a:rPr>
              <a:t>PARIS</a:t>
            </a:r>
            <a:endParaRPr sz="1600" b="1">
              <a:latin typeface="Passion One"/>
              <a:ea typeface="Passion One"/>
              <a:cs typeface="Passion One"/>
              <a:sym typeface="Passion One"/>
            </a:endParaRPr>
          </a:p>
        </p:txBody>
      </p:sp>
      <p:sp>
        <p:nvSpPr>
          <p:cNvPr id="2101" name="Google Shape;2101;p83"/>
          <p:cNvSpPr/>
          <p:nvPr/>
        </p:nvSpPr>
        <p:spPr>
          <a:xfrm>
            <a:off x="6460825" y="2625675"/>
            <a:ext cx="1406100" cy="38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Signika"/>
                <a:ea typeface="Signika"/>
                <a:cs typeface="Signika"/>
                <a:sym typeface="Signika"/>
              </a:rPr>
              <a:t>France</a:t>
            </a:r>
            <a:endParaRPr>
              <a:solidFill>
                <a:schemeClr val="dk1"/>
              </a:solidFill>
              <a:latin typeface="Signika"/>
              <a:ea typeface="Signika"/>
              <a:cs typeface="Signika"/>
              <a:sym typeface="Signika"/>
            </a:endParaRPr>
          </a:p>
          <a:p>
            <a:pPr marL="0" lvl="0" indent="0" algn="l" rtl="0">
              <a:spcBef>
                <a:spcPts val="0"/>
              </a:spcBef>
              <a:spcAft>
                <a:spcPts val="0"/>
              </a:spcAft>
              <a:buNone/>
            </a:pPr>
            <a:r>
              <a:rPr lang="en">
                <a:solidFill>
                  <a:schemeClr val="dk1"/>
                </a:solidFill>
                <a:latin typeface="Signika"/>
                <a:ea typeface="Signika"/>
                <a:cs typeface="Signika"/>
                <a:sym typeface="Signika"/>
              </a:rPr>
              <a:t>(2,320)</a:t>
            </a:r>
            <a:endParaRPr>
              <a:solidFill>
                <a:schemeClr val="dk1"/>
              </a:solidFill>
              <a:latin typeface="Signika"/>
              <a:ea typeface="Signika"/>
              <a:cs typeface="Signika"/>
              <a:sym typeface="Signika"/>
            </a:endParaRPr>
          </a:p>
        </p:txBody>
      </p:sp>
      <p:sp>
        <p:nvSpPr>
          <p:cNvPr id="2102" name="Google Shape;2102;p83"/>
          <p:cNvSpPr/>
          <p:nvPr/>
        </p:nvSpPr>
        <p:spPr>
          <a:xfrm>
            <a:off x="6460825" y="3341675"/>
            <a:ext cx="1406100" cy="17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Passion One"/>
                <a:ea typeface="Passion One"/>
                <a:cs typeface="Passion One"/>
                <a:sym typeface="Passion One"/>
              </a:rPr>
              <a:t>BEIJING</a:t>
            </a:r>
            <a:endParaRPr sz="1600" b="1">
              <a:latin typeface="Passion One"/>
              <a:ea typeface="Passion One"/>
              <a:cs typeface="Passion One"/>
              <a:sym typeface="Passion One"/>
            </a:endParaRPr>
          </a:p>
        </p:txBody>
      </p:sp>
      <p:sp>
        <p:nvSpPr>
          <p:cNvPr id="2103" name="Google Shape;2103;p83"/>
          <p:cNvSpPr/>
          <p:nvPr/>
        </p:nvSpPr>
        <p:spPr>
          <a:xfrm>
            <a:off x="6460825" y="3553775"/>
            <a:ext cx="1406100" cy="38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Signika"/>
                <a:ea typeface="Signika"/>
                <a:cs typeface="Signika"/>
                <a:sym typeface="Signika"/>
              </a:rPr>
              <a:t>China</a:t>
            </a:r>
            <a:endParaRPr>
              <a:solidFill>
                <a:schemeClr val="dk1"/>
              </a:solidFill>
              <a:latin typeface="Signika"/>
              <a:ea typeface="Signika"/>
              <a:cs typeface="Signika"/>
              <a:sym typeface="Signika"/>
            </a:endParaRPr>
          </a:p>
          <a:p>
            <a:pPr marL="0" lvl="0" indent="0" algn="l" rtl="0">
              <a:spcBef>
                <a:spcPts val="0"/>
              </a:spcBef>
              <a:spcAft>
                <a:spcPts val="0"/>
              </a:spcAft>
              <a:buNone/>
            </a:pPr>
            <a:r>
              <a:rPr lang="en">
                <a:solidFill>
                  <a:schemeClr val="dk1"/>
                </a:solidFill>
                <a:latin typeface="Signika"/>
                <a:ea typeface="Signika"/>
                <a:cs typeface="Signika"/>
                <a:sym typeface="Signika"/>
              </a:rPr>
              <a:t>(2,180)</a:t>
            </a:r>
            <a:endParaRPr>
              <a:solidFill>
                <a:schemeClr val="dk1"/>
              </a:solidFill>
              <a:latin typeface="Signika"/>
              <a:ea typeface="Signika"/>
              <a:cs typeface="Signika"/>
              <a:sym typeface="Signika"/>
            </a:endParaRPr>
          </a:p>
        </p:txBody>
      </p:sp>
      <p:sp>
        <p:nvSpPr>
          <p:cNvPr id="2104" name="Google Shape;2104;p83"/>
          <p:cNvSpPr/>
          <p:nvPr/>
        </p:nvSpPr>
        <p:spPr>
          <a:xfrm>
            <a:off x="6460825" y="1394400"/>
            <a:ext cx="1406100" cy="17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Passion One"/>
                <a:ea typeface="Passion One"/>
                <a:cs typeface="Passion One"/>
                <a:sym typeface="Passion One"/>
              </a:rPr>
              <a:t>NEW YORK</a:t>
            </a:r>
            <a:endParaRPr sz="1600" b="1">
              <a:latin typeface="Passion One"/>
              <a:ea typeface="Passion One"/>
              <a:cs typeface="Passion One"/>
              <a:sym typeface="Passion One"/>
            </a:endParaRPr>
          </a:p>
        </p:txBody>
      </p:sp>
      <p:sp>
        <p:nvSpPr>
          <p:cNvPr id="2105" name="Google Shape;2105;p83"/>
          <p:cNvSpPr/>
          <p:nvPr/>
        </p:nvSpPr>
        <p:spPr>
          <a:xfrm>
            <a:off x="6460825" y="1606500"/>
            <a:ext cx="1406100" cy="38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Signika"/>
                <a:ea typeface="Signika"/>
                <a:cs typeface="Signika"/>
                <a:sym typeface="Signika"/>
              </a:rPr>
              <a:t>USA</a:t>
            </a:r>
            <a:endParaRPr>
              <a:solidFill>
                <a:schemeClr val="dk1"/>
              </a:solidFill>
              <a:latin typeface="Signika"/>
              <a:ea typeface="Signika"/>
              <a:cs typeface="Signika"/>
              <a:sym typeface="Signika"/>
            </a:endParaRPr>
          </a:p>
          <a:p>
            <a:pPr marL="0" lvl="0" indent="0" algn="l" rtl="0">
              <a:spcBef>
                <a:spcPts val="0"/>
              </a:spcBef>
              <a:spcAft>
                <a:spcPts val="0"/>
              </a:spcAft>
              <a:buNone/>
            </a:pPr>
            <a:r>
              <a:rPr lang="en">
                <a:solidFill>
                  <a:schemeClr val="dk1"/>
                </a:solidFill>
                <a:latin typeface="Signika"/>
                <a:ea typeface="Signika"/>
                <a:cs typeface="Signika"/>
                <a:sym typeface="Signika"/>
              </a:rPr>
              <a:t>(4,250)</a:t>
            </a:r>
            <a:endParaRPr>
              <a:solidFill>
                <a:schemeClr val="dk1"/>
              </a:solidFill>
              <a:latin typeface="Signika"/>
              <a:ea typeface="Signika"/>
              <a:cs typeface="Signika"/>
              <a:sym typeface="Signika"/>
            </a:endParaRPr>
          </a:p>
        </p:txBody>
      </p:sp>
      <p:grpSp>
        <p:nvGrpSpPr>
          <p:cNvPr id="2106" name="Google Shape;2106;p83"/>
          <p:cNvGrpSpPr/>
          <p:nvPr/>
        </p:nvGrpSpPr>
        <p:grpSpPr>
          <a:xfrm>
            <a:off x="7968387" y="606798"/>
            <a:ext cx="506007" cy="502811"/>
            <a:chOff x="7098372" y="986300"/>
            <a:chExt cx="461054" cy="458142"/>
          </a:xfrm>
        </p:grpSpPr>
        <p:sp>
          <p:nvSpPr>
            <p:cNvPr id="2107" name="Google Shape;2107;p83"/>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3"/>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3"/>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3"/>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3"/>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3"/>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3"/>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3"/>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3"/>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3"/>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3"/>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3"/>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3"/>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23"/>
        <p:cNvGrpSpPr/>
        <p:nvPr/>
      </p:nvGrpSpPr>
      <p:grpSpPr>
        <a:xfrm>
          <a:off x="0" y="0"/>
          <a:ext cx="0" cy="0"/>
          <a:chOff x="0" y="0"/>
          <a:chExt cx="0" cy="0"/>
        </a:xfrm>
      </p:grpSpPr>
      <p:sp>
        <p:nvSpPr>
          <p:cNvPr id="2124" name="Google Shape;2124;p84">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2125" name="Google Shape;2125;p84">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pic>
        <p:nvPicPr>
          <p:cNvPr id="2130" name="Google Shape;2130;p85"/>
          <p:cNvPicPr preferRelativeResize="0"/>
          <p:nvPr/>
        </p:nvPicPr>
        <p:blipFill>
          <a:blip r:embed="rId3">
            <a:alphaModFix/>
          </a:blip>
          <a:stretch>
            <a:fillRect/>
          </a:stretch>
        </p:blipFill>
        <p:spPr>
          <a:xfrm>
            <a:off x="443076" y="1340950"/>
            <a:ext cx="4589700" cy="3062374"/>
          </a:xfrm>
          <a:prstGeom prst="rect">
            <a:avLst/>
          </a:prstGeom>
          <a:noFill/>
          <a:ln>
            <a:noFill/>
          </a:ln>
        </p:spPr>
      </p:pic>
      <p:pic>
        <p:nvPicPr>
          <p:cNvPr id="2131" name="Google Shape;2131;p85"/>
          <p:cNvPicPr preferRelativeResize="0"/>
          <p:nvPr/>
        </p:nvPicPr>
        <p:blipFill>
          <a:blip r:embed="rId4">
            <a:alphaModFix/>
          </a:blip>
          <a:stretch>
            <a:fillRect/>
          </a:stretch>
        </p:blipFill>
        <p:spPr>
          <a:xfrm>
            <a:off x="4825601" y="1135263"/>
            <a:ext cx="3913968" cy="2609312"/>
          </a:xfrm>
          <a:prstGeom prst="rect">
            <a:avLst/>
          </a:prstGeom>
          <a:noFill/>
          <a:ln>
            <a:noFill/>
          </a:ln>
        </p:spPr>
      </p:pic>
      <p:sp>
        <p:nvSpPr>
          <p:cNvPr id="2132" name="Google Shape;2132;p85"/>
          <p:cNvSpPr/>
          <p:nvPr/>
        </p:nvSpPr>
        <p:spPr>
          <a:xfrm>
            <a:off x="8" y="12"/>
            <a:ext cx="9158288" cy="5179284"/>
          </a:xfrm>
          <a:custGeom>
            <a:avLst/>
            <a:gdLst/>
            <a:ahLst/>
            <a:cxnLst/>
            <a:rect l="l" t="t" r="r" b="b"/>
            <a:pathLst>
              <a:path w="285750" h="160735" extrusionOk="0">
                <a:moveTo>
                  <a:pt x="80607" y="42057"/>
                </a:moveTo>
                <a:cubicBezTo>
                  <a:pt x="83241" y="42057"/>
                  <a:pt x="85817" y="42679"/>
                  <a:pt x="88118" y="44113"/>
                </a:cubicBezTo>
                <a:cubicBezTo>
                  <a:pt x="88975" y="44648"/>
                  <a:pt x="89749" y="45256"/>
                  <a:pt x="90464" y="45910"/>
                </a:cubicBezTo>
                <a:cubicBezTo>
                  <a:pt x="92893" y="48173"/>
                  <a:pt x="94583" y="51113"/>
                  <a:pt x="96143" y="54150"/>
                </a:cubicBezTo>
                <a:cubicBezTo>
                  <a:pt x="97488" y="56757"/>
                  <a:pt x="98739" y="59424"/>
                  <a:pt x="100286" y="61793"/>
                </a:cubicBezTo>
                <a:cubicBezTo>
                  <a:pt x="103477" y="66675"/>
                  <a:pt x="109335" y="69163"/>
                  <a:pt x="112157" y="74307"/>
                </a:cubicBezTo>
                <a:cubicBezTo>
                  <a:pt x="114848" y="79200"/>
                  <a:pt x="113943" y="84856"/>
                  <a:pt x="110288" y="88999"/>
                </a:cubicBezTo>
                <a:cubicBezTo>
                  <a:pt x="107442" y="92226"/>
                  <a:pt x="103489" y="94238"/>
                  <a:pt x="99477" y="95762"/>
                </a:cubicBezTo>
                <a:cubicBezTo>
                  <a:pt x="94143" y="97791"/>
                  <a:pt x="88379" y="99070"/>
                  <a:pt x="82692" y="99070"/>
                </a:cubicBezTo>
                <a:cubicBezTo>
                  <a:pt x="78770" y="99070"/>
                  <a:pt x="74883" y="98461"/>
                  <a:pt x="71199" y="97071"/>
                </a:cubicBezTo>
                <a:cubicBezTo>
                  <a:pt x="68259" y="95964"/>
                  <a:pt x="65663" y="94357"/>
                  <a:pt x="63460" y="92380"/>
                </a:cubicBezTo>
                <a:cubicBezTo>
                  <a:pt x="56829" y="86463"/>
                  <a:pt x="53650" y="77224"/>
                  <a:pt x="54793" y="68116"/>
                </a:cubicBezTo>
                <a:cubicBezTo>
                  <a:pt x="55852" y="59638"/>
                  <a:pt x="60639" y="51840"/>
                  <a:pt x="67377" y="46803"/>
                </a:cubicBezTo>
                <a:cubicBezTo>
                  <a:pt x="71172" y="43980"/>
                  <a:pt x="75978" y="42057"/>
                  <a:pt x="80607" y="42057"/>
                </a:cubicBezTo>
                <a:close/>
                <a:moveTo>
                  <a:pt x="188153" y="44962"/>
                </a:moveTo>
                <a:cubicBezTo>
                  <a:pt x="193253" y="44962"/>
                  <a:pt x="198389" y="46055"/>
                  <a:pt x="203216" y="47934"/>
                </a:cubicBezTo>
                <a:cubicBezTo>
                  <a:pt x="205335" y="48756"/>
                  <a:pt x="207395" y="49732"/>
                  <a:pt x="209360" y="50840"/>
                </a:cubicBezTo>
                <a:cubicBezTo>
                  <a:pt x="217480" y="55376"/>
                  <a:pt x="224623" y="62353"/>
                  <a:pt x="227421" y="71223"/>
                </a:cubicBezTo>
                <a:cubicBezTo>
                  <a:pt x="228779" y="75533"/>
                  <a:pt x="228826" y="79974"/>
                  <a:pt x="227802" y="84058"/>
                </a:cubicBezTo>
                <a:cubicBezTo>
                  <a:pt x="225495" y="93350"/>
                  <a:pt x="217699" y="100823"/>
                  <a:pt x="207359" y="100823"/>
                </a:cubicBezTo>
                <a:cubicBezTo>
                  <a:pt x="206384" y="100823"/>
                  <a:pt x="205388" y="100757"/>
                  <a:pt x="204371" y="100620"/>
                </a:cubicBezTo>
                <a:cubicBezTo>
                  <a:pt x="201442" y="100227"/>
                  <a:pt x="198799" y="99167"/>
                  <a:pt x="196334" y="97774"/>
                </a:cubicBezTo>
                <a:cubicBezTo>
                  <a:pt x="192941" y="95833"/>
                  <a:pt x="189881" y="93226"/>
                  <a:pt x="186869" y="90714"/>
                </a:cubicBezTo>
                <a:cubicBezTo>
                  <a:pt x="181237" y="86011"/>
                  <a:pt x="175570" y="87225"/>
                  <a:pt x="169033" y="84903"/>
                </a:cubicBezTo>
                <a:cubicBezTo>
                  <a:pt x="166604" y="84046"/>
                  <a:pt x="164711" y="82760"/>
                  <a:pt x="163270" y="81165"/>
                </a:cubicBezTo>
                <a:cubicBezTo>
                  <a:pt x="159544" y="77033"/>
                  <a:pt x="158948" y="70890"/>
                  <a:pt x="160365" y="64960"/>
                </a:cubicBezTo>
                <a:cubicBezTo>
                  <a:pt x="161199" y="61496"/>
                  <a:pt x="162854" y="58305"/>
                  <a:pt x="165080" y="55531"/>
                </a:cubicBezTo>
                <a:cubicBezTo>
                  <a:pt x="168509" y="51244"/>
                  <a:pt x="173307" y="47994"/>
                  <a:pt x="178487" y="46387"/>
                </a:cubicBezTo>
                <a:cubicBezTo>
                  <a:pt x="181634" y="45410"/>
                  <a:pt x="184886" y="44962"/>
                  <a:pt x="188153" y="44962"/>
                </a:cubicBezTo>
                <a:close/>
                <a:moveTo>
                  <a:pt x="0" y="0"/>
                </a:moveTo>
                <a:lnTo>
                  <a:pt x="0" y="160734"/>
                </a:lnTo>
                <a:lnTo>
                  <a:pt x="285750" y="160734"/>
                </a:lnTo>
                <a:lnTo>
                  <a:pt x="2857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5"/>
          <p:cNvSpPr/>
          <p:nvPr/>
        </p:nvSpPr>
        <p:spPr>
          <a:xfrm>
            <a:off x="5232811" y="2615319"/>
            <a:ext cx="1059733" cy="760580"/>
          </a:xfrm>
          <a:custGeom>
            <a:avLst/>
            <a:gdLst/>
            <a:ahLst/>
            <a:cxnLst/>
            <a:rect l="l" t="t" r="r" b="b"/>
            <a:pathLst>
              <a:path w="33065" h="23604" extrusionOk="0">
                <a:moveTo>
                  <a:pt x="0" y="1"/>
                </a:moveTo>
                <a:lnTo>
                  <a:pt x="0" y="1"/>
                </a:lnTo>
                <a:cubicBezTo>
                  <a:pt x="24" y="1513"/>
                  <a:pt x="167" y="3037"/>
                  <a:pt x="441" y="4525"/>
                </a:cubicBezTo>
                <a:cubicBezTo>
                  <a:pt x="1072" y="8073"/>
                  <a:pt x="2417" y="11502"/>
                  <a:pt x="4501" y="14503"/>
                </a:cubicBezTo>
                <a:cubicBezTo>
                  <a:pt x="8143" y="19729"/>
                  <a:pt x="13343" y="23604"/>
                  <a:pt x="19073" y="23604"/>
                </a:cubicBezTo>
                <a:cubicBezTo>
                  <a:pt x="21136" y="23604"/>
                  <a:pt x="23268" y="23102"/>
                  <a:pt x="25420" y="21980"/>
                </a:cubicBezTo>
                <a:cubicBezTo>
                  <a:pt x="28456" y="20396"/>
                  <a:pt x="30683" y="18360"/>
                  <a:pt x="33064" y="16610"/>
                </a:cubicBezTo>
                <a:cubicBezTo>
                  <a:pt x="29671" y="14669"/>
                  <a:pt x="26611" y="12062"/>
                  <a:pt x="23599" y="9550"/>
                </a:cubicBezTo>
                <a:cubicBezTo>
                  <a:pt x="17967" y="4847"/>
                  <a:pt x="12300" y="6061"/>
                  <a:pt x="5763" y="3739"/>
                </a:cubicBezTo>
                <a:cubicBezTo>
                  <a:pt x="3334" y="2882"/>
                  <a:pt x="1441" y="159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5"/>
          <p:cNvSpPr/>
          <p:nvPr/>
        </p:nvSpPr>
        <p:spPr>
          <a:xfrm flipH="1">
            <a:off x="56" y="4349800"/>
            <a:ext cx="2033844" cy="829540"/>
          </a:xfrm>
          <a:custGeom>
            <a:avLst/>
            <a:gdLst/>
            <a:ahLst/>
            <a:cxnLst/>
            <a:rect l="l" t="t" r="r" b="b"/>
            <a:pathLst>
              <a:path w="51709" h="47661" extrusionOk="0">
                <a:moveTo>
                  <a:pt x="48879" y="0"/>
                </a:moveTo>
                <a:cubicBezTo>
                  <a:pt x="48192" y="0"/>
                  <a:pt x="47477" y="32"/>
                  <a:pt x="46732" y="95"/>
                </a:cubicBezTo>
                <a:cubicBezTo>
                  <a:pt x="41505" y="535"/>
                  <a:pt x="37207" y="3333"/>
                  <a:pt x="35600" y="8453"/>
                </a:cubicBezTo>
                <a:cubicBezTo>
                  <a:pt x="33897" y="13870"/>
                  <a:pt x="35397" y="19978"/>
                  <a:pt x="32552" y="25086"/>
                </a:cubicBezTo>
                <a:cubicBezTo>
                  <a:pt x="31191" y="27527"/>
                  <a:pt x="28553" y="29447"/>
                  <a:pt x="25851" y="29447"/>
                </a:cubicBezTo>
                <a:cubicBezTo>
                  <a:pt x="25338" y="29447"/>
                  <a:pt x="24822" y="29378"/>
                  <a:pt x="24313" y="29229"/>
                </a:cubicBezTo>
                <a:cubicBezTo>
                  <a:pt x="21217" y="28312"/>
                  <a:pt x="19467" y="24955"/>
                  <a:pt x="16550" y="23586"/>
                </a:cubicBezTo>
                <a:cubicBezTo>
                  <a:pt x="15628" y="23153"/>
                  <a:pt x="14652" y="22956"/>
                  <a:pt x="13670" y="22956"/>
                </a:cubicBezTo>
                <a:cubicBezTo>
                  <a:pt x="10653" y="22956"/>
                  <a:pt x="7568" y="24807"/>
                  <a:pt x="5763" y="27348"/>
                </a:cubicBezTo>
                <a:cubicBezTo>
                  <a:pt x="3358" y="30717"/>
                  <a:pt x="2643" y="34968"/>
                  <a:pt x="2012" y="39052"/>
                </a:cubicBezTo>
                <a:cubicBezTo>
                  <a:pt x="1560" y="41969"/>
                  <a:pt x="1084" y="44957"/>
                  <a:pt x="0" y="47660"/>
                </a:cubicBezTo>
                <a:lnTo>
                  <a:pt x="51709" y="47660"/>
                </a:lnTo>
                <a:lnTo>
                  <a:pt x="51709" y="202"/>
                </a:lnTo>
                <a:cubicBezTo>
                  <a:pt x="50825" y="68"/>
                  <a:pt x="49883" y="0"/>
                  <a:pt x="488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5"/>
          <p:cNvSpPr/>
          <p:nvPr/>
        </p:nvSpPr>
        <p:spPr>
          <a:xfrm>
            <a:off x="6513049" y="1544565"/>
            <a:ext cx="1029222" cy="1164006"/>
          </a:xfrm>
          <a:custGeom>
            <a:avLst/>
            <a:gdLst/>
            <a:ahLst/>
            <a:cxnLst/>
            <a:rect l="l" t="t" r="r" b="b"/>
            <a:pathLst>
              <a:path w="32113" h="36124" extrusionOk="0">
                <a:moveTo>
                  <a:pt x="1" y="0"/>
                </a:moveTo>
                <a:lnTo>
                  <a:pt x="1" y="0"/>
                </a:lnTo>
                <a:cubicBezTo>
                  <a:pt x="2120" y="822"/>
                  <a:pt x="4180" y="1798"/>
                  <a:pt x="6145" y="2906"/>
                </a:cubicBezTo>
                <a:cubicBezTo>
                  <a:pt x="14265" y="7442"/>
                  <a:pt x="21408" y="14419"/>
                  <a:pt x="24206" y="23289"/>
                </a:cubicBezTo>
                <a:cubicBezTo>
                  <a:pt x="25564" y="27599"/>
                  <a:pt x="25611" y="32040"/>
                  <a:pt x="24587" y="36124"/>
                </a:cubicBezTo>
                <a:cubicBezTo>
                  <a:pt x="32112" y="25182"/>
                  <a:pt x="26516" y="9144"/>
                  <a:pt x="13681" y="3037"/>
                </a:cubicBezTo>
                <a:cubicBezTo>
                  <a:pt x="9371" y="989"/>
                  <a:pt x="4692" y="6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5"/>
          <p:cNvSpPr/>
          <p:nvPr/>
        </p:nvSpPr>
        <p:spPr>
          <a:xfrm>
            <a:off x="2033901" y="1744828"/>
            <a:ext cx="1949986" cy="1630910"/>
          </a:xfrm>
          <a:custGeom>
            <a:avLst/>
            <a:gdLst/>
            <a:ahLst/>
            <a:cxnLst/>
            <a:rect l="l" t="t" r="r" b="b"/>
            <a:pathLst>
              <a:path w="60842" h="50614" extrusionOk="0">
                <a:moveTo>
                  <a:pt x="32683" y="1"/>
                </a:moveTo>
                <a:lnTo>
                  <a:pt x="32683" y="1"/>
                </a:lnTo>
                <a:cubicBezTo>
                  <a:pt x="34028" y="2608"/>
                  <a:pt x="35279" y="5275"/>
                  <a:pt x="36826" y="7644"/>
                </a:cubicBezTo>
                <a:cubicBezTo>
                  <a:pt x="40017" y="12526"/>
                  <a:pt x="45875" y="15014"/>
                  <a:pt x="48697" y="20158"/>
                </a:cubicBezTo>
                <a:cubicBezTo>
                  <a:pt x="51388" y="25051"/>
                  <a:pt x="50483" y="30707"/>
                  <a:pt x="46828" y="34850"/>
                </a:cubicBezTo>
                <a:cubicBezTo>
                  <a:pt x="43982" y="38077"/>
                  <a:pt x="40029" y="40089"/>
                  <a:pt x="36017" y="41613"/>
                </a:cubicBezTo>
                <a:cubicBezTo>
                  <a:pt x="30683" y="43642"/>
                  <a:pt x="24919" y="44921"/>
                  <a:pt x="19232" y="44921"/>
                </a:cubicBezTo>
                <a:cubicBezTo>
                  <a:pt x="15310" y="44921"/>
                  <a:pt x="11423" y="44312"/>
                  <a:pt x="7739" y="42922"/>
                </a:cubicBezTo>
                <a:cubicBezTo>
                  <a:pt x="4799" y="41815"/>
                  <a:pt x="2203" y="40208"/>
                  <a:pt x="0" y="38231"/>
                </a:cubicBezTo>
                <a:lnTo>
                  <a:pt x="0" y="38231"/>
                </a:lnTo>
                <a:cubicBezTo>
                  <a:pt x="5313" y="45700"/>
                  <a:pt x="13739" y="50613"/>
                  <a:pt x="23037" y="50613"/>
                </a:cubicBezTo>
                <a:cubicBezTo>
                  <a:pt x="24262" y="50613"/>
                  <a:pt x="25503" y="50528"/>
                  <a:pt x="26754" y="50352"/>
                </a:cubicBezTo>
                <a:cubicBezTo>
                  <a:pt x="37041" y="48911"/>
                  <a:pt x="46042" y="42422"/>
                  <a:pt x="52781" y="34529"/>
                </a:cubicBezTo>
                <a:cubicBezTo>
                  <a:pt x="55793" y="31016"/>
                  <a:pt x="58496" y="27075"/>
                  <a:pt x="59520" y="22563"/>
                </a:cubicBezTo>
                <a:cubicBezTo>
                  <a:pt x="60841" y="16764"/>
                  <a:pt x="58781" y="10954"/>
                  <a:pt x="53709" y="7716"/>
                </a:cubicBezTo>
                <a:cubicBezTo>
                  <a:pt x="48387" y="4311"/>
                  <a:pt x="41577" y="4989"/>
                  <a:pt x="36041" y="2025"/>
                </a:cubicBezTo>
                <a:cubicBezTo>
                  <a:pt x="34909" y="1405"/>
                  <a:pt x="33790" y="727"/>
                  <a:pt x="32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5"/>
          <p:cNvSpPr txBox="1">
            <a:spLocks noGrp="1"/>
          </p:cNvSpPr>
          <p:nvPr>
            <p:ph type="subTitle" idx="3"/>
          </p:nvPr>
        </p:nvSpPr>
        <p:spPr>
          <a:xfrm>
            <a:off x="4657178" y="4027575"/>
            <a:ext cx="3237000" cy="480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600"/>
              <a:t>Chemical Virology Specialist</a:t>
            </a:r>
            <a:endParaRPr sz="1600"/>
          </a:p>
        </p:txBody>
      </p:sp>
      <p:sp>
        <p:nvSpPr>
          <p:cNvPr id="2138" name="Google Shape;2138;p85"/>
          <p:cNvSpPr txBox="1">
            <a:spLocks noGrp="1"/>
          </p:cNvSpPr>
          <p:nvPr>
            <p:ph type="subTitle" idx="4"/>
          </p:nvPr>
        </p:nvSpPr>
        <p:spPr>
          <a:xfrm>
            <a:off x="1197800" y="4027575"/>
            <a:ext cx="3237000" cy="480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600"/>
              <a:t>Disinfection Services Specialist</a:t>
            </a:r>
            <a:endParaRPr sz="1600"/>
          </a:p>
        </p:txBody>
      </p:sp>
      <p:sp>
        <p:nvSpPr>
          <p:cNvPr id="2139" name="Google Shape;2139;p85"/>
          <p:cNvSpPr txBox="1">
            <a:spLocks noGrp="1"/>
          </p:cNvSpPr>
          <p:nvPr>
            <p:ph type="subTitle" idx="1"/>
          </p:nvPr>
        </p:nvSpPr>
        <p:spPr>
          <a:xfrm>
            <a:off x="4657176" y="3565025"/>
            <a:ext cx="3240300" cy="3846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HELENA PATERSON</a:t>
            </a:r>
            <a:endParaRPr/>
          </a:p>
        </p:txBody>
      </p:sp>
      <p:sp>
        <p:nvSpPr>
          <p:cNvPr id="2140" name="Google Shape;2140;p85"/>
          <p:cNvSpPr txBox="1">
            <a:spLocks noGrp="1"/>
          </p:cNvSpPr>
          <p:nvPr>
            <p:ph type="subTitle" idx="2"/>
          </p:nvPr>
        </p:nvSpPr>
        <p:spPr>
          <a:xfrm>
            <a:off x="1197800" y="3565025"/>
            <a:ext cx="3240300" cy="3846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JOHN DOE</a:t>
            </a:r>
            <a:endParaRPr/>
          </a:p>
        </p:txBody>
      </p:sp>
      <p:sp>
        <p:nvSpPr>
          <p:cNvPr id="2141" name="Google Shape;2141;p85"/>
          <p:cNvSpPr txBox="1">
            <a:spLocks noGrp="1"/>
          </p:cNvSpPr>
          <p:nvPr>
            <p:ph type="title"/>
          </p:nvPr>
        </p:nvSpPr>
        <p:spPr>
          <a:xfrm>
            <a:off x="733600" y="377725"/>
            <a:ext cx="815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grpSp>
        <p:nvGrpSpPr>
          <p:cNvPr id="2142" name="Google Shape;2142;p85"/>
          <p:cNvGrpSpPr/>
          <p:nvPr/>
        </p:nvGrpSpPr>
        <p:grpSpPr>
          <a:xfrm>
            <a:off x="297166" y="1269"/>
            <a:ext cx="4966516" cy="4636208"/>
            <a:chOff x="297166" y="1269"/>
            <a:chExt cx="4966516" cy="4636208"/>
          </a:xfrm>
        </p:grpSpPr>
        <p:grpSp>
          <p:nvGrpSpPr>
            <p:cNvPr id="2143" name="Google Shape;2143;p85"/>
            <p:cNvGrpSpPr/>
            <p:nvPr/>
          </p:nvGrpSpPr>
          <p:grpSpPr>
            <a:xfrm rot="10800000">
              <a:off x="297166" y="4092425"/>
              <a:ext cx="548516" cy="545052"/>
              <a:chOff x="7098372" y="986300"/>
              <a:chExt cx="461054" cy="458142"/>
            </a:xfrm>
          </p:grpSpPr>
          <p:sp>
            <p:nvSpPr>
              <p:cNvPr id="2144" name="Google Shape;2144;p85"/>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5"/>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5"/>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5"/>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5"/>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5"/>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5"/>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5"/>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5"/>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5"/>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85"/>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5"/>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5"/>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7" name="Google Shape;2157;p85"/>
            <p:cNvGrpSpPr/>
            <p:nvPr/>
          </p:nvGrpSpPr>
          <p:grpSpPr>
            <a:xfrm>
              <a:off x="3880326" y="1269"/>
              <a:ext cx="1383356" cy="572720"/>
              <a:chOff x="3989688" y="1282"/>
              <a:chExt cx="1178929" cy="488045"/>
            </a:xfrm>
          </p:grpSpPr>
          <p:sp>
            <p:nvSpPr>
              <p:cNvPr id="2158" name="Google Shape;2158;p85"/>
              <p:cNvSpPr/>
              <p:nvPr/>
            </p:nvSpPr>
            <p:spPr>
              <a:xfrm rot="-5400000">
                <a:off x="4117086" y="189476"/>
                <a:ext cx="172240" cy="168525"/>
              </a:xfrm>
              <a:custGeom>
                <a:avLst/>
                <a:gdLst/>
                <a:ahLst/>
                <a:cxnLst/>
                <a:rect l="l" t="t" r="r" b="b"/>
                <a:pathLst>
                  <a:path w="6097" h="5966" extrusionOk="0">
                    <a:moveTo>
                      <a:pt x="3232" y="1"/>
                    </a:moveTo>
                    <a:cubicBezTo>
                      <a:pt x="2918" y="1"/>
                      <a:pt x="2602" y="120"/>
                      <a:pt x="2358" y="358"/>
                    </a:cubicBezTo>
                    <a:lnTo>
                      <a:pt x="477" y="2239"/>
                    </a:lnTo>
                    <a:cubicBezTo>
                      <a:pt x="1" y="2715"/>
                      <a:pt x="1" y="3489"/>
                      <a:pt x="477" y="3965"/>
                    </a:cubicBezTo>
                    <a:cubicBezTo>
                      <a:pt x="715" y="4204"/>
                      <a:pt x="1028" y="4323"/>
                      <a:pt x="1340" y="4323"/>
                    </a:cubicBezTo>
                    <a:cubicBezTo>
                      <a:pt x="1653" y="4323"/>
                      <a:pt x="1965" y="4204"/>
                      <a:pt x="2204" y="3965"/>
                    </a:cubicBezTo>
                    <a:lnTo>
                      <a:pt x="2287" y="3894"/>
                    </a:lnTo>
                    <a:lnTo>
                      <a:pt x="4359" y="5966"/>
                    </a:lnTo>
                    <a:cubicBezTo>
                      <a:pt x="4894" y="5347"/>
                      <a:pt x="5478" y="4775"/>
                      <a:pt x="6097" y="4239"/>
                    </a:cubicBezTo>
                    <a:lnTo>
                      <a:pt x="4013" y="2168"/>
                    </a:lnTo>
                    <a:lnTo>
                      <a:pt x="4097" y="2084"/>
                    </a:lnTo>
                    <a:cubicBezTo>
                      <a:pt x="4573" y="1608"/>
                      <a:pt x="4573" y="834"/>
                      <a:pt x="4097" y="358"/>
                    </a:cubicBezTo>
                    <a:cubicBezTo>
                      <a:pt x="3859" y="120"/>
                      <a:pt x="3546" y="1"/>
                      <a:pt x="3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5"/>
              <p:cNvSpPr/>
              <p:nvPr/>
            </p:nvSpPr>
            <p:spPr>
              <a:xfrm rot="-5400000">
                <a:off x="4347944" y="333407"/>
                <a:ext cx="170206" cy="141633"/>
              </a:xfrm>
              <a:custGeom>
                <a:avLst/>
                <a:gdLst/>
                <a:ahLst/>
                <a:cxnLst/>
                <a:rect l="l" t="t" r="r" b="b"/>
                <a:pathLst>
                  <a:path w="6025" h="5014" extrusionOk="0">
                    <a:moveTo>
                      <a:pt x="2037" y="0"/>
                    </a:moveTo>
                    <a:cubicBezTo>
                      <a:pt x="1497" y="0"/>
                      <a:pt x="1007" y="363"/>
                      <a:pt x="857" y="901"/>
                    </a:cubicBezTo>
                    <a:lnTo>
                      <a:pt x="167" y="3472"/>
                    </a:lnTo>
                    <a:cubicBezTo>
                      <a:pt x="0" y="4127"/>
                      <a:pt x="381" y="4806"/>
                      <a:pt x="1036" y="4973"/>
                    </a:cubicBezTo>
                    <a:cubicBezTo>
                      <a:pt x="1140" y="5000"/>
                      <a:pt x="1245" y="5013"/>
                      <a:pt x="1350" y="5013"/>
                    </a:cubicBezTo>
                    <a:cubicBezTo>
                      <a:pt x="1880" y="5013"/>
                      <a:pt x="2387" y="4672"/>
                      <a:pt x="2536" y="4115"/>
                    </a:cubicBezTo>
                    <a:lnTo>
                      <a:pt x="2560" y="4008"/>
                    </a:lnTo>
                    <a:lnTo>
                      <a:pt x="5394" y="4758"/>
                    </a:lnTo>
                    <a:cubicBezTo>
                      <a:pt x="5536" y="3949"/>
                      <a:pt x="5751" y="3163"/>
                      <a:pt x="6025" y="2401"/>
                    </a:cubicBezTo>
                    <a:lnTo>
                      <a:pt x="3191" y="1639"/>
                    </a:lnTo>
                    <a:lnTo>
                      <a:pt x="3227" y="1532"/>
                    </a:lnTo>
                    <a:cubicBezTo>
                      <a:pt x="3393" y="889"/>
                      <a:pt x="3012" y="210"/>
                      <a:pt x="2357" y="43"/>
                    </a:cubicBezTo>
                    <a:cubicBezTo>
                      <a:pt x="2250" y="14"/>
                      <a:pt x="2143" y="0"/>
                      <a:pt x="2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5"/>
              <p:cNvSpPr/>
              <p:nvPr/>
            </p:nvSpPr>
            <p:spPr>
              <a:xfrm rot="-5400000">
                <a:off x="4640098" y="333238"/>
                <a:ext cx="170206" cy="141972"/>
              </a:xfrm>
              <a:custGeom>
                <a:avLst/>
                <a:gdLst/>
                <a:ahLst/>
                <a:cxnLst/>
                <a:rect l="l" t="t" r="r" b="b"/>
                <a:pathLst>
                  <a:path w="6025" h="5026" extrusionOk="0">
                    <a:moveTo>
                      <a:pt x="1349" y="0"/>
                    </a:moveTo>
                    <a:cubicBezTo>
                      <a:pt x="1245" y="0"/>
                      <a:pt x="1140" y="14"/>
                      <a:pt x="1036" y="41"/>
                    </a:cubicBezTo>
                    <a:cubicBezTo>
                      <a:pt x="381" y="220"/>
                      <a:pt x="0" y="886"/>
                      <a:pt x="167" y="1541"/>
                    </a:cubicBezTo>
                    <a:lnTo>
                      <a:pt x="857" y="4113"/>
                    </a:lnTo>
                    <a:cubicBezTo>
                      <a:pt x="1007" y="4661"/>
                      <a:pt x="1498" y="5025"/>
                      <a:pt x="2038" y="5025"/>
                    </a:cubicBezTo>
                    <a:cubicBezTo>
                      <a:pt x="2143" y="5025"/>
                      <a:pt x="2250" y="5011"/>
                      <a:pt x="2357" y="4982"/>
                    </a:cubicBezTo>
                    <a:cubicBezTo>
                      <a:pt x="3012" y="4804"/>
                      <a:pt x="3393" y="4137"/>
                      <a:pt x="3227" y="3482"/>
                    </a:cubicBezTo>
                    <a:lnTo>
                      <a:pt x="3191" y="3375"/>
                    </a:lnTo>
                    <a:lnTo>
                      <a:pt x="6025" y="2625"/>
                    </a:lnTo>
                    <a:cubicBezTo>
                      <a:pt x="5751" y="1863"/>
                      <a:pt x="5548" y="1065"/>
                      <a:pt x="5394" y="255"/>
                    </a:cubicBezTo>
                    <a:lnTo>
                      <a:pt x="2560" y="1017"/>
                    </a:lnTo>
                    <a:lnTo>
                      <a:pt x="2536" y="910"/>
                    </a:lnTo>
                    <a:cubicBezTo>
                      <a:pt x="2387" y="343"/>
                      <a:pt x="1880" y="0"/>
                      <a:pt x="13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5"/>
              <p:cNvSpPr/>
              <p:nvPr/>
            </p:nvSpPr>
            <p:spPr>
              <a:xfrm rot="-5400000">
                <a:off x="4868909" y="189321"/>
                <a:ext cx="172240" cy="168835"/>
              </a:xfrm>
              <a:custGeom>
                <a:avLst/>
                <a:gdLst/>
                <a:ahLst/>
                <a:cxnLst/>
                <a:rect l="l" t="t" r="r" b="b"/>
                <a:pathLst>
                  <a:path w="6097" h="5977" extrusionOk="0">
                    <a:moveTo>
                      <a:pt x="4359" y="0"/>
                    </a:moveTo>
                    <a:lnTo>
                      <a:pt x="2287" y="2084"/>
                    </a:lnTo>
                    <a:lnTo>
                      <a:pt x="2204" y="2000"/>
                    </a:lnTo>
                    <a:cubicBezTo>
                      <a:pt x="1965" y="1762"/>
                      <a:pt x="1653" y="1643"/>
                      <a:pt x="1340" y="1643"/>
                    </a:cubicBezTo>
                    <a:cubicBezTo>
                      <a:pt x="1028" y="1643"/>
                      <a:pt x="715" y="1762"/>
                      <a:pt x="477" y="2000"/>
                    </a:cubicBezTo>
                    <a:cubicBezTo>
                      <a:pt x="1" y="2477"/>
                      <a:pt x="1" y="3262"/>
                      <a:pt x="477" y="3739"/>
                    </a:cubicBezTo>
                    <a:lnTo>
                      <a:pt x="2358" y="5620"/>
                    </a:lnTo>
                    <a:cubicBezTo>
                      <a:pt x="2597" y="5858"/>
                      <a:pt x="2912" y="5977"/>
                      <a:pt x="3228" y="5977"/>
                    </a:cubicBezTo>
                    <a:cubicBezTo>
                      <a:pt x="3543" y="5977"/>
                      <a:pt x="3859" y="5858"/>
                      <a:pt x="4097" y="5620"/>
                    </a:cubicBezTo>
                    <a:cubicBezTo>
                      <a:pt x="4573" y="5144"/>
                      <a:pt x="4573" y="4370"/>
                      <a:pt x="4097" y="3893"/>
                    </a:cubicBezTo>
                    <a:lnTo>
                      <a:pt x="4013" y="3810"/>
                    </a:lnTo>
                    <a:lnTo>
                      <a:pt x="6097" y="1738"/>
                    </a:lnTo>
                    <a:cubicBezTo>
                      <a:pt x="5478" y="1203"/>
                      <a:pt x="4894" y="619"/>
                      <a:pt x="4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5"/>
              <p:cNvSpPr/>
              <p:nvPr/>
            </p:nvSpPr>
            <p:spPr>
              <a:xfrm rot="-5400000">
                <a:off x="4015148" y="-24176"/>
                <a:ext cx="115712" cy="166632"/>
              </a:xfrm>
              <a:custGeom>
                <a:avLst/>
                <a:gdLst/>
                <a:ahLst/>
                <a:cxnLst/>
                <a:rect l="l" t="t" r="r" b="b"/>
                <a:pathLst>
                  <a:path w="4096" h="5899" extrusionOk="0">
                    <a:moveTo>
                      <a:pt x="3899" y="1"/>
                    </a:moveTo>
                    <a:cubicBezTo>
                      <a:pt x="3805" y="1"/>
                      <a:pt x="3710" y="12"/>
                      <a:pt x="3620" y="40"/>
                    </a:cubicBezTo>
                    <a:lnTo>
                      <a:pt x="1048" y="731"/>
                    </a:lnTo>
                    <a:cubicBezTo>
                      <a:pt x="393" y="910"/>
                      <a:pt x="0" y="1576"/>
                      <a:pt x="179" y="2231"/>
                    </a:cubicBezTo>
                    <a:cubicBezTo>
                      <a:pt x="318" y="2749"/>
                      <a:pt x="800" y="3134"/>
                      <a:pt x="1351" y="3134"/>
                    </a:cubicBezTo>
                    <a:cubicBezTo>
                      <a:pt x="1458" y="3134"/>
                      <a:pt x="1568" y="3119"/>
                      <a:pt x="1679" y="3088"/>
                    </a:cubicBezTo>
                    <a:lnTo>
                      <a:pt x="1786" y="3065"/>
                    </a:lnTo>
                    <a:lnTo>
                      <a:pt x="2536" y="5898"/>
                    </a:lnTo>
                    <a:cubicBezTo>
                      <a:pt x="3048" y="5720"/>
                      <a:pt x="3572" y="5565"/>
                      <a:pt x="4096" y="5434"/>
                    </a:cubicBezTo>
                    <a:lnTo>
                      <a:pt x="4096" y="17"/>
                    </a:lnTo>
                    <a:cubicBezTo>
                      <a:pt x="4032" y="7"/>
                      <a:pt x="3966" y="1"/>
                      <a:pt x="3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5"/>
              <p:cNvSpPr/>
              <p:nvPr/>
            </p:nvSpPr>
            <p:spPr>
              <a:xfrm rot="-5400000">
                <a:off x="5027502" y="-24119"/>
                <a:ext cx="115712" cy="166519"/>
              </a:xfrm>
              <a:custGeom>
                <a:avLst/>
                <a:gdLst/>
                <a:ahLst/>
                <a:cxnLst/>
                <a:rect l="l" t="t" r="r" b="b"/>
                <a:pathLst>
                  <a:path w="4096" h="5895" extrusionOk="0">
                    <a:moveTo>
                      <a:pt x="2536" y="0"/>
                    </a:moveTo>
                    <a:lnTo>
                      <a:pt x="1786" y="2834"/>
                    </a:lnTo>
                    <a:lnTo>
                      <a:pt x="1679" y="2798"/>
                    </a:lnTo>
                    <a:cubicBezTo>
                      <a:pt x="1572" y="2770"/>
                      <a:pt x="1465" y="2757"/>
                      <a:pt x="1361" y="2757"/>
                    </a:cubicBezTo>
                    <a:cubicBezTo>
                      <a:pt x="806" y="2757"/>
                      <a:pt x="319" y="3136"/>
                      <a:pt x="179" y="3667"/>
                    </a:cubicBezTo>
                    <a:cubicBezTo>
                      <a:pt x="0" y="4322"/>
                      <a:pt x="393" y="4989"/>
                      <a:pt x="1048" y="5168"/>
                    </a:cubicBezTo>
                    <a:lnTo>
                      <a:pt x="3620" y="5858"/>
                    </a:lnTo>
                    <a:cubicBezTo>
                      <a:pt x="3720" y="5881"/>
                      <a:pt x="3825" y="5894"/>
                      <a:pt x="3928" y="5894"/>
                    </a:cubicBezTo>
                    <a:cubicBezTo>
                      <a:pt x="3985" y="5894"/>
                      <a:pt x="4041" y="5890"/>
                      <a:pt x="4096" y="5882"/>
                    </a:cubicBezTo>
                    <a:lnTo>
                      <a:pt x="4096" y="453"/>
                    </a:lnTo>
                    <a:cubicBezTo>
                      <a:pt x="3572" y="334"/>
                      <a:pt x="3048" y="179"/>
                      <a:pt x="2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5"/>
              <p:cNvSpPr/>
              <p:nvPr/>
            </p:nvSpPr>
            <p:spPr>
              <a:xfrm rot="-5400000">
                <a:off x="4442136" y="-226070"/>
                <a:ext cx="274138" cy="728842"/>
              </a:xfrm>
              <a:custGeom>
                <a:avLst/>
                <a:gdLst/>
                <a:ahLst/>
                <a:cxnLst/>
                <a:rect l="l" t="t" r="r" b="b"/>
                <a:pathLst>
                  <a:path w="9704" h="25802" extrusionOk="0">
                    <a:moveTo>
                      <a:pt x="6942" y="5192"/>
                    </a:moveTo>
                    <a:cubicBezTo>
                      <a:pt x="7620" y="5192"/>
                      <a:pt x="8168" y="5740"/>
                      <a:pt x="8168" y="6418"/>
                    </a:cubicBezTo>
                    <a:cubicBezTo>
                      <a:pt x="8168" y="7097"/>
                      <a:pt x="7620" y="7645"/>
                      <a:pt x="6942" y="7645"/>
                    </a:cubicBezTo>
                    <a:cubicBezTo>
                      <a:pt x="6263" y="7645"/>
                      <a:pt x="5715" y="7097"/>
                      <a:pt x="5715" y="6418"/>
                    </a:cubicBezTo>
                    <a:cubicBezTo>
                      <a:pt x="5715" y="5740"/>
                      <a:pt x="6263" y="5192"/>
                      <a:pt x="6942" y="5192"/>
                    </a:cubicBezTo>
                    <a:close/>
                    <a:moveTo>
                      <a:pt x="4263" y="11681"/>
                    </a:moveTo>
                    <a:cubicBezTo>
                      <a:pt x="4930" y="11681"/>
                      <a:pt x="5477" y="12229"/>
                      <a:pt x="5477" y="12895"/>
                    </a:cubicBezTo>
                    <a:cubicBezTo>
                      <a:pt x="5477" y="13574"/>
                      <a:pt x="4930" y="14122"/>
                      <a:pt x="4263" y="14122"/>
                    </a:cubicBezTo>
                    <a:cubicBezTo>
                      <a:pt x="3584" y="14122"/>
                      <a:pt x="3037" y="13574"/>
                      <a:pt x="3037" y="12895"/>
                    </a:cubicBezTo>
                    <a:cubicBezTo>
                      <a:pt x="3037" y="12229"/>
                      <a:pt x="3584" y="11681"/>
                      <a:pt x="4263" y="11681"/>
                    </a:cubicBezTo>
                    <a:close/>
                    <a:moveTo>
                      <a:pt x="6942" y="18158"/>
                    </a:moveTo>
                    <a:cubicBezTo>
                      <a:pt x="7620" y="18158"/>
                      <a:pt x="8168" y="18706"/>
                      <a:pt x="8168" y="19384"/>
                    </a:cubicBezTo>
                    <a:cubicBezTo>
                      <a:pt x="8168" y="20063"/>
                      <a:pt x="7620" y="20611"/>
                      <a:pt x="6942" y="20611"/>
                    </a:cubicBezTo>
                    <a:cubicBezTo>
                      <a:pt x="6263" y="20611"/>
                      <a:pt x="5715" y="20063"/>
                      <a:pt x="5715" y="19384"/>
                    </a:cubicBezTo>
                    <a:cubicBezTo>
                      <a:pt x="5715" y="18706"/>
                      <a:pt x="6263" y="18158"/>
                      <a:pt x="6942" y="18158"/>
                    </a:cubicBezTo>
                    <a:close/>
                    <a:moveTo>
                      <a:pt x="9704" y="1"/>
                    </a:moveTo>
                    <a:cubicBezTo>
                      <a:pt x="4108" y="1620"/>
                      <a:pt x="0" y="6787"/>
                      <a:pt x="0" y="12895"/>
                    </a:cubicBezTo>
                    <a:cubicBezTo>
                      <a:pt x="0" y="19015"/>
                      <a:pt x="4108" y="24182"/>
                      <a:pt x="9704" y="25802"/>
                    </a:cubicBez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68"/>
        <p:cNvGrpSpPr/>
        <p:nvPr/>
      </p:nvGrpSpPr>
      <p:grpSpPr>
        <a:xfrm>
          <a:off x="0" y="0"/>
          <a:ext cx="0" cy="0"/>
          <a:chOff x="0" y="0"/>
          <a:chExt cx="0" cy="0"/>
        </a:xfrm>
      </p:grpSpPr>
      <p:sp>
        <p:nvSpPr>
          <p:cNvPr id="2169" name="Google Shape;2169;p86">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2170" name="Google Shape;2170;p86">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2175" name="Google Shape;2175;p87"/>
          <p:cNvSpPr txBox="1">
            <a:spLocks noGrp="1"/>
          </p:cNvSpPr>
          <p:nvPr>
            <p:ph type="subTitle" idx="1"/>
          </p:nvPr>
        </p:nvSpPr>
        <p:spPr>
          <a:xfrm>
            <a:off x="733600" y="1706925"/>
            <a:ext cx="3383400" cy="9999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+91 620 421 838</a:t>
            </a:r>
            <a:endParaRPr/>
          </a:p>
          <a:p>
            <a:pPr marL="0" lvl="0" indent="0" algn="l" rtl="0">
              <a:spcBef>
                <a:spcPts val="0"/>
              </a:spcBef>
              <a:spcAft>
                <a:spcPts val="0"/>
              </a:spcAft>
              <a:buNone/>
            </a:pPr>
            <a:r>
              <a:rPr lang="en"/>
              <a:t>yourcompany.com</a:t>
            </a:r>
            <a:endParaRPr/>
          </a:p>
        </p:txBody>
      </p:sp>
      <p:sp>
        <p:nvSpPr>
          <p:cNvPr id="2176" name="Google Shape;2176;p87"/>
          <p:cNvSpPr txBox="1">
            <a:spLocks noGrp="1"/>
          </p:cNvSpPr>
          <p:nvPr>
            <p:ph type="title"/>
          </p:nvPr>
        </p:nvSpPr>
        <p:spPr>
          <a:xfrm>
            <a:off x="733600" y="900925"/>
            <a:ext cx="3383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2177" name="Google Shape;2177;p87"/>
          <p:cNvSpPr txBox="1">
            <a:spLocks noGrp="1"/>
          </p:cNvSpPr>
          <p:nvPr>
            <p:ph type="subTitle" idx="2"/>
          </p:nvPr>
        </p:nvSpPr>
        <p:spPr>
          <a:xfrm>
            <a:off x="733600" y="4265093"/>
            <a:ext cx="3383400" cy="3750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Please keep this slide for attribution</a:t>
            </a:r>
            <a:endParaRPr/>
          </a:p>
        </p:txBody>
      </p:sp>
      <p:grpSp>
        <p:nvGrpSpPr>
          <p:cNvPr id="2178" name="Google Shape;2178;p87"/>
          <p:cNvGrpSpPr/>
          <p:nvPr/>
        </p:nvGrpSpPr>
        <p:grpSpPr>
          <a:xfrm>
            <a:off x="3714690" y="-5878"/>
            <a:ext cx="972320" cy="2672345"/>
            <a:chOff x="4085840" y="1404347"/>
            <a:chExt cx="972320" cy="2672345"/>
          </a:xfrm>
        </p:grpSpPr>
        <p:sp>
          <p:nvSpPr>
            <p:cNvPr id="2179" name="Google Shape;2179;p87"/>
            <p:cNvSpPr/>
            <p:nvPr/>
          </p:nvSpPr>
          <p:spPr>
            <a:xfrm>
              <a:off x="4103344" y="3337139"/>
              <a:ext cx="937696" cy="722016"/>
            </a:xfrm>
            <a:custGeom>
              <a:avLst/>
              <a:gdLst/>
              <a:ahLst/>
              <a:cxnLst/>
              <a:rect l="l" t="t" r="r" b="b"/>
              <a:pathLst>
                <a:path w="29303" h="22563" extrusionOk="0">
                  <a:moveTo>
                    <a:pt x="16741" y="3275"/>
                  </a:moveTo>
                  <a:cubicBezTo>
                    <a:pt x="16848" y="3275"/>
                    <a:pt x="16943" y="3334"/>
                    <a:pt x="16991" y="3418"/>
                  </a:cubicBezTo>
                  <a:lnTo>
                    <a:pt x="25980" y="18836"/>
                  </a:lnTo>
                  <a:cubicBezTo>
                    <a:pt x="26004" y="18884"/>
                    <a:pt x="26016" y="18943"/>
                    <a:pt x="26016" y="18991"/>
                  </a:cubicBezTo>
                  <a:cubicBezTo>
                    <a:pt x="26016" y="19158"/>
                    <a:pt x="25885" y="19289"/>
                    <a:pt x="25730" y="19289"/>
                  </a:cubicBezTo>
                  <a:lnTo>
                    <a:pt x="3573" y="19289"/>
                  </a:lnTo>
                  <a:cubicBezTo>
                    <a:pt x="3406" y="19289"/>
                    <a:pt x="3275" y="19158"/>
                    <a:pt x="3275" y="18991"/>
                  </a:cubicBezTo>
                  <a:cubicBezTo>
                    <a:pt x="3275" y="18943"/>
                    <a:pt x="3287" y="18896"/>
                    <a:pt x="3311" y="18848"/>
                  </a:cubicBezTo>
                  <a:lnTo>
                    <a:pt x="12300" y="3418"/>
                  </a:lnTo>
                  <a:cubicBezTo>
                    <a:pt x="12348" y="3334"/>
                    <a:pt x="12443" y="3275"/>
                    <a:pt x="12550" y="3275"/>
                  </a:cubicBezTo>
                  <a:close/>
                  <a:moveTo>
                    <a:pt x="12550" y="1"/>
                  </a:moveTo>
                  <a:cubicBezTo>
                    <a:pt x="11288" y="1"/>
                    <a:pt x="10109" y="679"/>
                    <a:pt x="9466" y="1775"/>
                  </a:cubicBezTo>
                  <a:lnTo>
                    <a:pt x="489" y="17193"/>
                  </a:lnTo>
                  <a:cubicBezTo>
                    <a:pt x="167" y="17741"/>
                    <a:pt x="1" y="18360"/>
                    <a:pt x="1" y="18991"/>
                  </a:cubicBezTo>
                  <a:cubicBezTo>
                    <a:pt x="1" y="20967"/>
                    <a:pt x="1596" y="22563"/>
                    <a:pt x="3573" y="22563"/>
                  </a:cubicBezTo>
                  <a:lnTo>
                    <a:pt x="25730" y="22563"/>
                  </a:lnTo>
                  <a:cubicBezTo>
                    <a:pt x="27695" y="22563"/>
                    <a:pt x="29302" y="20967"/>
                    <a:pt x="29302" y="18991"/>
                  </a:cubicBezTo>
                  <a:cubicBezTo>
                    <a:pt x="29302" y="18360"/>
                    <a:pt x="29123" y="17741"/>
                    <a:pt x="28814" y="17193"/>
                  </a:cubicBezTo>
                  <a:lnTo>
                    <a:pt x="19825" y="1775"/>
                  </a:lnTo>
                  <a:cubicBezTo>
                    <a:pt x="19194" y="679"/>
                    <a:pt x="18003" y="1"/>
                    <a:pt x="16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7"/>
            <p:cNvSpPr/>
            <p:nvPr/>
          </p:nvSpPr>
          <p:spPr>
            <a:xfrm>
              <a:off x="4085840" y="3319603"/>
              <a:ext cx="972320" cy="757088"/>
            </a:xfrm>
            <a:custGeom>
              <a:avLst/>
              <a:gdLst/>
              <a:ahLst/>
              <a:cxnLst/>
              <a:rect l="l" t="t" r="r" b="b"/>
              <a:pathLst>
                <a:path w="30385" h="23659" extrusionOk="0">
                  <a:moveTo>
                    <a:pt x="17145" y="4371"/>
                  </a:moveTo>
                  <a:lnTo>
                    <a:pt x="25837" y="19289"/>
                  </a:lnTo>
                  <a:lnTo>
                    <a:pt x="4548" y="19289"/>
                  </a:lnTo>
                  <a:lnTo>
                    <a:pt x="13240" y="4371"/>
                  </a:lnTo>
                  <a:close/>
                  <a:moveTo>
                    <a:pt x="13097" y="3275"/>
                  </a:moveTo>
                  <a:cubicBezTo>
                    <a:pt x="12799" y="3275"/>
                    <a:pt x="12514" y="3442"/>
                    <a:pt x="12371" y="3692"/>
                  </a:cubicBezTo>
                  <a:lnTo>
                    <a:pt x="3381" y="19134"/>
                  </a:lnTo>
                  <a:cubicBezTo>
                    <a:pt x="3310" y="19265"/>
                    <a:pt x="3274" y="19396"/>
                    <a:pt x="3274" y="19539"/>
                  </a:cubicBezTo>
                  <a:cubicBezTo>
                    <a:pt x="3274" y="20003"/>
                    <a:pt x="3655" y="20384"/>
                    <a:pt x="4120" y="20384"/>
                  </a:cubicBezTo>
                  <a:lnTo>
                    <a:pt x="26277" y="20384"/>
                  </a:lnTo>
                  <a:cubicBezTo>
                    <a:pt x="26742" y="20384"/>
                    <a:pt x="27111" y="20003"/>
                    <a:pt x="27111" y="19539"/>
                  </a:cubicBezTo>
                  <a:cubicBezTo>
                    <a:pt x="27111" y="19396"/>
                    <a:pt x="27075" y="19253"/>
                    <a:pt x="27003" y="19110"/>
                  </a:cubicBezTo>
                  <a:lnTo>
                    <a:pt x="18014" y="3692"/>
                  </a:lnTo>
                  <a:cubicBezTo>
                    <a:pt x="17859" y="3442"/>
                    <a:pt x="17586" y="3275"/>
                    <a:pt x="17288" y="3275"/>
                  </a:cubicBezTo>
                  <a:close/>
                  <a:moveTo>
                    <a:pt x="17288" y="1096"/>
                  </a:moveTo>
                  <a:cubicBezTo>
                    <a:pt x="18360" y="1096"/>
                    <a:pt x="19360" y="1668"/>
                    <a:pt x="19895" y="2596"/>
                  </a:cubicBezTo>
                  <a:lnTo>
                    <a:pt x="28885" y="18015"/>
                  </a:lnTo>
                  <a:cubicBezTo>
                    <a:pt x="29158" y="18479"/>
                    <a:pt x="29301" y="19003"/>
                    <a:pt x="29301" y="19539"/>
                  </a:cubicBezTo>
                  <a:cubicBezTo>
                    <a:pt x="29301" y="21206"/>
                    <a:pt x="27944" y="22563"/>
                    <a:pt x="26277" y="22563"/>
                  </a:cubicBezTo>
                  <a:lnTo>
                    <a:pt x="4120" y="22563"/>
                  </a:lnTo>
                  <a:cubicBezTo>
                    <a:pt x="2441" y="22563"/>
                    <a:pt x="1084" y="21206"/>
                    <a:pt x="1084" y="19539"/>
                  </a:cubicBezTo>
                  <a:cubicBezTo>
                    <a:pt x="1084" y="19003"/>
                    <a:pt x="1226" y="18479"/>
                    <a:pt x="1500" y="18015"/>
                  </a:cubicBezTo>
                  <a:lnTo>
                    <a:pt x="10489" y="2596"/>
                  </a:lnTo>
                  <a:cubicBezTo>
                    <a:pt x="11025" y="1668"/>
                    <a:pt x="12025" y="1096"/>
                    <a:pt x="13097" y="1096"/>
                  </a:cubicBezTo>
                  <a:close/>
                  <a:moveTo>
                    <a:pt x="13097" y="1"/>
                  </a:moveTo>
                  <a:cubicBezTo>
                    <a:pt x="11644" y="1"/>
                    <a:pt x="10275" y="787"/>
                    <a:pt x="9549" y="2049"/>
                  </a:cubicBezTo>
                  <a:lnTo>
                    <a:pt x="560" y="17467"/>
                  </a:lnTo>
                  <a:cubicBezTo>
                    <a:pt x="191" y="18086"/>
                    <a:pt x="0" y="18813"/>
                    <a:pt x="0" y="19539"/>
                  </a:cubicBezTo>
                  <a:cubicBezTo>
                    <a:pt x="0" y="21813"/>
                    <a:pt x="1846" y="23659"/>
                    <a:pt x="4120" y="23659"/>
                  </a:cubicBezTo>
                  <a:lnTo>
                    <a:pt x="26277" y="23659"/>
                  </a:lnTo>
                  <a:cubicBezTo>
                    <a:pt x="28539" y="23659"/>
                    <a:pt x="30385" y="21813"/>
                    <a:pt x="30385" y="19539"/>
                  </a:cubicBezTo>
                  <a:cubicBezTo>
                    <a:pt x="30385" y="18813"/>
                    <a:pt x="30194" y="18098"/>
                    <a:pt x="29825" y="17467"/>
                  </a:cubicBezTo>
                  <a:lnTo>
                    <a:pt x="20848" y="2049"/>
                  </a:lnTo>
                  <a:cubicBezTo>
                    <a:pt x="20110" y="787"/>
                    <a:pt x="18741" y="1"/>
                    <a:pt x="17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7"/>
            <p:cNvSpPr/>
            <p:nvPr/>
          </p:nvSpPr>
          <p:spPr>
            <a:xfrm>
              <a:off x="4519790" y="2879573"/>
              <a:ext cx="104800" cy="617248"/>
            </a:xfrm>
            <a:custGeom>
              <a:avLst/>
              <a:gdLst/>
              <a:ahLst/>
              <a:cxnLst/>
              <a:rect l="l" t="t" r="r" b="b"/>
              <a:pathLst>
                <a:path w="3275" h="19289" extrusionOk="0">
                  <a:moveTo>
                    <a:pt x="1631" y="0"/>
                  </a:moveTo>
                  <a:cubicBezTo>
                    <a:pt x="727" y="0"/>
                    <a:pt x="0" y="738"/>
                    <a:pt x="0" y="1643"/>
                  </a:cubicBezTo>
                  <a:lnTo>
                    <a:pt x="0" y="17657"/>
                  </a:lnTo>
                  <a:cubicBezTo>
                    <a:pt x="0" y="18562"/>
                    <a:pt x="727" y="19288"/>
                    <a:pt x="1631" y="19288"/>
                  </a:cubicBezTo>
                  <a:cubicBezTo>
                    <a:pt x="2536" y="19288"/>
                    <a:pt x="3275" y="18562"/>
                    <a:pt x="3275" y="17657"/>
                  </a:cubicBezTo>
                  <a:lnTo>
                    <a:pt x="3275" y="1643"/>
                  </a:lnTo>
                  <a:cubicBezTo>
                    <a:pt x="3275" y="738"/>
                    <a:pt x="2536" y="0"/>
                    <a:pt x="1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7"/>
            <p:cNvSpPr/>
            <p:nvPr/>
          </p:nvSpPr>
          <p:spPr>
            <a:xfrm>
              <a:off x="4502254" y="2862037"/>
              <a:ext cx="139872" cy="652320"/>
            </a:xfrm>
            <a:custGeom>
              <a:avLst/>
              <a:gdLst/>
              <a:ahLst/>
              <a:cxnLst/>
              <a:rect l="l" t="t" r="r" b="b"/>
              <a:pathLst>
                <a:path w="4371" h="20385" extrusionOk="0">
                  <a:moveTo>
                    <a:pt x="2179" y="1096"/>
                  </a:moveTo>
                  <a:cubicBezTo>
                    <a:pt x="2787" y="1096"/>
                    <a:pt x="3275" y="1584"/>
                    <a:pt x="3275" y="2191"/>
                  </a:cubicBezTo>
                  <a:lnTo>
                    <a:pt x="3275" y="18205"/>
                  </a:lnTo>
                  <a:cubicBezTo>
                    <a:pt x="3275" y="18800"/>
                    <a:pt x="2787" y="19289"/>
                    <a:pt x="2179" y="19289"/>
                  </a:cubicBezTo>
                  <a:cubicBezTo>
                    <a:pt x="1584" y="19289"/>
                    <a:pt x="1084" y="18800"/>
                    <a:pt x="1084" y="18205"/>
                  </a:cubicBezTo>
                  <a:lnTo>
                    <a:pt x="1084" y="2191"/>
                  </a:lnTo>
                  <a:cubicBezTo>
                    <a:pt x="1084" y="1584"/>
                    <a:pt x="1584" y="1096"/>
                    <a:pt x="2179" y="1096"/>
                  </a:cubicBezTo>
                  <a:close/>
                  <a:moveTo>
                    <a:pt x="2179" y="1"/>
                  </a:moveTo>
                  <a:cubicBezTo>
                    <a:pt x="977" y="1"/>
                    <a:pt x="1" y="989"/>
                    <a:pt x="1" y="2191"/>
                  </a:cubicBezTo>
                  <a:lnTo>
                    <a:pt x="1" y="18205"/>
                  </a:lnTo>
                  <a:cubicBezTo>
                    <a:pt x="1" y="19408"/>
                    <a:pt x="977" y="20384"/>
                    <a:pt x="2179" y="20384"/>
                  </a:cubicBezTo>
                  <a:cubicBezTo>
                    <a:pt x="3382" y="20384"/>
                    <a:pt x="4370" y="19408"/>
                    <a:pt x="4370" y="18205"/>
                  </a:cubicBezTo>
                  <a:lnTo>
                    <a:pt x="4370" y="2191"/>
                  </a:lnTo>
                  <a:cubicBezTo>
                    <a:pt x="4370" y="989"/>
                    <a:pt x="3382"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7"/>
            <p:cNvSpPr/>
            <p:nvPr/>
          </p:nvSpPr>
          <p:spPr>
            <a:xfrm>
              <a:off x="4554446" y="1404347"/>
              <a:ext cx="35104" cy="1950368"/>
            </a:xfrm>
            <a:custGeom>
              <a:avLst/>
              <a:gdLst/>
              <a:ahLst/>
              <a:cxnLst/>
              <a:rect l="l" t="t" r="r" b="b"/>
              <a:pathLst>
                <a:path w="1097" h="60949" extrusionOk="0">
                  <a:moveTo>
                    <a:pt x="1" y="0"/>
                  </a:moveTo>
                  <a:lnTo>
                    <a:pt x="1" y="16824"/>
                  </a:lnTo>
                  <a:lnTo>
                    <a:pt x="1" y="20848"/>
                  </a:lnTo>
                  <a:lnTo>
                    <a:pt x="1" y="22717"/>
                  </a:lnTo>
                  <a:lnTo>
                    <a:pt x="1" y="37672"/>
                  </a:lnTo>
                  <a:lnTo>
                    <a:pt x="1" y="39553"/>
                  </a:lnTo>
                  <a:lnTo>
                    <a:pt x="1" y="43565"/>
                  </a:lnTo>
                  <a:lnTo>
                    <a:pt x="1" y="60401"/>
                  </a:lnTo>
                  <a:cubicBezTo>
                    <a:pt x="1" y="60698"/>
                    <a:pt x="251" y="60948"/>
                    <a:pt x="548" y="60948"/>
                  </a:cubicBezTo>
                  <a:cubicBezTo>
                    <a:pt x="846" y="60948"/>
                    <a:pt x="1096" y="60698"/>
                    <a:pt x="1096" y="60401"/>
                  </a:cubicBezTo>
                  <a:lnTo>
                    <a:pt x="1096" y="43565"/>
                  </a:lnTo>
                  <a:lnTo>
                    <a:pt x="1096" y="39553"/>
                  </a:lnTo>
                  <a:lnTo>
                    <a:pt x="1096" y="37672"/>
                  </a:lnTo>
                  <a:lnTo>
                    <a:pt x="1096" y="22717"/>
                  </a:lnTo>
                  <a:lnTo>
                    <a:pt x="1096" y="20848"/>
                  </a:lnTo>
                  <a:lnTo>
                    <a:pt x="1096" y="16824"/>
                  </a:lnTo>
                  <a:lnTo>
                    <a:pt x="1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87"/>
          <p:cNvGrpSpPr/>
          <p:nvPr/>
        </p:nvGrpSpPr>
        <p:grpSpPr>
          <a:xfrm>
            <a:off x="5521112" y="1618007"/>
            <a:ext cx="3623218" cy="3525495"/>
            <a:chOff x="1306850" y="520450"/>
            <a:chExt cx="4922850" cy="4790075"/>
          </a:xfrm>
        </p:grpSpPr>
        <p:sp>
          <p:nvSpPr>
            <p:cNvPr id="2185" name="Google Shape;2185;p87"/>
            <p:cNvSpPr/>
            <p:nvPr/>
          </p:nvSpPr>
          <p:spPr>
            <a:xfrm>
              <a:off x="2513525" y="1995725"/>
              <a:ext cx="3716175" cy="3314800"/>
            </a:xfrm>
            <a:custGeom>
              <a:avLst/>
              <a:gdLst/>
              <a:ahLst/>
              <a:cxnLst/>
              <a:rect l="l" t="t" r="r" b="b"/>
              <a:pathLst>
                <a:path w="148647" h="132592" extrusionOk="0">
                  <a:moveTo>
                    <a:pt x="95250" y="25262"/>
                  </a:moveTo>
                  <a:cubicBezTo>
                    <a:pt x="99372" y="25262"/>
                    <a:pt x="103145" y="28042"/>
                    <a:pt x="104226" y="32212"/>
                  </a:cubicBezTo>
                  <a:cubicBezTo>
                    <a:pt x="105488" y="37177"/>
                    <a:pt x="102517" y="42224"/>
                    <a:pt x="97552" y="43506"/>
                  </a:cubicBezTo>
                  <a:cubicBezTo>
                    <a:pt x="96774" y="43707"/>
                    <a:pt x="95993" y="43804"/>
                    <a:pt x="95225" y="43804"/>
                  </a:cubicBezTo>
                  <a:cubicBezTo>
                    <a:pt x="91107" y="43804"/>
                    <a:pt x="87339" y="41036"/>
                    <a:pt x="86258" y="36852"/>
                  </a:cubicBezTo>
                  <a:cubicBezTo>
                    <a:pt x="84997" y="31907"/>
                    <a:pt x="87968" y="26840"/>
                    <a:pt x="92933" y="25558"/>
                  </a:cubicBezTo>
                  <a:cubicBezTo>
                    <a:pt x="93707" y="25357"/>
                    <a:pt x="94485" y="25262"/>
                    <a:pt x="95250" y="25262"/>
                  </a:cubicBezTo>
                  <a:close/>
                  <a:moveTo>
                    <a:pt x="52758" y="57269"/>
                  </a:moveTo>
                  <a:cubicBezTo>
                    <a:pt x="56884" y="57269"/>
                    <a:pt x="60638" y="60037"/>
                    <a:pt x="61718" y="64221"/>
                  </a:cubicBezTo>
                  <a:cubicBezTo>
                    <a:pt x="63000" y="69165"/>
                    <a:pt x="60029" y="74232"/>
                    <a:pt x="55064" y="75514"/>
                  </a:cubicBezTo>
                  <a:cubicBezTo>
                    <a:pt x="54286" y="75715"/>
                    <a:pt x="53506" y="75811"/>
                    <a:pt x="52739" y="75811"/>
                  </a:cubicBezTo>
                  <a:cubicBezTo>
                    <a:pt x="48610" y="75811"/>
                    <a:pt x="44852" y="73030"/>
                    <a:pt x="43770" y="68860"/>
                  </a:cubicBezTo>
                  <a:cubicBezTo>
                    <a:pt x="42488" y="63895"/>
                    <a:pt x="45480" y="58828"/>
                    <a:pt x="50424" y="57567"/>
                  </a:cubicBezTo>
                  <a:cubicBezTo>
                    <a:pt x="51205" y="57365"/>
                    <a:pt x="51988" y="57269"/>
                    <a:pt x="52758" y="57269"/>
                  </a:cubicBezTo>
                  <a:close/>
                  <a:moveTo>
                    <a:pt x="126889" y="68379"/>
                  </a:moveTo>
                  <a:cubicBezTo>
                    <a:pt x="131019" y="68379"/>
                    <a:pt x="134784" y="71147"/>
                    <a:pt x="135848" y="75331"/>
                  </a:cubicBezTo>
                  <a:cubicBezTo>
                    <a:pt x="137130" y="80276"/>
                    <a:pt x="134159" y="85343"/>
                    <a:pt x="129194" y="86624"/>
                  </a:cubicBezTo>
                  <a:cubicBezTo>
                    <a:pt x="128419" y="86825"/>
                    <a:pt x="127642" y="86921"/>
                    <a:pt x="126877" y="86921"/>
                  </a:cubicBezTo>
                  <a:cubicBezTo>
                    <a:pt x="122755" y="86921"/>
                    <a:pt x="118981" y="84138"/>
                    <a:pt x="117900" y="79950"/>
                  </a:cubicBezTo>
                  <a:cubicBezTo>
                    <a:pt x="116618" y="75005"/>
                    <a:pt x="119610" y="69959"/>
                    <a:pt x="124554" y="68677"/>
                  </a:cubicBezTo>
                  <a:cubicBezTo>
                    <a:pt x="125335" y="68475"/>
                    <a:pt x="126119" y="68379"/>
                    <a:pt x="126889" y="68379"/>
                  </a:cubicBezTo>
                  <a:close/>
                  <a:moveTo>
                    <a:pt x="88416" y="78297"/>
                  </a:moveTo>
                  <a:cubicBezTo>
                    <a:pt x="92544" y="78297"/>
                    <a:pt x="96323" y="81068"/>
                    <a:pt x="97389" y="85261"/>
                  </a:cubicBezTo>
                  <a:cubicBezTo>
                    <a:pt x="98671" y="90206"/>
                    <a:pt x="95700" y="95273"/>
                    <a:pt x="90735" y="96555"/>
                  </a:cubicBezTo>
                  <a:cubicBezTo>
                    <a:pt x="89966" y="96751"/>
                    <a:pt x="89195" y="96845"/>
                    <a:pt x="88435" y="96845"/>
                  </a:cubicBezTo>
                  <a:cubicBezTo>
                    <a:pt x="84307" y="96845"/>
                    <a:pt x="80524" y="94074"/>
                    <a:pt x="79441" y="89880"/>
                  </a:cubicBezTo>
                  <a:cubicBezTo>
                    <a:pt x="78180" y="84936"/>
                    <a:pt x="81151" y="79869"/>
                    <a:pt x="86116" y="78587"/>
                  </a:cubicBezTo>
                  <a:cubicBezTo>
                    <a:pt x="86884" y="78391"/>
                    <a:pt x="87656" y="78297"/>
                    <a:pt x="88416" y="78297"/>
                  </a:cubicBezTo>
                  <a:close/>
                  <a:moveTo>
                    <a:pt x="136808" y="106819"/>
                  </a:moveTo>
                  <a:cubicBezTo>
                    <a:pt x="140938" y="106819"/>
                    <a:pt x="144697" y="109602"/>
                    <a:pt x="145778" y="113790"/>
                  </a:cubicBezTo>
                  <a:cubicBezTo>
                    <a:pt x="147060" y="118735"/>
                    <a:pt x="144068" y="123801"/>
                    <a:pt x="139124" y="125063"/>
                  </a:cubicBezTo>
                  <a:cubicBezTo>
                    <a:pt x="138343" y="125265"/>
                    <a:pt x="137560" y="125361"/>
                    <a:pt x="136790" y="125361"/>
                  </a:cubicBezTo>
                  <a:cubicBezTo>
                    <a:pt x="132664" y="125361"/>
                    <a:pt x="128911" y="122593"/>
                    <a:pt x="127830" y="118409"/>
                  </a:cubicBezTo>
                  <a:cubicBezTo>
                    <a:pt x="126548" y="113464"/>
                    <a:pt x="129540" y="108398"/>
                    <a:pt x="134484" y="107116"/>
                  </a:cubicBezTo>
                  <a:cubicBezTo>
                    <a:pt x="135262" y="106915"/>
                    <a:pt x="136041" y="106819"/>
                    <a:pt x="136808" y="106819"/>
                  </a:cubicBezTo>
                  <a:close/>
                  <a:moveTo>
                    <a:pt x="45322" y="109932"/>
                  </a:moveTo>
                  <a:cubicBezTo>
                    <a:pt x="49451" y="109932"/>
                    <a:pt x="53210" y="112713"/>
                    <a:pt x="54291" y="116883"/>
                  </a:cubicBezTo>
                  <a:cubicBezTo>
                    <a:pt x="55573" y="121848"/>
                    <a:pt x="52581" y="126915"/>
                    <a:pt x="47637" y="128176"/>
                  </a:cubicBezTo>
                  <a:cubicBezTo>
                    <a:pt x="46856" y="128378"/>
                    <a:pt x="46073" y="128474"/>
                    <a:pt x="45303" y="128474"/>
                  </a:cubicBezTo>
                  <a:cubicBezTo>
                    <a:pt x="41177" y="128474"/>
                    <a:pt x="37424" y="125706"/>
                    <a:pt x="36343" y="121522"/>
                  </a:cubicBezTo>
                  <a:cubicBezTo>
                    <a:pt x="35061" y="116578"/>
                    <a:pt x="38053" y="111511"/>
                    <a:pt x="42997" y="110229"/>
                  </a:cubicBezTo>
                  <a:cubicBezTo>
                    <a:pt x="43775" y="110028"/>
                    <a:pt x="44555" y="109932"/>
                    <a:pt x="45322" y="109932"/>
                  </a:cubicBezTo>
                  <a:close/>
                  <a:moveTo>
                    <a:pt x="112633" y="0"/>
                  </a:moveTo>
                  <a:cubicBezTo>
                    <a:pt x="104226" y="0"/>
                    <a:pt x="95685" y="1053"/>
                    <a:pt x="87174" y="3256"/>
                  </a:cubicBezTo>
                  <a:cubicBezTo>
                    <a:pt x="32803" y="17276"/>
                    <a:pt x="1" y="72930"/>
                    <a:pt x="14021" y="127281"/>
                  </a:cubicBezTo>
                  <a:cubicBezTo>
                    <a:pt x="14489" y="129072"/>
                    <a:pt x="14998" y="130842"/>
                    <a:pt x="15547" y="132592"/>
                  </a:cubicBezTo>
                  <a:lnTo>
                    <a:pt x="91813" y="132592"/>
                  </a:lnTo>
                  <a:cubicBezTo>
                    <a:pt x="90674" y="131452"/>
                    <a:pt x="89799" y="130008"/>
                    <a:pt x="89372" y="128339"/>
                  </a:cubicBezTo>
                  <a:cubicBezTo>
                    <a:pt x="88090" y="123394"/>
                    <a:pt x="91081" y="118328"/>
                    <a:pt x="96026" y="117046"/>
                  </a:cubicBezTo>
                  <a:cubicBezTo>
                    <a:pt x="96803" y="116845"/>
                    <a:pt x="97583" y="116749"/>
                    <a:pt x="98350" y="116749"/>
                  </a:cubicBezTo>
                  <a:cubicBezTo>
                    <a:pt x="102479" y="116749"/>
                    <a:pt x="106238" y="119530"/>
                    <a:pt x="107319" y="123700"/>
                  </a:cubicBezTo>
                  <a:cubicBezTo>
                    <a:pt x="108174" y="126996"/>
                    <a:pt x="107136" y="130354"/>
                    <a:pt x="104898" y="132592"/>
                  </a:cubicBezTo>
                  <a:lnTo>
                    <a:pt x="148647" y="132592"/>
                  </a:lnTo>
                  <a:lnTo>
                    <a:pt x="148647" y="51198"/>
                  </a:lnTo>
                  <a:cubicBezTo>
                    <a:pt x="148392" y="51219"/>
                    <a:pt x="148137" y="51229"/>
                    <a:pt x="147884" y="51229"/>
                  </a:cubicBezTo>
                  <a:cubicBezTo>
                    <a:pt x="143761" y="51229"/>
                    <a:pt x="140014" y="48459"/>
                    <a:pt x="138941" y="44279"/>
                  </a:cubicBezTo>
                  <a:cubicBezTo>
                    <a:pt x="137659" y="39334"/>
                    <a:pt x="140650" y="34268"/>
                    <a:pt x="145595" y="32986"/>
                  </a:cubicBezTo>
                  <a:cubicBezTo>
                    <a:pt x="146377" y="32786"/>
                    <a:pt x="147148" y="32691"/>
                    <a:pt x="147907" y="32691"/>
                  </a:cubicBezTo>
                  <a:cubicBezTo>
                    <a:pt x="148155" y="32691"/>
                    <a:pt x="148401" y="32701"/>
                    <a:pt x="148647" y="32721"/>
                  </a:cubicBezTo>
                  <a:lnTo>
                    <a:pt x="148647" y="6634"/>
                  </a:lnTo>
                  <a:cubicBezTo>
                    <a:pt x="137292" y="2318"/>
                    <a:pt x="125110" y="0"/>
                    <a:pt x="112633" y="0"/>
                  </a:cubicBez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7"/>
            <p:cNvSpPr/>
            <p:nvPr/>
          </p:nvSpPr>
          <p:spPr>
            <a:xfrm>
              <a:off x="2981050" y="888650"/>
              <a:ext cx="1073400" cy="1155425"/>
            </a:xfrm>
            <a:custGeom>
              <a:avLst/>
              <a:gdLst/>
              <a:ahLst/>
              <a:cxnLst/>
              <a:rect l="l" t="t" r="r" b="b"/>
              <a:pathLst>
                <a:path w="42936" h="46217" extrusionOk="0">
                  <a:moveTo>
                    <a:pt x="28164" y="0"/>
                  </a:moveTo>
                  <a:cubicBezTo>
                    <a:pt x="26617" y="0"/>
                    <a:pt x="25048" y="388"/>
                    <a:pt x="23604" y="1205"/>
                  </a:cubicBezTo>
                  <a:lnTo>
                    <a:pt x="6023" y="11136"/>
                  </a:lnTo>
                  <a:cubicBezTo>
                    <a:pt x="1567" y="13659"/>
                    <a:pt x="0" y="19316"/>
                    <a:pt x="2523" y="23772"/>
                  </a:cubicBezTo>
                  <a:cubicBezTo>
                    <a:pt x="4179" y="26694"/>
                    <a:pt x="7310" y="28484"/>
                    <a:pt x="10608" y="28484"/>
                  </a:cubicBezTo>
                  <a:cubicBezTo>
                    <a:pt x="12133" y="28484"/>
                    <a:pt x="13693" y="28102"/>
                    <a:pt x="15160" y="27272"/>
                  </a:cubicBezTo>
                  <a:lnTo>
                    <a:pt x="15872" y="26865"/>
                  </a:lnTo>
                  <a:lnTo>
                    <a:pt x="26799" y="46217"/>
                  </a:lnTo>
                  <a:cubicBezTo>
                    <a:pt x="31886" y="42778"/>
                    <a:pt x="37279" y="39725"/>
                    <a:pt x="42935" y="37080"/>
                  </a:cubicBezTo>
                  <a:lnTo>
                    <a:pt x="32008" y="17749"/>
                  </a:lnTo>
                  <a:lnTo>
                    <a:pt x="32741" y="17342"/>
                  </a:lnTo>
                  <a:cubicBezTo>
                    <a:pt x="37197" y="14819"/>
                    <a:pt x="38764" y="9162"/>
                    <a:pt x="36241" y="4705"/>
                  </a:cubicBezTo>
                  <a:cubicBezTo>
                    <a:pt x="34535" y="1692"/>
                    <a:pt x="31396" y="0"/>
                    <a:pt x="28164" y="0"/>
                  </a:cubicBez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7"/>
            <p:cNvSpPr/>
            <p:nvPr/>
          </p:nvSpPr>
          <p:spPr>
            <a:xfrm>
              <a:off x="1673650" y="2168825"/>
              <a:ext cx="1189900" cy="1049375"/>
            </a:xfrm>
            <a:custGeom>
              <a:avLst/>
              <a:gdLst/>
              <a:ahLst/>
              <a:cxnLst/>
              <a:rect l="l" t="t" r="r" b="b"/>
              <a:pathLst>
                <a:path w="47596" h="41975" extrusionOk="0">
                  <a:moveTo>
                    <a:pt x="20875" y="1"/>
                  </a:moveTo>
                  <a:cubicBezTo>
                    <a:pt x="17699" y="1"/>
                    <a:pt x="14601" y="1628"/>
                    <a:pt x="12881" y="4553"/>
                  </a:cubicBezTo>
                  <a:lnTo>
                    <a:pt x="2605" y="21951"/>
                  </a:lnTo>
                  <a:cubicBezTo>
                    <a:pt x="0" y="26367"/>
                    <a:pt x="1486" y="32044"/>
                    <a:pt x="5901" y="34649"/>
                  </a:cubicBezTo>
                  <a:cubicBezTo>
                    <a:pt x="7376" y="35522"/>
                    <a:pt x="8997" y="35938"/>
                    <a:pt x="10598" y="35938"/>
                  </a:cubicBezTo>
                  <a:cubicBezTo>
                    <a:pt x="13769" y="35938"/>
                    <a:pt x="16861" y="34307"/>
                    <a:pt x="18578" y="31373"/>
                  </a:cubicBezTo>
                  <a:lnTo>
                    <a:pt x="19006" y="30660"/>
                  </a:lnTo>
                  <a:lnTo>
                    <a:pt x="38194" y="41974"/>
                  </a:lnTo>
                  <a:cubicBezTo>
                    <a:pt x="40921" y="36419"/>
                    <a:pt x="44055" y="31088"/>
                    <a:pt x="47596" y="26001"/>
                  </a:cubicBezTo>
                  <a:lnTo>
                    <a:pt x="28427" y="14687"/>
                  </a:lnTo>
                  <a:lnTo>
                    <a:pt x="28834" y="13974"/>
                  </a:lnTo>
                  <a:cubicBezTo>
                    <a:pt x="31439" y="9559"/>
                    <a:pt x="29974" y="3882"/>
                    <a:pt x="25558" y="1277"/>
                  </a:cubicBezTo>
                  <a:cubicBezTo>
                    <a:pt x="24088" y="412"/>
                    <a:pt x="22471" y="1"/>
                    <a:pt x="20875" y="1"/>
                  </a:cubicBez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7"/>
            <p:cNvSpPr/>
            <p:nvPr/>
          </p:nvSpPr>
          <p:spPr>
            <a:xfrm>
              <a:off x="1306850" y="4022450"/>
              <a:ext cx="1024075" cy="968625"/>
            </a:xfrm>
            <a:custGeom>
              <a:avLst/>
              <a:gdLst/>
              <a:ahLst/>
              <a:cxnLst/>
              <a:rect l="l" t="t" r="r" b="b"/>
              <a:pathLst>
                <a:path w="40963" h="38745" extrusionOk="0">
                  <a:moveTo>
                    <a:pt x="9510" y="0"/>
                  </a:moveTo>
                  <a:cubicBezTo>
                    <a:pt x="4416" y="0"/>
                    <a:pt x="286" y="4095"/>
                    <a:pt x="225" y="9198"/>
                  </a:cubicBezTo>
                  <a:lnTo>
                    <a:pt x="42" y="29384"/>
                  </a:lnTo>
                  <a:cubicBezTo>
                    <a:pt x="1" y="34512"/>
                    <a:pt x="4111" y="38703"/>
                    <a:pt x="9239" y="38744"/>
                  </a:cubicBezTo>
                  <a:cubicBezTo>
                    <a:pt x="9264" y="38744"/>
                    <a:pt x="9290" y="38744"/>
                    <a:pt x="9315" y="38744"/>
                  </a:cubicBezTo>
                  <a:cubicBezTo>
                    <a:pt x="14208" y="38744"/>
                    <a:pt x="18539" y="34830"/>
                    <a:pt x="18579" y="29567"/>
                  </a:cubicBezTo>
                  <a:lnTo>
                    <a:pt x="18600" y="28733"/>
                  </a:lnTo>
                  <a:lnTo>
                    <a:pt x="40800" y="28936"/>
                  </a:lnTo>
                  <a:cubicBezTo>
                    <a:pt x="40372" y="22689"/>
                    <a:pt x="40434" y="16503"/>
                    <a:pt x="40963" y="10398"/>
                  </a:cubicBezTo>
                  <a:lnTo>
                    <a:pt x="18762" y="10195"/>
                  </a:lnTo>
                  <a:lnTo>
                    <a:pt x="18762" y="9361"/>
                  </a:lnTo>
                  <a:cubicBezTo>
                    <a:pt x="18823" y="4233"/>
                    <a:pt x="14713" y="41"/>
                    <a:pt x="9585" y="0"/>
                  </a:cubicBezTo>
                  <a:cubicBezTo>
                    <a:pt x="9560" y="0"/>
                    <a:pt x="9535" y="0"/>
                    <a:pt x="9510" y="0"/>
                  </a:cubicBez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7"/>
            <p:cNvSpPr/>
            <p:nvPr/>
          </p:nvSpPr>
          <p:spPr>
            <a:xfrm>
              <a:off x="4878025" y="520450"/>
              <a:ext cx="971175" cy="1023550"/>
            </a:xfrm>
            <a:custGeom>
              <a:avLst/>
              <a:gdLst/>
              <a:ahLst/>
              <a:cxnLst/>
              <a:rect l="l" t="t" r="r" b="b"/>
              <a:pathLst>
                <a:path w="38847" h="40942" extrusionOk="0">
                  <a:moveTo>
                    <a:pt x="9347" y="0"/>
                  </a:moveTo>
                  <a:cubicBezTo>
                    <a:pt x="4253" y="0"/>
                    <a:pt x="102" y="4095"/>
                    <a:pt x="62" y="9198"/>
                  </a:cubicBezTo>
                  <a:cubicBezTo>
                    <a:pt x="1" y="14326"/>
                    <a:pt x="4111" y="18497"/>
                    <a:pt x="9239" y="18538"/>
                  </a:cubicBezTo>
                  <a:lnTo>
                    <a:pt x="10073" y="18558"/>
                  </a:lnTo>
                  <a:lnTo>
                    <a:pt x="9870" y="40759"/>
                  </a:lnTo>
                  <a:cubicBezTo>
                    <a:pt x="12554" y="40575"/>
                    <a:pt x="15235" y="40485"/>
                    <a:pt x="17906" y="40485"/>
                  </a:cubicBezTo>
                  <a:cubicBezTo>
                    <a:pt x="21429" y="40485"/>
                    <a:pt x="24935" y="40641"/>
                    <a:pt x="28407" y="40942"/>
                  </a:cubicBezTo>
                  <a:lnTo>
                    <a:pt x="28611" y="18721"/>
                  </a:lnTo>
                  <a:lnTo>
                    <a:pt x="29445" y="18742"/>
                  </a:lnTo>
                  <a:cubicBezTo>
                    <a:pt x="29470" y="18742"/>
                    <a:pt x="29495" y="18742"/>
                    <a:pt x="29520" y="18742"/>
                  </a:cubicBezTo>
                  <a:cubicBezTo>
                    <a:pt x="34793" y="18742"/>
                    <a:pt x="38745" y="14445"/>
                    <a:pt x="38785" y="9544"/>
                  </a:cubicBezTo>
                  <a:cubicBezTo>
                    <a:pt x="38846" y="4436"/>
                    <a:pt x="34715" y="245"/>
                    <a:pt x="29608" y="204"/>
                  </a:cubicBezTo>
                  <a:lnTo>
                    <a:pt x="9422" y="0"/>
                  </a:lnTo>
                  <a:cubicBezTo>
                    <a:pt x="9397" y="0"/>
                    <a:pt x="9372" y="0"/>
                    <a:pt x="9347" y="0"/>
                  </a:cubicBez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0" name="Google Shape;2190;p87"/>
          <p:cNvGrpSpPr/>
          <p:nvPr/>
        </p:nvGrpSpPr>
        <p:grpSpPr>
          <a:xfrm>
            <a:off x="828836" y="2960074"/>
            <a:ext cx="1067804" cy="303978"/>
            <a:chOff x="6181223" y="388012"/>
            <a:chExt cx="1067804" cy="303978"/>
          </a:xfrm>
        </p:grpSpPr>
        <p:grpSp>
          <p:nvGrpSpPr>
            <p:cNvPr id="2191" name="Google Shape;2191;p87"/>
            <p:cNvGrpSpPr/>
            <p:nvPr/>
          </p:nvGrpSpPr>
          <p:grpSpPr>
            <a:xfrm>
              <a:off x="6563154" y="388012"/>
              <a:ext cx="303942" cy="303665"/>
              <a:chOff x="3314750" y="3817357"/>
              <a:chExt cx="356865" cy="356498"/>
            </a:xfrm>
          </p:grpSpPr>
          <p:sp>
            <p:nvSpPr>
              <p:cNvPr id="2192" name="Google Shape;2192;p87"/>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7"/>
              <p:cNvSpPr/>
              <p:nvPr/>
            </p:nvSpPr>
            <p:spPr>
              <a:xfrm>
                <a:off x="3379082" y="3881296"/>
                <a:ext cx="228595" cy="228595"/>
              </a:xfrm>
              <a:custGeom>
                <a:avLst/>
                <a:gdLst/>
                <a:ahLst/>
                <a:cxnLst/>
                <a:rect l="l" t="t" r="r" b="b"/>
                <a:pathLst>
                  <a:path w="8720" h="8720" extrusionOk="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7"/>
              <p:cNvSpPr/>
              <p:nvPr/>
            </p:nvSpPr>
            <p:spPr>
              <a:xfrm>
                <a:off x="3412768" y="3935430"/>
                <a:ext cx="140408" cy="120274"/>
              </a:xfrm>
              <a:custGeom>
                <a:avLst/>
                <a:gdLst/>
                <a:ahLst/>
                <a:cxnLst/>
                <a:rect l="l" t="t" r="r" b="b"/>
                <a:pathLst>
                  <a:path w="5356" h="4588" extrusionOk="0">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7"/>
              <p:cNvSpPr/>
              <p:nvPr/>
            </p:nvSpPr>
            <p:spPr>
              <a:xfrm>
                <a:off x="3539518" y="3910447"/>
                <a:ext cx="31065" cy="31039"/>
              </a:xfrm>
              <a:custGeom>
                <a:avLst/>
                <a:gdLst/>
                <a:ahLst/>
                <a:cxnLst/>
                <a:rect l="l" t="t" r="r" b="b"/>
                <a:pathLst>
                  <a:path w="1185" h="1184" extrusionOk="0">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87"/>
            <p:cNvGrpSpPr/>
            <p:nvPr/>
          </p:nvGrpSpPr>
          <p:grpSpPr>
            <a:xfrm>
              <a:off x="6945085" y="388012"/>
              <a:ext cx="303942" cy="303665"/>
              <a:chOff x="3763184" y="3817357"/>
              <a:chExt cx="356865" cy="356498"/>
            </a:xfrm>
          </p:grpSpPr>
          <p:sp>
            <p:nvSpPr>
              <p:cNvPr id="2197" name="Google Shape;2197;p87"/>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7"/>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7"/>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7"/>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87"/>
            <p:cNvSpPr/>
            <p:nvPr/>
          </p:nvSpPr>
          <p:spPr>
            <a:xfrm>
              <a:off x="6181223" y="388012"/>
              <a:ext cx="303944" cy="30366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7"/>
            <p:cNvSpPr/>
            <p:nvPr/>
          </p:nvSpPr>
          <p:spPr>
            <a:xfrm>
              <a:off x="6234072" y="453774"/>
              <a:ext cx="165380" cy="238216"/>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grpSp>
        <p:nvGrpSpPr>
          <p:cNvPr id="2207" name="Google Shape;2207;p88"/>
          <p:cNvGrpSpPr/>
          <p:nvPr/>
        </p:nvGrpSpPr>
        <p:grpSpPr>
          <a:xfrm>
            <a:off x="7039587" y="4213373"/>
            <a:ext cx="506007" cy="502811"/>
            <a:chOff x="7098372" y="986300"/>
            <a:chExt cx="461054" cy="458142"/>
          </a:xfrm>
        </p:grpSpPr>
        <p:sp>
          <p:nvSpPr>
            <p:cNvPr id="2208" name="Google Shape;2208;p88"/>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8"/>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8"/>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8"/>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8"/>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8"/>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8"/>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8"/>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8"/>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8"/>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8"/>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8"/>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8"/>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1" name="Google Shape;2221;p88"/>
          <p:cNvSpPr txBox="1">
            <a:spLocks noGrp="1"/>
          </p:cNvSpPr>
          <p:nvPr>
            <p:ph type="title"/>
          </p:nvPr>
        </p:nvSpPr>
        <p:spPr>
          <a:xfrm>
            <a:off x="733600" y="377725"/>
            <a:ext cx="61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2222" name="Google Shape;2222;p88"/>
          <p:cNvGrpSpPr/>
          <p:nvPr/>
        </p:nvGrpSpPr>
        <p:grpSpPr>
          <a:xfrm>
            <a:off x="2259733" y="1535834"/>
            <a:ext cx="4624535" cy="2270259"/>
            <a:chOff x="2259733" y="1535834"/>
            <a:chExt cx="4624535" cy="2270259"/>
          </a:xfrm>
        </p:grpSpPr>
        <p:grpSp>
          <p:nvGrpSpPr>
            <p:cNvPr id="2223" name="Google Shape;2223;p88"/>
            <p:cNvGrpSpPr/>
            <p:nvPr/>
          </p:nvGrpSpPr>
          <p:grpSpPr>
            <a:xfrm>
              <a:off x="2259733" y="1535834"/>
              <a:ext cx="4624535" cy="2270259"/>
              <a:chOff x="1818675" y="1908400"/>
              <a:chExt cx="3865375" cy="1897575"/>
            </a:xfrm>
          </p:grpSpPr>
          <p:sp>
            <p:nvSpPr>
              <p:cNvPr id="2224" name="Google Shape;2224;p88"/>
              <p:cNvSpPr/>
              <p:nvPr/>
            </p:nvSpPr>
            <p:spPr>
              <a:xfrm>
                <a:off x="3025675" y="2202775"/>
                <a:ext cx="1392150" cy="563200"/>
              </a:xfrm>
              <a:custGeom>
                <a:avLst/>
                <a:gdLst/>
                <a:ahLst/>
                <a:cxnLst/>
                <a:rect l="l" t="t" r="r" b="b"/>
                <a:pathLst>
                  <a:path w="55686" h="22528" extrusionOk="0">
                    <a:moveTo>
                      <a:pt x="0" y="1"/>
                    </a:moveTo>
                    <a:lnTo>
                      <a:pt x="0" y="22527"/>
                    </a:lnTo>
                    <a:lnTo>
                      <a:pt x="55686" y="22527"/>
                    </a:lnTo>
                    <a:lnTo>
                      <a:pt x="55686" y="1"/>
                    </a:lnTo>
                    <a:close/>
                  </a:path>
                </a:pathLst>
              </a:custGeom>
              <a:solidFill>
                <a:schemeClr val="dk2"/>
              </a:solidFill>
              <a:ln w="62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8"/>
              <p:cNvSpPr/>
              <p:nvPr/>
            </p:nvSpPr>
            <p:spPr>
              <a:xfrm>
                <a:off x="3062875" y="2240275"/>
                <a:ext cx="1317450" cy="488500"/>
              </a:xfrm>
              <a:custGeom>
                <a:avLst/>
                <a:gdLst/>
                <a:ahLst/>
                <a:cxnLst/>
                <a:rect l="l" t="t" r="r" b="b"/>
                <a:pathLst>
                  <a:path w="52698" h="19540" extrusionOk="0">
                    <a:moveTo>
                      <a:pt x="905" y="1"/>
                    </a:moveTo>
                    <a:cubicBezTo>
                      <a:pt x="405" y="1"/>
                      <a:pt x="0" y="394"/>
                      <a:pt x="0" y="894"/>
                    </a:cubicBezTo>
                    <a:lnTo>
                      <a:pt x="0" y="18634"/>
                    </a:lnTo>
                    <a:cubicBezTo>
                      <a:pt x="0" y="19134"/>
                      <a:pt x="405" y="19539"/>
                      <a:pt x="905" y="19539"/>
                    </a:cubicBezTo>
                    <a:lnTo>
                      <a:pt x="51804" y="19539"/>
                    </a:lnTo>
                    <a:cubicBezTo>
                      <a:pt x="52304" y="19539"/>
                      <a:pt x="52697" y="19134"/>
                      <a:pt x="52697" y="18634"/>
                    </a:cubicBezTo>
                    <a:lnTo>
                      <a:pt x="52697" y="894"/>
                    </a:lnTo>
                    <a:cubicBezTo>
                      <a:pt x="52697" y="394"/>
                      <a:pt x="52304" y="1"/>
                      <a:pt x="518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8"/>
              <p:cNvSpPr/>
              <p:nvPr/>
            </p:nvSpPr>
            <p:spPr>
              <a:xfrm>
                <a:off x="4463650" y="2202775"/>
                <a:ext cx="916200" cy="563200"/>
              </a:xfrm>
              <a:custGeom>
                <a:avLst/>
                <a:gdLst/>
                <a:ahLst/>
                <a:cxnLst/>
                <a:rect l="l" t="t" r="r" b="b"/>
                <a:pathLst>
                  <a:path w="36648" h="22528" extrusionOk="0">
                    <a:moveTo>
                      <a:pt x="1357" y="1"/>
                    </a:moveTo>
                    <a:cubicBezTo>
                      <a:pt x="607" y="1"/>
                      <a:pt x="0" y="608"/>
                      <a:pt x="0" y="1358"/>
                    </a:cubicBezTo>
                    <a:lnTo>
                      <a:pt x="0" y="21182"/>
                    </a:lnTo>
                    <a:cubicBezTo>
                      <a:pt x="0" y="21920"/>
                      <a:pt x="607" y="22527"/>
                      <a:pt x="1357" y="22527"/>
                    </a:cubicBezTo>
                    <a:lnTo>
                      <a:pt x="35290" y="22527"/>
                    </a:lnTo>
                    <a:cubicBezTo>
                      <a:pt x="36040" y="22527"/>
                      <a:pt x="36648" y="21920"/>
                      <a:pt x="36648" y="21182"/>
                    </a:cubicBezTo>
                    <a:lnTo>
                      <a:pt x="36648" y="1358"/>
                    </a:lnTo>
                    <a:cubicBezTo>
                      <a:pt x="36648" y="608"/>
                      <a:pt x="36040" y="1"/>
                      <a:pt x="35290" y="1"/>
                    </a:cubicBezTo>
                    <a:close/>
                  </a:path>
                </a:pathLst>
              </a:custGeom>
              <a:solidFill>
                <a:schemeClr val="lt2"/>
              </a:solidFill>
              <a:ln w="62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8"/>
              <p:cNvSpPr/>
              <p:nvPr/>
            </p:nvSpPr>
            <p:spPr>
              <a:xfrm>
                <a:off x="4498475" y="2237300"/>
                <a:ext cx="846850" cy="494150"/>
              </a:xfrm>
              <a:custGeom>
                <a:avLst/>
                <a:gdLst/>
                <a:ahLst/>
                <a:cxnLst/>
                <a:rect l="l" t="t" r="r" b="b"/>
                <a:pathLst>
                  <a:path w="33874" h="19766" extrusionOk="0">
                    <a:moveTo>
                      <a:pt x="655" y="1"/>
                    </a:moveTo>
                    <a:cubicBezTo>
                      <a:pt x="286" y="1"/>
                      <a:pt x="0" y="299"/>
                      <a:pt x="0" y="656"/>
                    </a:cubicBezTo>
                    <a:lnTo>
                      <a:pt x="0" y="19110"/>
                    </a:lnTo>
                    <a:cubicBezTo>
                      <a:pt x="0" y="19468"/>
                      <a:pt x="286" y="19765"/>
                      <a:pt x="655" y="19765"/>
                    </a:cubicBezTo>
                    <a:lnTo>
                      <a:pt x="33207" y="19765"/>
                    </a:lnTo>
                    <a:cubicBezTo>
                      <a:pt x="33576" y="19765"/>
                      <a:pt x="33873" y="19468"/>
                      <a:pt x="33873" y="19110"/>
                    </a:cubicBezTo>
                    <a:lnTo>
                      <a:pt x="33873" y="656"/>
                    </a:lnTo>
                    <a:cubicBezTo>
                      <a:pt x="33873" y="299"/>
                      <a:pt x="33576" y="1"/>
                      <a:pt x="332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8"/>
              <p:cNvSpPr/>
              <p:nvPr/>
            </p:nvSpPr>
            <p:spPr>
              <a:xfrm>
                <a:off x="4521100" y="2262900"/>
                <a:ext cx="212550" cy="211975"/>
              </a:xfrm>
              <a:custGeom>
                <a:avLst/>
                <a:gdLst/>
                <a:ahLst/>
                <a:cxnLst/>
                <a:rect l="l" t="t" r="r" b="b"/>
                <a:pathLst>
                  <a:path w="8502" h="8479" extrusionOk="0">
                    <a:moveTo>
                      <a:pt x="8370" y="1"/>
                    </a:moveTo>
                    <a:cubicBezTo>
                      <a:pt x="8340" y="1"/>
                      <a:pt x="8311" y="13"/>
                      <a:pt x="8287" y="37"/>
                    </a:cubicBezTo>
                    <a:lnTo>
                      <a:pt x="60" y="8264"/>
                    </a:lnTo>
                    <a:cubicBezTo>
                      <a:pt x="0" y="8311"/>
                      <a:pt x="0" y="8383"/>
                      <a:pt x="60" y="8430"/>
                    </a:cubicBezTo>
                    <a:cubicBezTo>
                      <a:pt x="83" y="8466"/>
                      <a:pt x="107" y="8478"/>
                      <a:pt x="143" y="8478"/>
                    </a:cubicBezTo>
                    <a:cubicBezTo>
                      <a:pt x="179" y="8478"/>
                      <a:pt x="202" y="8466"/>
                      <a:pt x="226" y="8430"/>
                    </a:cubicBezTo>
                    <a:lnTo>
                      <a:pt x="8453" y="203"/>
                    </a:lnTo>
                    <a:cubicBezTo>
                      <a:pt x="8501" y="156"/>
                      <a:pt x="8501" y="84"/>
                      <a:pt x="8453" y="37"/>
                    </a:cubicBezTo>
                    <a:cubicBezTo>
                      <a:pt x="8430" y="13"/>
                      <a:pt x="8400" y="1"/>
                      <a:pt x="8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8"/>
              <p:cNvSpPr/>
              <p:nvPr/>
            </p:nvSpPr>
            <p:spPr>
              <a:xfrm>
                <a:off x="4997350" y="2262900"/>
                <a:ext cx="212550" cy="211975"/>
              </a:xfrm>
              <a:custGeom>
                <a:avLst/>
                <a:gdLst/>
                <a:ahLst/>
                <a:cxnLst/>
                <a:rect l="l" t="t" r="r" b="b"/>
                <a:pathLst>
                  <a:path w="8502" h="8479" extrusionOk="0">
                    <a:moveTo>
                      <a:pt x="8370" y="1"/>
                    </a:moveTo>
                    <a:cubicBezTo>
                      <a:pt x="8340" y="1"/>
                      <a:pt x="8311" y="13"/>
                      <a:pt x="8287" y="37"/>
                    </a:cubicBezTo>
                    <a:lnTo>
                      <a:pt x="60" y="8264"/>
                    </a:lnTo>
                    <a:cubicBezTo>
                      <a:pt x="0" y="8311"/>
                      <a:pt x="0" y="8383"/>
                      <a:pt x="60" y="8430"/>
                    </a:cubicBezTo>
                    <a:cubicBezTo>
                      <a:pt x="83" y="8466"/>
                      <a:pt x="107" y="8478"/>
                      <a:pt x="143" y="8478"/>
                    </a:cubicBezTo>
                    <a:cubicBezTo>
                      <a:pt x="179" y="8478"/>
                      <a:pt x="202" y="8466"/>
                      <a:pt x="226" y="8430"/>
                    </a:cubicBezTo>
                    <a:lnTo>
                      <a:pt x="8453" y="203"/>
                    </a:lnTo>
                    <a:cubicBezTo>
                      <a:pt x="8501" y="156"/>
                      <a:pt x="8501" y="84"/>
                      <a:pt x="8453" y="37"/>
                    </a:cubicBezTo>
                    <a:cubicBezTo>
                      <a:pt x="8430" y="13"/>
                      <a:pt x="8400" y="1"/>
                      <a:pt x="8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8"/>
              <p:cNvSpPr/>
              <p:nvPr/>
            </p:nvSpPr>
            <p:spPr>
              <a:xfrm>
                <a:off x="4552350" y="2262900"/>
                <a:ext cx="429525" cy="428950"/>
              </a:xfrm>
              <a:custGeom>
                <a:avLst/>
                <a:gdLst/>
                <a:ahLst/>
                <a:cxnLst/>
                <a:rect l="l" t="t" r="r" b="b"/>
                <a:pathLst>
                  <a:path w="17181" h="17158" extrusionOk="0">
                    <a:moveTo>
                      <a:pt x="17044" y="1"/>
                    </a:moveTo>
                    <a:cubicBezTo>
                      <a:pt x="17011" y="1"/>
                      <a:pt x="16979" y="13"/>
                      <a:pt x="16955" y="37"/>
                    </a:cubicBezTo>
                    <a:lnTo>
                      <a:pt x="48" y="16943"/>
                    </a:lnTo>
                    <a:cubicBezTo>
                      <a:pt x="0" y="17003"/>
                      <a:pt x="0" y="17074"/>
                      <a:pt x="48" y="17122"/>
                    </a:cubicBezTo>
                    <a:cubicBezTo>
                      <a:pt x="72" y="17146"/>
                      <a:pt x="95" y="17158"/>
                      <a:pt x="131" y="17158"/>
                    </a:cubicBezTo>
                    <a:cubicBezTo>
                      <a:pt x="167" y="17158"/>
                      <a:pt x="191" y="17146"/>
                      <a:pt x="215" y="17122"/>
                    </a:cubicBezTo>
                    <a:lnTo>
                      <a:pt x="17133" y="203"/>
                    </a:lnTo>
                    <a:cubicBezTo>
                      <a:pt x="17181" y="156"/>
                      <a:pt x="17181" y="84"/>
                      <a:pt x="17133" y="37"/>
                    </a:cubicBezTo>
                    <a:cubicBezTo>
                      <a:pt x="17109" y="13"/>
                      <a:pt x="17077" y="1"/>
                      <a:pt x="17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8"/>
              <p:cNvSpPr/>
              <p:nvPr/>
            </p:nvSpPr>
            <p:spPr>
              <a:xfrm>
                <a:off x="5024125" y="2388525"/>
                <a:ext cx="291725" cy="290825"/>
              </a:xfrm>
              <a:custGeom>
                <a:avLst/>
                <a:gdLst/>
                <a:ahLst/>
                <a:cxnLst/>
                <a:rect l="l" t="t" r="r" b="b"/>
                <a:pathLst>
                  <a:path w="11669" h="11633" extrusionOk="0">
                    <a:moveTo>
                      <a:pt x="11532" y="0"/>
                    </a:moveTo>
                    <a:cubicBezTo>
                      <a:pt x="11499" y="0"/>
                      <a:pt x="11466" y="12"/>
                      <a:pt x="11443" y="36"/>
                    </a:cubicBezTo>
                    <a:lnTo>
                      <a:pt x="48" y="11430"/>
                    </a:lnTo>
                    <a:cubicBezTo>
                      <a:pt x="1" y="11478"/>
                      <a:pt x="1" y="11549"/>
                      <a:pt x="48" y="11597"/>
                    </a:cubicBezTo>
                    <a:cubicBezTo>
                      <a:pt x="72" y="11621"/>
                      <a:pt x="108" y="11633"/>
                      <a:pt x="143" y="11633"/>
                    </a:cubicBezTo>
                    <a:cubicBezTo>
                      <a:pt x="167" y="11633"/>
                      <a:pt x="203" y="11621"/>
                      <a:pt x="227" y="11597"/>
                    </a:cubicBezTo>
                    <a:lnTo>
                      <a:pt x="11621" y="203"/>
                    </a:lnTo>
                    <a:cubicBezTo>
                      <a:pt x="11669" y="155"/>
                      <a:pt x="11669" y="84"/>
                      <a:pt x="11621" y="36"/>
                    </a:cubicBezTo>
                    <a:cubicBezTo>
                      <a:pt x="11597" y="12"/>
                      <a:pt x="11565" y="0"/>
                      <a:pt x="1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8"/>
              <p:cNvSpPr/>
              <p:nvPr/>
            </p:nvSpPr>
            <p:spPr>
              <a:xfrm>
                <a:off x="2063650" y="2202775"/>
                <a:ext cx="915900" cy="563200"/>
              </a:xfrm>
              <a:custGeom>
                <a:avLst/>
                <a:gdLst/>
                <a:ahLst/>
                <a:cxnLst/>
                <a:rect l="l" t="t" r="r" b="b"/>
                <a:pathLst>
                  <a:path w="36636" h="22528" extrusionOk="0">
                    <a:moveTo>
                      <a:pt x="1345" y="1"/>
                    </a:moveTo>
                    <a:cubicBezTo>
                      <a:pt x="607" y="1"/>
                      <a:pt x="0" y="608"/>
                      <a:pt x="0" y="1358"/>
                    </a:cubicBezTo>
                    <a:lnTo>
                      <a:pt x="0" y="21182"/>
                    </a:lnTo>
                    <a:cubicBezTo>
                      <a:pt x="0" y="21920"/>
                      <a:pt x="607" y="22527"/>
                      <a:pt x="1345" y="22527"/>
                    </a:cubicBezTo>
                    <a:lnTo>
                      <a:pt x="35290" y="22527"/>
                    </a:lnTo>
                    <a:cubicBezTo>
                      <a:pt x="36028" y="22527"/>
                      <a:pt x="36636" y="21920"/>
                      <a:pt x="36636" y="21182"/>
                    </a:cubicBezTo>
                    <a:lnTo>
                      <a:pt x="36636" y="1358"/>
                    </a:lnTo>
                    <a:cubicBezTo>
                      <a:pt x="36636" y="608"/>
                      <a:pt x="36028" y="1"/>
                      <a:pt x="35290" y="1"/>
                    </a:cubicBezTo>
                    <a:close/>
                  </a:path>
                </a:pathLst>
              </a:custGeom>
              <a:solidFill>
                <a:schemeClr val="lt2"/>
              </a:solidFill>
              <a:ln w="62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8"/>
              <p:cNvSpPr/>
              <p:nvPr/>
            </p:nvSpPr>
            <p:spPr>
              <a:xfrm>
                <a:off x="2098175" y="2237300"/>
                <a:ext cx="846850" cy="494150"/>
              </a:xfrm>
              <a:custGeom>
                <a:avLst/>
                <a:gdLst/>
                <a:ahLst/>
                <a:cxnLst/>
                <a:rect l="l" t="t" r="r" b="b"/>
                <a:pathLst>
                  <a:path w="33874" h="19766" extrusionOk="0">
                    <a:moveTo>
                      <a:pt x="655" y="1"/>
                    </a:moveTo>
                    <a:cubicBezTo>
                      <a:pt x="298" y="1"/>
                      <a:pt x="0" y="299"/>
                      <a:pt x="0" y="656"/>
                    </a:cubicBezTo>
                    <a:lnTo>
                      <a:pt x="0" y="19110"/>
                    </a:lnTo>
                    <a:cubicBezTo>
                      <a:pt x="0" y="19468"/>
                      <a:pt x="298" y="19765"/>
                      <a:pt x="655" y="19765"/>
                    </a:cubicBezTo>
                    <a:lnTo>
                      <a:pt x="33219" y="19765"/>
                    </a:lnTo>
                    <a:cubicBezTo>
                      <a:pt x="33576" y="19765"/>
                      <a:pt x="33873" y="19468"/>
                      <a:pt x="33873" y="19110"/>
                    </a:cubicBezTo>
                    <a:lnTo>
                      <a:pt x="33873" y="656"/>
                    </a:lnTo>
                    <a:cubicBezTo>
                      <a:pt x="33873" y="299"/>
                      <a:pt x="33576" y="1"/>
                      <a:pt x="33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8"/>
              <p:cNvSpPr/>
              <p:nvPr/>
            </p:nvSpPr>
            <p:spPr>
              <a:xfrm>
                <a:off x="2121075" y="2262900"/>
                <a:ext cx="212550" cy="211975"/>
              </a:xfrm>
              <a:custGeom>
                <a:avLst/>
                <a:gdLst/>
                <a:ahLst/>
                <a:cxnLst/>
                <a:rect l="l" t="t" r="r" b="b"/>
                <a:pathLst>
                  <a:path w="8502" h="8479" extrusionOk="0">
                    <a:moveTo>
                      <a:pt x="8365" y="1"/>
                    </a:moveTo>
                    <a:cubicBezTo>
                      <a:pt x="8332" y="1"/>
                      <a:pt x="8300" y="13"/>
                      <a:pt x="8276" y="37"/>
                    </a:cubicBezTo>
                    <a:lnTo>
                      <a:pt x="49" y="8264"/>
                    </a:lnTo>
                    <a:cubicBezTo>
                      <a:pt x="1" y="8311"/>
                      <a:pt x="1" y="8383"/>
                      <a:pt x="49" y="8430"/>
                    </a:cubicBezTo>
                    <a:cubicBezTo>
                      <a:pt x="72" y="8466"/>
                      <a:pt x="108" y="8478"/>
                      <a:pt x="132" y="8478"/>
                    </a:cubicBezTo>
                    <a:cubicBezTo>
                      <a:pt x="168" y="8478"/>
                      <a:pt x="203" y="8466"/>
                      <a:pt x="227" y="8430"/>
                    </a:cubicBezTo>
                    <a:lnTo>
                      <a:pt x="8454" y="203"/>
                    </a:lnTo>
                    <a:cubicBezTo>
                      <a:pt x="8502" y="156"/>
                      <a:pt x="8502" y="84"/>
                      <a:pt x="8454" y="37"/>
                    </a:cubicBezTo>
                    <a:cubicBezTo>
                      <a:pt x="8431" y="13"/>
                      <a:pt x="8398" y="1"/>
                      <a:pt x="8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8"/>
              <p:cNvSpPr/>
              <p:nvPr/>
            </p:nvSpPr>
            <p:spPr>
              <a:xfrm>
                <a:off x="2597325" y="2262900"/>
                <a:ext cx="212550" cy="211975"/>
              </a:xfrm>
              <a:custGeom>
                <a:avLst/>
                <a:gdLst/>
                <a:ahLst/>
                <a:cxnLst/>
                <a:rect l="l" t="t" r="r" b="b"/>
                <a:pathLst>
                  <a:path w="8502" h="8479" extrusionOk="0">
                    <a:moveTo>
                      <a:pt x="8365" y="1"/>
                    </a:moveTo>
                    <a:cubicBezTo>
                      <a:pt x="8332" y="1"/>
                      <a:pt x="8300" y="13"/>
                      <a:pt x="8276" y="37"/>
                    </a:cubicBezTo>
                    <a:lnTo>
                      <a:pt x="49" y="8264"/>
                    </a:lnTo>
                    <a:cubicBezTo>
                      <a:pt x="1" y="8311"/>
                      <a:pt x="1" y="8383"/>
                      <a:pt x="49" y="8430"/>
                    </a:cubicBezTo>
                    <a:cubicBezTo>
                      <a:pt x="72" y="8466"/>
                      <a:pt x="108" y="8478"/>
                      <a:pt x="132" y="8478"/>
                    </a:cubicBezTo>
                    <a:cubicBezTo>
                      <a:pt x="168" y="8478"/>
                      <a:pt x="203" y="8466"/>
                      <a:pt x="227" y="8430"/>
                    </a:cubicBezTo>
                    <a:lnTo>
                      <a:pt x="8454" y="203"/>
                    </a:lnTo>
                    <a:cubicBezTo>
                      <a:pt x="8502" y="156"/>
                      <a:pt x="8502" y="84"/>
                      <a:pt x="8454" y="37"/>
                    </a:cubicBezTo>
                    <a:cubicBezTo>
                      <a:pt x="8431" y="13"/>
                      <a:pt x="8398" y="1"/>
                      <a:pt x="8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8"/>
              <p:cNvSpPr/>
              <p:nvPr/>
            </p:nvSpPr>
            <p:spPr>
              <a:xfrm>
                <a:off x="2152050" y="2262900"/>
                <a:ext cx="429825" cy="428950"/>
              </a:xfrm>
              <a:custGeom>
                <a:avLst/>
                <a:gdLst/>
                <a:ahLst/>
                <a:cxnLst/>
                <a:rect l="l" t="t" r="r" b="b"/>
                <a:pathLst>
                  <a:path w="17193" h="17158" extrusionOk="0">
                    <a:moveTo>
                      <a:pt x="17051" y="1"/>
                    </a:moveTo>
                    <a:cubicBezTo>
                      <a:pt x="17020" y="1"/>
                      <a:pt x="16990" y="13"/>
                      <a:pt x="16967" y="37"/>
                    </a:cubicBezTo>
                    <a:lnTo>
                      <a:pt x="48" y="16943"/>
                    </a:lnTo>
                    <a:cubicBezTo>
                      <a:pt x="0" y="17003"/>
                      <a:pt x="0" y="17074"/>
                      <a:pt x="48" y="17122"/>
                    </a:cubicBezTo>
                    <a:cubicBezTo>
                      <a:pt x="72" y="17146"/>
                      <a:pt x="107" y="17158"/>
                      <a:pt x="131" y="17158"/>
                    </a:cubicBezTo>
                    <a:cubicBezTo>
                      <a:pt x="167" y="17158"/>
                      <a:pt x="203" y="17146"/>
                      <a:pt x="226" y="17122"/>
                    </a:cubicBezTo>
                    <a:lnTo>
                      <a:pt x="17145" y="203"/>
                    </a:lnTo>
                    <a:cubicBezTo>
                      <a:pt x="17193" y="156"/>
                      <a:pt x="17193" y="84"/>
                      <a:pt x="17145" y="37"/>
                    </a:cubicBezTo>
                    <a:cubicBezTo>
                      <a:pt x="17115" y="13"/>
                      <a:pt x="17083" y="1"/>
                      <a:pt x="17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8"/>
              <p:cNvSpPr/>
              <p:nvPr/>
            </p:nvSpPr>
            <p:spPr>
              <a:xfrm>
                <a:off x="2623825" y="2388525"/>
                <a:ext cx="291725" cy="290825"/>
              </a:xfrm>
              <a:custGeom>
                <a:avLst/>
                <a:gdLst/>
                <a:ahLst/>
                <a:cxnLst/>
                <a:rect l="l" t="t" r="r" b="b"/>
                <a:pathLst>
                  <a:path w="11669" h="11633" extrusionOk="0">
                    <a:moveTo>
                      <a:pt x="11536" y="0"/>
                    </a:moveTo>
                    <a:cubicBezTo>
                      <a:pt x="11505" y="0"/>
                      <a:pt x="11472" y="12"/>
                      <a:pt x="11443" y="36"/>
                    </a:cubicBezTo>
                    <a:lnTo>
                      <a:pt x="60" y="11430"/>
                    </a:lnTo>
                    <a:cubicBezTo>
                      <a:pt x="1" y="11478"/>
                      <a:pt x="1" y="11549"/>
                      <a:pt x="60" y="11597"/>
                    </a:cubicBezTo>
                    <a:cubicBezTo>
                      <a:pt x="84" y="11621"/>
                      <a:pt x="108" y="11633"/>
                      <a:pt x="143" y="11633"/>
                    </a:cubicBezTo>
                    <a:cubicBezTo>
                      <a:pt x="179" y="11633"/>
                      <a:pt x="203" y="11621"/>
                      <a:pt x="227" y="11597"/>
                    </a:cubicBezTo>
                    <a:lnTo>
                      <a:pt x="11621" y="203"/>
                    </a:lnTo>
                    <a:cubicBezTo>
                      <a:pt x="11669" y="155"/>
                      <a:pt x="11669" y="84"/>
                      <a:pt x="11621" y="36"/>
                    </a:cubicBezTo>
                    <a:cubicBezTo>
                      <a:pt x="11597" y="12"/>
                      <a:pt x="11568" y="0"/>
                      <a:pt x="11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8"/>
              <p:cNvSpPr/>
              <p:nvPr/>
            </p:nvSpPr>
            <p:spPr>
              <a:xfrm>
                <a:off x="5451275" y="1911375"/>
                <a:ext cx="81275" cy="81000"/>
              </a:xfrm>
              <a:custGeom>
                <a:avLst/>
                <a:gdLst/>
                <a:ahLst/>
                <a:cxnLst/>
                <a:rect l="l" t="t" r="r" b="b"/>
                <a:pathLst>
                  <a:path w="3251" h="3240" extrusionOk="0">
                    <a:moveTo>
                      <a:pt x="1631" y="1"/>
                    </a:moveTo>
                    <a:cubicBezTo>
                      <a:pt x="726" y="1"/>
                      <a:pt x="0" y="727"/>
                      <a:pt x="0" y="1620"/>
                    </a:cubicBezTo>
                    <a:cubicBezTo>
                      <a:pt x="0" y="2513"/>
                      <a:pt x="726" y="3239"/>
                      <a:pt x="1631" y="3239"/>
                    </a:cubicBezTo>
                    <a:cubicBezTo>
                      <a:pt x="2524" y="3239"/>
                      <a:pt x="3250" y="2513"/>
                      <a:pt x="3250" y="1620"/>
                    </a:cubicBezTo>
                    <a:cubicBezTo>
                      <a:pt x="3250" y="727"/>
                      <a:pt x="2524" y="1"/>
                      <a:pt x="1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8"/>
              <p:cNvSpPr/>
              <p:nvPr/>
            </p:nvSpPr>
            <p:spPr>
              <a:xfrm>
                <a:off x="5448300" y="1908400"/>
                <a:ext cx="87225" cy="87250"/>
              </a:xfrm>
              <a:custGeom>
                <a:avLst/>
                <a:gdLst/>
                <a:ahLst/>
                <a:cxnLst/>
                <a:rect l="l" t="t" r="r" b="b"/>
                <a:pathLst>
                  <a:path w="3489" h="3490" extrusionOk="0">
                    <a:moveTo>
                      <a:pt x="1750" y="251"/>
                    </a:moveTo>
                    <a:cubicBezTo>
                      <a:pt x="2572" y="251"/>
                      <a:pt x="3239" y="917"/>
                      <a:pt x="3239" y="1739"/>
                    </a:cubicBezTo>
                    <a:cubicBezTo>
                      <a:pt x="3239" y="2572"/>
                      <a:pt x="2572" y="3239"/>
                      <a:pt x="1750" y="3239"/>
                    </a:cubicBezTo>
                    <a:cubicBezTo>
                      <a:pt x="917" y="3239"/>
                      <a:pt x="250" y="2572"/>
                      <a:pt x="250" y="1739"/>
                    </a:cubicBezTo>
                    <a:cubicBezTo>
                      <a:pt x="250" y="917"/>
                      <a:pt x="917" y="251"/>
                      <a:pt x="1750" y="251"/>
                    </a:cubicBezTo>
                    <a:close/>
                    <a:moveTo>
                      <a:pt x="1750" y="1"/>
                    </a:moveTo>
                    <a:cubicBezTo>
                      <a:pt x="786" y="1"/>
                      <a:pt x="0" y="774"/>
                      <a:pt x="0" y="1739"/>
                    </a:cubicBezTo>
                    <a:cubicBezTo>
                      <a:pt x="0" y="2703"/>
                      <a:pt x="786" y="3489"/>
                      <a:pt x="1750" y="3489"/>
                    </a:cubicBezTo>
                    <a:cubicBezTo>
                      <a:pt x="2703" y="3489"/>
                      <a:pt x="3489" y="2703"/>
                      <a:pt x="3489" y="1739"/>
                    </a:cubicBezTo>
                    <a:cubicBezTo>
                      <a:pt x="3489" y="774"/>
                      <a:pt x="2703"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8"/>
              <p:cNvSpPr/>
              <p:nvPr/>
            </p:nvSpPr>
            <p:spPr>
              <a:xfrm>
                <a:off x="5467050" y="1935200"/>
                <a:ext cx="49725" cy="1867200"/>
              </a:xfrm>
              <a:custGeom>
                <a:avLst/>
                <a:gdLst/>
                <a:ahLst/>
                <a:cxnLst/>
                <a:rect l="l" t="t" r="r" b="b"/>
                <a:pathLst>
                  <a:path w="1989" h="74688" extrusionOk="0">
                    <a:moveTo>
                      <a:pt x="1000" y="0"/>
                    </a:moveTo>
                    <a:cubicBezTo>
                      <a:pt x="441" y="0"/>
                      <a:pt x="0" y="453"/>
                      <a:pt x="0" y="1000"/>
                    </a:cubicBezTo>
                    <a:lnTo>
                      <a:pt x="0" y="74688"/>
                    </a:lnTo>
                    <a:lnTo>
                      <a:pt x="1988" y="74688"/>
                    </a:lnTo>
                    <a:lnTo>
                      <a:pt x="1988" y="1000"/>
                    </a:lnTo>
                    <a:cubicBezTo>
                      <a:pt x="1988" y="453"/>
                      <a:pt x="1548" y="0"/>
                      <a:pt x="10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8"/>
              <p:cNvSpPr/>
              <p:nvPr/>
            </p:nvSpPr>
            <p:spPr>
              <a:xfrm>
                <a:off x="5463775" y="1932225"/>
                <a:ext cx="56275" cy="1873450"/>
              </a:xfrm>
              <a:custGeom>
                <a:avLst/>
                <a:gdLst/>
                <a:ahLst/>
                <a:cxnLst/>
                <a:rect l="l" t="t" r="r" b="b"/>
                <a:pathLst>
                  <a:path w="2251" h="74938" extrusionOk="0">
                    <a:moveTo>
                      <a:pt x="1131" y="250"/>
                    </a:moveTo>
                    <a:cubicBezTo>
                      <a:pt x="1607" y="250"/>
                      <a:pt x="2000" y="643"/>
                      <a:pt x="2000" y="1119"/>
                    </a:cubicBezTo>
                    <a:lnTo>
                      <a:pt x="2000" y="74688"/>
                    </a:lnTo>
                    <a:lnTo>
                      <a:pt x="250" y="74688"/>
                    </a:lnTo>
                    <a:lnTo>
                      <a:pt x="250" y="1119"/>
                    </a:lnTo>
                    <a:cubicBezTo>
                      <a:pt x="250" y="643"/>
                      <a:pt x="643" y="250"/>
                      <a:pt x="1131" y="250"/>
                    </a:cubicBezTo>
                    <a:close/>
                    <a:moveTo>
                      <a:pt x="1131" y="0"/>
                    </a:moveTo>
                    <a:cubicBezTo>
                      <a:pt x="512" y="0"/>
                      <a:pt x="0" y="500"/>
                      <a:pt x="0" y="1119"/>
                    </a:cubicBezTo>
                    <a:lnTo>
                      <a:pt x="0" y="74807"/>
                    </a:lnTo>
                    <a:cubicBezTo>
                      <a:pt x="0" y="74878"/>
                      <a:pt x="60" y="74938"/>
                      <a:pt x="131" y="74938"/>
                    </a:cubicBezTo>
                    <a:lnTo>
                      <a:pt x="2119" y="74938"/>
                    </a:lnTo>
                    <a:cubicBezTo>
                      <a:pt x="2191" y="74938"/>
                      <a:pt x="2250" y="74878"/>
                      <a:pt x="2250" y="74807"/>
                    </a:cubicBezTo>
                    <a:lnTo>
                      <a:pt x="2250" y="1119"/>
                    </a:lnTo>
                    <a:cubicBezTo>
                      <a:pt x="2250" y="500"/>
                      <a:pt x="1750" y="0"/>
                      <a:pt x="1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8"/>
              <p:cNvSpPr/>
              <p:nvPr/>
            </p:nvSpPr>
            <p:spPr>
              <a:xfrm>
                <a:off x="5467050" y="3498475"/>
                <a:ext cx="49725" cy="303925"/>
              </a:xfrm>
              <a:custGeom>
                <a:avLst/>
                <a:gdLst/>
                <a:ahLst/>
                <a:cxnLst/>
                <a:rect l="l" t="t" r="r" b="b"/>
                <a:pathLst>
                  <a:path w="1989" h="12157" extrusionOk="0">
                    <a:moveTo>
                      <a:pt x="0" y="1"/>
                    </a:moveTo>
                    <a:lnTo>
                      <a:pt x="0" y="12157"/>
                    </a:lnTo>
                    <a:lnTo>
                      <a:pt x="1988" y="12157"/>
                    </a:lnTo>
                    <a:lnTo>
                      <a:pt x="1988" y="395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8"/>
              <p:cNvSpPr/>
              <p:nvPr/>
            </p:nvSpPr>
            <p:spPr>
              <a:xfrm>
                <a:off x="5463775" y="3495425"/>
                <a:ext cx="56275" cy="310250"/>
              </a:xfrm>
              <a:custGeom>
                <a:avLst/>
                <a:gdLst/>
                <a:ahLst/>
                <a:cxnLst/>
                <a:rect l="l" t="t" r="r" b="b"/>
                <a:pathLst>
                  <a:path w="2251" h="12410" extrusionOk="0">
                    <a:moveTo>
                      <a:pt x="250" y="646"/>
                    </a:moveTo>
                    <a:lnTo>
                      <a:pt x="2000" y="4099"/>
                    </a:lnTo>
                    <a:lnTo>
                      <a:pt x="2000" y="12160"/>
                    </a:lnTo>
                    <a:lnTo>
                      <a:pt x="250" y="12160"/>
                    </a:lnTo>
                    <a:lnTo>
                      <a:pt x="250" y="646"/>
                    </a:lnTo>
                    <a:close/>
                    <a:moveTo>
                      <a:pt x="126" y="0"/>
                    </a:moveTo>
                    <a:cubicBezTo>
                      <a:pt x="116" y="0"/>
                      <a:pt x="106" y="1"/>
                      <a:pt x="95" y="4"/>
                    </a:cubicBezTo>
                    <a:cubicBezTo>
                      <a:pt x="48" y="15"/>
                      <a:pt x="0" y="63"/>
                      <a:pt x="0" y="123"/>
                    </a:cubicBezTo>
                    <a:lnTo>
                      <a:pt x="0" y="12279"/>
                    </a:lnTo>
                    <a:cubicBezTo>
                      <a:pt x="0" y="12350"/>
                      <a:pt x="60" y="12410"/>
                      <a:pt x="131" y="12410"/>
                    </a:cubicBezTo>
                    <a:lnTo>
                      <a:pt x="2119" y="12410"/>
                    </a:lnTo>
                    <a:cubicBezTo>
                      <a:pt x="2191" y="12410"/>
                      <a:pt x="2250" y="12350"/>
                      <a:pt x="2250" y="12279"/>
                    </a:cubicBezTo>
                    <a:lnTo>
                      <a:pt x="2250" y="4075"/>
                    </a:lnTo>
                    <a:cubicBezTo>
                      <a:pt x="2250" y="4052"/>
                      <a:pt x="2239" y="4028"/>
                      <a:pt x="2239" y="4016"/>
                    </a:cubicBezTo>
                    <a:lnTo>
                      <a:pt x="238" y="63"/>
                    </a:lnTo>
                    <a:cubicBezTo>
                      <a:pt x="219" y="24"/>
                      <a:pt x="174"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8"/>
              <p:cNvSpPr/>
              <p:nvPr/>
            </p:nvSpPr>
            <p:spPr>
              <a:xfrm>
                <a:off x="5492050" y="2317075"/>
                <a:ext cx="25" cy="1181425"/>
              </a:xfrm>
              <a:custGeom>
                <a:avLst/>
                <a:gdLst/>
                <a:ahLst/>
                <a:cxnLst/>
                <a:rect l="l" t="t" r="r" b="b"/>
                <a:pathLst>
                  <a:path w="1" h="47257" extrusionOk="0">
                    <a:moveTo>
                      <a:pt x="0" y="1"/>
                    </a:moveTo>
                    <a:lnTo>
                      <a:pt x="0" y="47257"/>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8"/>
              <p:cNvSpPr/>
              <p:nvPr/>
            </p:nvSpPr>
            <p:spPr>
              <a:xfrm>
                <a:off x="5488775" y="2314100"/>
                <a:ext cx="6275" cy="1187675"/>
              </a:xfrm>
              <a:custGeom>
                <a:avLst/>
                <a:gdLst/>
                <a:ahLst/>
                <a:cxnLst/>
                <a:rect l="l" t="t" r="r" b="b"/>
                <a:pathLst>
                  <a:path w="251" h="47507" extrusionOk="0">
                    <a:moveTo>
                      <a:pt x="131" y="1"/>
                    </a:moveTo>
                    <a:cubicBezTo>
                      <a:pt x="60" y="1"/>
                      <a:pt x="0" y="48"/>
                      <a:pt x="0" y="120"/>
                    </a:cubicBezTo>
                    <a:lnTo>
                      <a:pt x="0" y="47376"/>
                    </a:lnTo>
                    <a:cubicBezTo>
                      <a:pt x="0" y="47447"/>
                      <a:pt x="60" y="47507"/>
                      <a:pt x="131" y="47507"/>
                    </a:cubicBezTo>
                    <a:cubicBezTo>
                      <a:pt x="191" y="47507"/>
                      <a:pt x="250" y="47447"/>
                      <a:pt x="250" y="47376"/>
                    </a:cubicBezTo>
                    <a:lnTo>
                      <a:pt x="250" y="120"/>
                    </a:lnTo>
                    <a:cubicBezTo>
                      <a:pt x="250" y="48"/>
                      <a:pt x="191"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8"/>
              <p:cNvSpPr/>
              <p:nvPr/>
            </p:nvSpPr>
            <p:spPr>
              <a:xfrm>
                <a:off x="5492050" y="2091150"/>
                <a:ext cx="25" cy="180425"/>
              </a:xfrm>
              <a:custGeom>
                <a:avLst/>
                <a:gdLst/>
                <a:ahLst/>
                <a:cxnLst/>
                <a:rect l="l" t="t" r="r" b="b"/>
                <a:pathLst>
                  <a:path w="1" h="7217" extrusionOk="0">
                    <a:moveTo>
                      <a:pt x="0" y="1"/>
                    </a:moveTo>
                    <a:lnTo>
                      <a:pt x="0" y="721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8"/>
              <p:cNvSpPr/>
              <p:nvPr/>
            </p:nvSpPr>
            <p:spPr>
              <a:xfrm>
                <a:off x="5488775" y="2087875"/>
                <a:ext cx="6275" cy="186675"/>
              </a:xfrm>
              <a:custGeom>
                <a:avLst/>
                <a:gdLst/>
                <a:ahLst/>
                <a:cxnLst/>
                <a:rect l="l" t="t" r="r" b="b"/>
                <a:pathLst>
                  <a:path w="251" h="7467" extrusionOk="0">
                    <a:moveTo>
                      <a:pt x="131" y="1"/>
                    </a:moveTo>
                    <a:cubicBezTo>
                      <a:pt x="60" y="1"/>
                      <a:pt x="0" y="60"/>
                      <a:pt x="0" y="132"/>
                    </a:cubicBezTo>
                    <a:lnTo>
                      <a:pt x="0" y="7347"/>
                    </a:lnTo>
                    <a:cubicBezTo>
                      <a:pt x="0" y="7419"/>
                      <a:pt x="60" y="7466"/>
                      <a:pt x="131" y="7466"/>
                    </a:cubicBezTo>
                    <a:cubicBezTo>
                      <a:pt x="191" y="7466"/>
                      <a:pt x="250" y="7419"/>
                      <a:pt x="250" y="7347"/>
                    </a:cubicBezTo>
                    <a:lnTo>
                      <a:pt x="250" y="132"/>
                    </a:lnTo>
                    <a:cubicBezTo>
                      <a:pt x="250" y="60"/>
                      <a:pt x="191"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8"/>
              <p:cNvSpPr/>
              <p:nvPr/>
            </p:nvSpPr>
            <p:spPr>
              <a:xfrm>
                <a:off x="5492050" y="1992350"/>
                <a:ext cx="25" cy="64600"/>
              </a:xfrm>
              <a:custGeom>
                <a:avLst/>
                <a:gdLst/>
                <a:ahLst/>
                <a:cxnLst/>
                <a:rect l="l" t="t" r="r" b="b"/>
                <a:pathLst>
                  <a:path w="1" h="2584" extrusionOk="0">
                    <a:moveTo>
                      <a:pt x="0" y="0"/>
                    </a:moveTo>
                    <a:lnTo>
                      <a:pt x="0" y="2584"/>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8"/>
              <p:cNvSpPr/>
              <p:nvPr/>
            </p:nvSpPr>
            <p:spPr>
              <a:xfrm>
                <a:off x="5488775" y="1989350"/>
                <a:ext cx="6275" cy="70575"/>
              </a:xfrm>
              <a:custGeom>
                <a:avLst/>
                <a:gdLst/>
                <a:ahLst/>
                <a:cxnLst/>
                <a:rect l="l" t="t" r="r" b="b"/>
                <a:pathLst>
                  <a:path w="251" h="2823" extrusionOk="0">
                    <a:moveTo>
                      <a:pt x="131" y="1"/>
                    </a:moveTo>
                    <a:cubicBezTo>
                      <a:pt x="60" y="1"/>
                      <a:pt x="0" y="61"/>
                      <a:pt x="0" y="120"/>
                    </a:cubicBezTo>
                    <a:lnTo>
                      <a:pt x="0" y="2704"/>
                    </a:lnTo>
                    <a:cubicBezTo>
                      <a:pt x="0" y="2775"/>
                      <a:pt x="60" y="2823"/>
                      <a:pt x="131" y="2823"/>
                    </a:cubicBezTo>
                    <a:cubicBezTo>
                      <a:pt x="191" y="2823"/>
                      <a:pt x="250" y="2775"/>
                      <a:pt x="250" y="2704"/>
                    </a:cubicBezTo>
                    <a:lnTo>
                      <a:pt x="250" y="120"/>
                    </a:lnTo>
                    <a:cubicBezTo>
                      <a:pt x="250" y="61"/>
                      <a:pt x="191"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8"/>
              <p:cNvSpPr/>
              <p:nvPr/>
            </p:nvSpPr>
            <p:spPr>
              <a:xfrm>
                <a:off x="5492050" y="3712200"/>
                <a:ext cx="25" cy="44675"/>
              </a:xfrm>
              <a:custGeom>
                <a:avLst/>
                <a:gdLst/>
                <a:ahLst/>
                <a:cxnLst/>
                <a:rect l="l" t="t" r="r" b="b"/>
                <a:pathLst>
                  <a:path w="1" h="1787" fill="none" extrusionOk="0">
                    <a:moveTo>
                      <a:pt x="0" y="0"/>
                    </a:moveTo>
                    <a:lnTo>
                      <a:pt x="0" y="1786"/>
                    </a:lnTo>
                  </a:path>
                </a:pathLst>
              </a:custGeom>
              <a:noFill/>
              <a:ln w="62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8"/>
              <p:cNvSpPr/>
              <p:nvPr/>
            </p:nvSpPr>
            <p:spPr>
              <a:xfrm>
                <a:off x="5492050" y="3518725"/>
                <a:ext cx="25" cy="163125"/>
              </a:xfrm>
              <a:custGeom>
                <a:avLst/>
                <a:gdLst/>
                <a:ahLst/>
                <a:cxnLst/>
                <a:rect l="l" t="t" r="r" b="b"/>
                <a:pathLst>
                  <a:path w="1" h="6525" fill="none" extrusionOk="0">
                    <a:moveTo>
                      <a:pt x="0" y="0"/>
                    </a:moveTo>
                    <a:lnTo>
                      <a:pt x="0" y="6525"/>
                    </a:lnTo>
                  </a:path>
                </a:pathLst>
              </a:custGeom>
              <a:noFill/>
              <a:ln w="62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8"/>
              <p:cNvSpPr/>
              <p:nvPr/>
            </p:nvSpPr>
            <p:spPr>
              <a:xfrm>
                <a:off x="5428350" y="3780050"/>
                <a:ext cx="127125" cy="22950"/>
              </a:xfrm>
              <a:custGeom>
                <a:avLst/>
                <a:gdLst/>
                <a:ahLst/>
                <a:cxnLst/>
                <a:rect l="l" t="t" r="r" b="b"/>
                <a:pathLst>
                  <a:path w="5085" h="918" extrusionOk="0">
                    <a:moveTo>
                      <a:pt x="905" y="1"/>
                    </a:moveTo>
                    <a:cubicBezTo>
                      <a:pt x="405" y="1"/>
                      <a:pt x="0" y="418"/>
                      <a:pt x="0" y="918"/>
                    </a:cubicBezTo>
                    <a:lnTo>
                      <a:pt x="5084" y="918"/>
                    </a:lnTo>
                    <a:cubicBezTo>
                      <a:pt x="5084" y="418"/>
                      <a:pt x="4679" y="1"/>
                      <a:pt x="4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8"/>
              <p:cNvSpPr/>
              <p:nvPr/>
            </p:nvSpPr>
            <p:spPr>
              <a:xfrm>
                <a:off x="5425075" y="3777075"/>
                <a:ext cx="133675" cy="28900"/>
              </a:xfrm>
              <a:custGeom>
                <a:avLst/>
                <a:gdLst/>
                <a:ahLst/>
                <a:cxnLst/>
                <a:rect l="l" t="t" r="r" b="b"/>
                <a:pathLst>
                  <a:path w="5347" h="1156" extrusionOk="0">
                    <a:moveTo>
                      <a:pt x="4310" y="251"/>
                    </a:moveTo>
                    <a:cubicBezTo>
                      <a:pt x="4703" y="251"/>
                      <a:pt x="5025" y="537"/>
                      <a:pt x="5084" y="918"/>
                    </a:cubicBezTo>
                    <a:lnTo>
                      <a:pt x="262" y="918"/>
                    </a:lnTo>
                    <a:cubicBezTo>
                      <a:pt x="322" y="537"/>
                      <a:pt x="643" y="251"/>
                      <a:pt x="1036" y="251"/>
                    </a:cubicBezTo>
                    <a:close/>
                    <a:moveTo>
                      <a:pt x="1036" y="1"/>
                    </a:moveTo>
                    <a:cubicBezTo>
                      <a:pt x="465" y="1"/>
                      <a:pt x="0" y="465"/>
                      <a:pt x="0" y="1037"/>
                    </a:cubicBezTo>
                    <a:cubicBezTo>
                      <a:pt x="0" y="1108"/>
                      <a:pt x="60" y="1156"/>
                      <a:pt x="131" y="1156"/>
                    </a:cubicBezTo>
                    <a:lnTo>
                      <a:pt x="5227" y="1156"/>
                    </a:lnTo>
                    <a:cubicBezTo>
                      <a:pt x="5287" y="1156"/>
                      <a:pt x="5346" y="1108"/>
                      <a:pt x="5346" y="1037"/>
                    </a:cubicBezTo>
                    <a:cubicBezTo>
                      <a:pt x="5346" y="1025"/>
                      <a:pt x="5346" y="1013"/>
                      <a:pt x="5346" y="1013"/>
                    </a:cubicBezTo>
                    <a:cubicBezTo>
                      <a:pt x="5334" y="453"/>
                      <a:pt x="4870" y="1"/>
                      <a:pt x="4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8"/>
              <p:cNvSpPr/>
              <p:nvPr/>
            </p:nvSpPr>
            <p:spPr>
              <a:xfrm>
                <a:off x="1910950" y="1911375"/>
                <a:ext cx="80975" cy="81000"/>
              </a:xfrm>
              <a:custGeom>
                <a:avLst/>
                <a:gdLst/>
                <a:ahLst/>
                <a:cxnLst/>
                <a:rect l="l" t="t" r="r" b="b"/>
                <a:pathLst>
                  <a:path w="3239" h="3240" extrusionOk="0">
                    <a:moveTo>
                      <a:pt x="1619" y="1"/>
                    </a:moveTo>
                    <a:cubicBezTo>
                      <a:pt x="726" y="1"/>
                      <a:pt x="0" y="727"/>
                      <a:pt x="0" y="1620"/>
                    </a:cubicBezTo>
                    <a:cubicBezTo>
                      <a:pt x="0" y="2513"/>
                      <a:pt x="726" y="3239"/>
                      <a:pt x="1619" y="3239"/>
                    </a:cubicBezTo>
                    <a:cubicBezTo>
                      <a:pt x="2512" y="3239"/>
                      <a:pt x="3239" y="2513"/>
                      <a:pt x="3239" y="1620"/>
                    </a:cubicBezTo>
                    <a:cubicBezTo>
                      <a:pt x="3239" y="727"/>
                      <a:pt x="2512" y="1"/>
                      <a:pt x="1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8"/>
              <p:cNvSpPr/>
              <p:nvPr/>
            </p:nvSpPr>
            <p:spPr>
              <a:xfrm>
                <a:off x="1907975" y="1908400"/>
                <a:ext cx="87225" cy="87250"/>
              </a:xfrm>
              <a:custGeom>
                <a:avLst/>
                <a:gdLst/>
                <a:ahLst/>
                <a:cxnLst/>
                <a:rect l="l" t="t" r="r" b="b"/>
                <a:pathLst>
                  <a:path w="3489" h="3490" extrusionOk="0">
                    <a:moveTo>
                      <a:pt x="1738" y="251"/>
                    </a:moveTo>
                    <a:cubicBezTo>
                      <a:pt x="2560" y="251"/>
                      <a:pt x="3239" y="917"/>
                      <a:pt x="3239" y="1739"/>
                    </a:cubicBezTo>
                    <a:cubicBezTo>
                      <a:pt x="3239" y="2572"/>
                      <a:pt x="2560" y="3239"/>
                      <a:pt x="1738" y="3239"/>
                    </a:cubicBezTo>
                    <a:cubicBezTo>
                      <a:pt x="917" y="3239"/>
                      <a:pt x="238" y="2572"/>
                      <a:pt x="238" y="1739"/>
                    </a:cubicBezTo>
                    <a:cubicBezTo>
                      <a:pt x="238" y="917"/>
                      <a:pt x="917" y="251"/>
                      <a:pt x="1738" y="251"/>
                    </a:cubicBezTo>
                    <a:close/>
                    <a:moveTo>
                      <a:pt x="1738" y="1"/>
                    </a:moveTo>
                    <a:cubicBezTo>
                      <a:pt x="774" y="1"/>
                      <a:pt x="0" y="774"/>
                      <a:pt x="0" y="1739"/>
                    </a:cubicBezTo>
                    <a:cubicBezTo>
                      <a:pt x="0" y="2703"/>
                      <a:pt x="774" y="3489"/>
                      <a:pt x="1738" y="3489"/>
                    </a:cubicBezTo>
                    <a:cubicBezTo>
                      <a:pt x="2703" y="3489"/>
                      <a:pt x="3489" y="2703"/>
                      <a:pt x="3489" y="1739"/>
                    </a:cubicBezTo>
                    <a:cubicBezTo>
                      <a:pt x="3489" y="774"/>
                      <a:pt x="2703" y="1"/>
                      <a:pt x="1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8"/>
              <p:cNvSpPr/>
              <p:nvPr/>
            </p:nvSpPr>
            <p:spPr>
              <a:xfrm>
                <a:off x="1926425" y="1935200"/>
                <a:ext cx="50025" cy="1867200"/>
              </a:xfrm>
              <a:custGeom>
                <a:avLst/>
                <a:gdLst/>
                <a:ahLst/>
                <a:cxnLst/>
                <a:rect l="l" t="t" r="r" b="b"/>
                <a:pathLst>
                  <a:path w="2001" h="74688" extrusionOk="0">
                    <a:moveTo>
                      <a:pt x="1000" y="0"/>
                    </a:moveTo>
                    <a:cubicBezTo>
                      <a:pt x="453" y="0"/>
                      <a:pt x="0" y="453"/>
                      <a:pt x="0" y="1000"/>
                    </a:cubicBezTo>
                    <a:lnTo>
                      <a:pt x="0" y="74688"/>
                    </a:lnTo>
                    <a:lnTo>
                      <a:pt x="2001" y="74688"/>
                    </a:lnTo>
                    <a:lnTo>
                      <a:pt x="2001" y="1000"/>
                    </a:lnTo>
                    <a:cubicBezTo>
                      <a:pt x="2001" y="453"/>
                      <a:pt x="1548" y="0"/>
                      <a:pt x="10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8"/>
              <p:cNvSpPr/>
              <p:nvPr/>
            </p:nvSpPr>
            <p:spPr>
              <a:xfrm>
                <a:off x="1923450" y="1932225"/>
                <a:ext cx="55975" cy="1873450"/>
              </a:xfrm>
              <a:custGeom>
                <a:avLst/>
                <a:gdLst/>
                <a:ahLst/>
                <a:cxnLst/>
                <a:rect l="l" t="t" r="r" b="b"/>
                <a:pathLst>
                  <a:path w="2239" h="74938" extrusionOk="0">
                    <a:moveTo>
                      <a:pt x="1119" y="250"/>
                    </a:moveTo>
                    <a:cubicBezTo>
                      <a:pt x="1608" y="250"/>
                      <a:pt x="1989" y="643"/>
                      <a:pt x="1989" y="1119"/>
                    </a:cubicBezTo>
                    <a:lnTo>
                      <a:pt x="1989" y="74688"/>
                    </a:lnTo>
                    <a:lnTo>
                      <a:pt x="250" y="74688"/>
                    </a:lnTo>
                    <a:lnTo>
                      <a:pt x="250" y="1119"/>
                    </a:lnTo>
                    <a:cubicBezTo>
                      <a:pt x="250" y="643"/>
                      <a:pt x="643" y="250"/>
                      <a:pt x="1119" y="250"/>
                    </a:cubicBezTo>
                    <a:close/>
                    <a:moveTo>
                      <a:pt x="1119" y="0"/>
                    </a:moveTo>
                    <a:cubicBezTo>
                      <a:pt x="500" y="0"/>
                      <a:pt x="0" y="500"/>
                      <a:pt x="0" y="1119"/>
                    </a:cubicBezTo>
                    <a:lnTo>
                      <a:pt x="0" y="74807"/>
                    </a:lnTo>
                    <a:cubicBezTo>
                      <a:pt x="0" y="74878"/>
                      <a:pt x="60" y="74938"/>
                      <a:pt x="119" y="74938"/>
                    </a:cubicBezTo>
                    <a:lnTo>
                      <a:pt x="2120" y="74938"/>
                    </a:lnTo>
                    <a:cubicBezTo>
                      <a:pt x="2191" y="74938"/>
                      <a:pt x="2239" y="74878"/>
                      <a:pt x="2239" y="74807"/>
                    </a:cubicBezTo>
                    <a:lnTo>
                      <a:pt x="2239" y="1119"/>
                    </a:lnTo>
                    <a:cubicBezTo>
                      <a:pt x="2239" y="500"/>
                      <a:pt x="1739"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8"/>
              <p:cNvSpPr/>
              <p:nvPr/>
            </p:nvSpPr>
            <p:spPr>
              <a:xfrm>
                <a:off x="1926425" y="3498475"/>
                <a:ext cx="50025" cy="303925"/>
              </a:xfrm>
              <a:custGeom>
                <a:avLst/>
                <a:gdLst/>
                <a:ahLst/>
                <a:cxnLst/>
                <a:rect l="l" t="t" r="r" b="b"/>
                <a:pathLst>
                  <a:path w="2001" h="12157" extrusionOk="0">
                    <a:moveTo>
                      <a:pt x="2001" y="1"/>
                    </a:moveTo>
                    <a:lnTo>
                      <a:pt x="0" y="3953"/>
                    </a:lnTo>
                    <a:lnTo>
                      <a:pt x="0" y="12157"/>
                    </a:lnTo>
                    <a:lnTo>
                      <a:pt x="2001" y="12157"/>
                    </a:lnTo>
                    <a:lnTo>
                      <a:pt x="2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8"/>
              <p:cNvSpPr/>
              <p:nvPr/>
            </p:nvSpPr>
            <p:spPr>
              <a:xfrm>
                <a:off x="1923450" y="3495425"/>
                <a:ext cx="55975" cy="310250"/>
              </a:xfrm>
              <a:custGeom>
                <a:avLst/>
                <a:gdLst/>
                <a:ahLst/>
                <a:cxnLst/>
                <a:rect l="l" t="t" r="r" b="b"/>
                <a:pathLst>
                  <a:path w="2239" h="12410" extrusionOk="0">
                    <a:moveTo>
                      <a:pt x="1989" y="646"/>
                    </a:moveTo>
                    <a:lnTo>
                      <a:pt x="1989" y="12160"/>
                    </a:lnTo>
                    <a:lnTo>
                      <a:pt x="250" y="12160"/>
                    </a:lnTo>
                    <a:lnTo>
                      <a:pt x="250" y="4099"/>
                    </a:lnTo>
                    <a:lnTo>
                      <a:pt x="1989" y="646"/>
                    </a:lnTo>
                    <a:close/>
                    <a:moveTo>
                      <a:pt x="2118" y="0"/>
                    </a:moveTo>
                    <a:cubicBezTo>
                      <a:pt x="2076" y="0"/>
                      <a:pt x="2032" y="24"/>
                      <a:pt x="2012" y="63"/>
                    </a:cubicBezTo>
                    <a:lnTo>
                      <a:pt x="12" y="4016"/>
                    </a:lnTo>
                    <a:cubicBezTo>
                      <a:pt x="0" y="4028"/>
                      <a:pt x="0" y="4052"/>
                      <a:pt x="0" y="4075"/>
                    </a:cubicBezTo>
                    <a:lnTo>
                      <a:pt x="0" y="12279"/>
                    </a:lnTo>
                    <a:cubicBezTo>
                      <a:pt x="0" y="12350"/>
                      <a:pt x="60" y="12410"/>
                      <a:pt x="119" y="12410"/>
                    </a:cubicBezTo>
                    <a:lnTo>
                      <a:pt x="2120" y="12410"/>
                    </a:lnTo>
                    <a:cubicBezTo>
                      <a:pt x="2191" y="12410"/>
                      <a:pt x="2239" y="12350"/>
                      <a:pt x="2239" y="12279"/>
                    </a:cubicBezTo>
                    <a:lnTo>
                      <a:pt x="2239" y="123"/>
                    </a:lnTo>
                    <a:cubicBezTo>
                      <a:pt x="2239" y="63"/>
                      <a:pt x="2203" y="15"/>
                      <a:pt x="2143" y="4"/>
                    </a:cubicBezTo>
                    <a:cubicBezTo>
                      <a:pt x="2135" y="1"/>
                      <a:pt x="2127" y="0"/>
                      <a:pt x="2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8"/>
              <p:cNvSpPr/>
              <p:nvPr/>
            </p:nvSpPr>
            <p:spPr>
              <a:xfrm>
                <a:off x="1951425" y="2317075"/>
                <a:ext cx="25" cy="1181425"/>
              </a:xfrm>
              <a:custGeom>
                <a:avLst/>
                <a:gdLst/>
                <a:ahLst/>
                <a:cxnLst/>
                <a:rect l="l" t="t" r="r" b="b"/>
                <a:pathLst>
                  <a:path w="1" h="47257" extrusionOk="0">
                    <a:moveTo>
                      <a:pt x="0" y="1"/>
                    </a:moveTo>
                    <a:lnTo>
                      <a:pt x="0" y="47257"/>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8"/>
              <p:cNvSpPr/>
              <p:nvPr/>
            </p:nvSpPr>
            <p:spPr>
              <a:xfrm>
                <a:off x="1948450" y="2314100"/>
                <a:ext cx="6275" cy="1187675"/>
              </a:xfrm>
              <a:custGeom>
                <a:avLst/>
                <a:gdLst/>
                <a:ahLst/>
                <a:cxnLst/>
                <a:rect l="l" t="t" r="r" b="b"/>
                <a:pathLst>
                  <a:path w="251" h="47507" extrusionOk="0">
                    <a:moveTo>
                      <a:pt x="119" y="1"/>
                    </a:moveTo>
                    <a:cubicBezTo>
                      <a:pt x="48" y="1"/>
                      <a:pt x="0" y="48"/>
                      <a:pt x="0" y="120"/>
                    </a:cubicBezTo>
                    <a:lnTo>
                      <a:pt x="0" y="47376"/>
                    </a:lnTo>
                    <a:cubicBezTo>
                      <a:pt x="0" y="47447"/>
                      <a:pt x="48" y="47507"/>
                      <a:pt x="119" y="47507"/>
                    </a:cubicBezTo>
                    <a:cubicBezTo>
                      <a:pt x="191" y="47507"/>
                      <a:pt x="250" y="47447"/>
                      <a:pt x="250" y="47376"/>
                    </a:cubicBezTo>
                    <a:lnTo>
                      <a:pt x="250" y="120"/>
                    </a:lnTo>
                    <a:cubicBezTo>
                      <a:pt x="250" y="48"/>
                      <a:pt x="191"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8"/>
              <p:cNvSpPr/>
              <p:nvPr/>
            </p:nvSpPr>
            <p:spPr>
              <a:xfrm>
                <a:off x="1951425" y="2091150"/>
                <a:ext cx="25" cy="180425"/>
              </a:xfrm>
              <a:custGeom>
                <a:avLst/>
                <a:gdLst/>
                <a:ahLst/>
                <a:cxnLst/>
                <a:rect l="l" t="t" r="r" b="b"/>
                <a:pathLst>
                  <a:path w="1" h="7217" extrusionOk="0">
                    <a:moveTo>
                      <a:pt x="0" y="1"/>
                    </a:moveTo>
                    <a:lnTo>
                      <a:pt x="0" y="721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8"/>
              <p:cNvSpPr/>
              <p:nvPr/>
            </p:nvSpPr>
            <p:spPr>
              <a:xfrm>
                <a:off x="1948450" y="2087875"/>
                <a:ext cx="6275" cy="186675"/>
              </a:xfrm>
              <a:custGeom>
                <a:avLst/>
                <a:gdLst/>
                <a:ahLst/>
                <a:cxnLst/>
                <a:rect l="l" t="t" r="r" b="b"/>
                <a:pathLst>
                  <a:path w="251" h="7467" extrusionOk="0">
                    <a:moveTo>
                      <a:pt x="119" y="1"/>
                    </a:moveTo>
                    <a:cubicBezTo>
                      <a:pt x="48" y="1"/>
                      <a:pt x="0" y="60"/>
                      <a:pt x="0" y="132"/>
                    </a:cubicBezTo>
                    <a:lnTo>
                      <a:pt x="0" y="7347"/>
                    </a:lnTo>
                    <a:cubicBezTo>
                      <a:pt x="0" y="7419"/>
                      <a:pt x="48" y="7466"/>
                      <a:pt x="119" y="7466"/>
                    </a:cubicBezTo>
                    <a:cubicBezTo>
                      <a:pt x="191" y="7466"/>
                      <a:pt x="250" y="7419"/>
                      <a:pt x="250" y="7347"/>
                    </a:cubicBezTo>
                    <a:lnTo>
                      <a:pt x="250" y="132"/>
                    </a:lnTo>
                    <a:cubicBezTo>
                      <a:pt x="250" y="60"/>
                      <a:pt x="191"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8"/>
              <p:cNvSpPr/>
              <p:nvPr/>
            </p:nvSpPr>
            <p:spPr>
              <a:xfrm>
                <a:off x="1951425" y="1992350"/>
                <a:ext cx="25" cy="64600"/>
              </a:xfrm>
              <a:custGeom>
                <a:avLst/>
                <a:gdLst/>
                <a:ahLst/>
                <a:cxnLst/>
                <a:rect l="l" t="t" r="r" b="b"/>
                <a:pathLst>
                  <a:path w="1" h="2584" extrusionOk="0">
                    <a:moveTo>
                      <a:pt x="0" y="0"/>
                    </a:moveTo>
                    <a:lnTo>
                      <a:pt x="0" y="2584"/>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8"/>
              <p:cNvSpPr/>
              <p:nvPr/>
            </p:nvSpPr>
            <p:spPr>
              <a:xfrm>
                <a:off x="1948450" y="1989350"/>
                <a:ext cx="6275" cy="70575"/>
              </a:xfrm>
              <a:custGeom>
                <a:avLst/>
                <a:gdLst/>
                <a:ahLst/>
                <a:cxnLst/>
                <a:rect l="l" t="t" r="r" b="b"/>
                <a:pathLst>
                  <a:path w="251" h="2823" extrusionOk="0">
                    <a:moveTo>
                      <a:pt x="119" y="1"/>
                    </a:moveTo>
                    <a:cubicBezTo>
                      <a:pt x="48" y="1"/>
                      <a:pt x="0" y="61"/>
                      <a:pt x="0" y="120"/>
                    </a:cubicBezTo>
                    <a:lnTo>
                      <a:pt x="0" y="2704"/>
                    </a:lnTo>
                    <a:cubicBezTo>
                      <a:pt x="0" y="2775"/>
                      <a:pt x="48" y="2823"/>
                      <a:pt x="119" y="2823"/>
                    </a:cubicBezTo>
                    <a:cubicBezTo>
                      <a:pt x="191" y="2823"/>
                      <a:pt x="250" y="2775"/>
                      <a:pt x="250" y="2704"/>
                    </a:cubicBezTo>
                    <a:lnTo>
                      <a:pt x="250" y="120"/>
                    </a:lnTo>
                    <a:cubicBezTo>
                      <a:pt x="250" y="61"/>
                      <a:pt x="191"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8"/>
              <p:cNvSpPr/>
              <p:nvPr/>
            </p:nvSpPr>
            <p:spPr>
              <a:xfrm>
                <a:off x="1951425" y="3712200"/>
                <a:ext cx="25" cy="44675"/>
              </a:xfrm>
              <a:custGeom>
                <a:avLst/>
                <a:gdLst/>
                <a:ahLst/>
                <a:cxnLst/>
                <a:rect l="l" t="t" r="r" b="b"/>
                <a:pathLst>
                  <a:path w="1" h="1787" fill="none" extrusionOk="0">
                    <a:moveTo>
                      <a:pt x="0" y="0"/>
                    </a:moveTo>
                    <a:lnTo>
                      <a:pt x="0" y="1786"/>
                    </a:lnTo>
                  </a:path>
                </a:pathLst>
              </a:custGeom>
              <a:noFill/>
              <a:ln w="62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8"/>
              <p:cNvSpPr/>
              <p:nvPr/>
            </p:nvSpPr>
            <p:spPr>
              <a:xfrm>
                <a:off x="1951425" y="3518725"/>
                <a:ext cx="25" cy="163125"/>
              </a:xfrm>
              <a:custGeom>
                <a:avLst/>
                <a:gdLst/>
                <a:ahLst/>
                <a:cxnLst/>
                <a:rect l="l" t="t" r="r" b="b"/>
                <a:pathLst>
                  <a:path w="1" h="6525" fill="none" extrusionOk="0">
                    <a:moveTo>
                      <a:pt x="0" y="0"/>
                    </a:moveTo>
                    <a:lnTo>
                      <a:pt x="0" y="6525"/>
                    </a:lnTo>
                  </a:path>
                </a:pathLst>
              </a:custGeom>
              <a:noFill/>
              <a:ln w="62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8"/>
              <p:cNvSpPr/>
              <p:nvPr/>
            </p:nvSpPr>
            <p:spPr>
              <a:xfrm>
                <a:off x="1887725" y="3780050"/>
                <a:ext cx="127425" cy="22950"/>
              </a:xfrm>
              <a:custGeom>
                <a:avLst/>
                <a:gdLst/>
                <a:ahLst/>
                <a:cxnLst/>
                <a:rect l="l" t="t" r="r" b="b"/>
                <a:pathLst>
                  <a:path w="5097" h="918" extrusionOk="0">
                    <a:moveTo>
                      <a:pt x="917" y="1"/>
                    </a:moveTo>
                    <a:cubicBezTo>
                      <a:pt x="417" y="1"/>
                      <a:pt x="0" y="418"/>
                      <a:pt x="0" y="918"/>
                    </a:cubicBezTo>
                    <a:lnTo>
                      <a:pt x="5096" y="918"/>
                    </a:lnTo>
                    <a:cubicBezTo>
                      <a:pt x="5096" y="418"/>
                      <a:pt x="4692" y="1"/>
                      <a:pt x="41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8"/>
              <p:cNvSpPr/>
              <p:nvPr/>
            </p:nvSpPr>
            <p:spPr>
              <a:xfrm>
                <a:off x="1884750" y="3777075"/>
                <a:ext cx="133375" cy="28900"/>
              </a:xfrm>
              <a:custGeom>
                <a:avLst/>
                <a:gdLst/>
                <a:ahLst/>
                <a:cxnLst/>
                <a:rect l="l" t="t" r="r" b="b"/>
                <a:pathLst>
                  <a:path w="5335" h="1156" extrusionOk="0">
                    <a:moveTo>
                      <a:pt x="4299" y="251"/>
                    </a:moveTo>
                    <a:cubicBezTo>
                      <a:pt x="4691" y="251"/>
                      <a:pt x="5025" y="537"/>
                      <a:pt x="5084" y="918"/>
                    </a:cubicBezTo>
                    <a:lnTo>
                      <a:pt x="262" y="918"/>
                    </a:lnTo>
                    <a:cubicBezTo>
                      <a:pt x="322" y="537"/>
                      <a:pt x="643" y="251"/>
                      <a:pt x="1036" y="251"/>
                    </a:cubicBezTo>
                    <a:close/>
                    <a:moveTo>
                      <a:pt x="1036" y="1"/>
                    </a:moveTo>
                    <a:cubicBezTo>
                      <a:pt x="465" y="1"/>
                      <a:pt x="0" y="465"/>
                      <a:pt x="0" y="1037"/>
                    </a:cubicBezTo>
                    <a:cubicBezTo>
                      <a:pt x="0" y="1108"/>
                      <a:pt x="48" y="1156"/>
                      <a:pt x="119" y="1156"/>
                    </a:cubicBezTo>
                    <a:lnTo>
                      <a:pt x="5215" y="1156"/>
                    </a:lnTo>
                    <a:cubicBezTo>
                      <a:pt x="5287" y="1156"/>
                      <a:pt x="5334" y="1108"/>
                      <a:pt x="5334" y="1037"/>
                    </a:cubicBezTo>
                    <a:cubicBezTo>
                      <a:pt x="5334" y="465"/>
                      <a:pt x="4870"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8"/>
              <p:cNvSpPr/>
              <p:nvPr/>
            </p:nvSpPr>
            <p:spPr>
              <a:xfrm>
                <a:off x="1991900" y="2088175"/>
                <a:ext cx="3518625" cy="49750"/>
              </a:xfrm>
              <a:custGeom>
                <a:avLst/>
                <a:gdLst/>
                <a:ahLst/>
                <a:cxnLst/>
                <a:rect l="l" t="t" r="r" b="b"/>
                <a:pathLst>
                  <a:path w="140745" h="1990" extrusionOk="0">
                    <a:moveTo>
                      <a:pt x="1" y="1"/>
                    </a:moveTo>
                    <a:lnTo>
                      <a:pt x="1" y="1989"/>
                    </a:lnTo>
                    <a:lnTo>
                      <a:pt x="140744" y="1989"/>
                    </a:lnTo>
                    <a:lnTo>
                      <a:pt x="1407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8"/>
              <p:cNvSpPr/>
              <p:nvPr/>
            </p:nvSpPr>
            <p:spPr>
              <a:xfrm>
                <a:off x="1988925" y="2084900"/>
                <a:ext cx="3524875" cy="56300"/>
              </a:xfrm>
              <a:custGeom>
                <a:avLst/>
                <a:gdLst/>
                <a:ahLst/>
                <a:cxnLst/>
                <a:rect l="l" t="t" r="r" b="b"/>
                <a:pathLst>
                  <a:path w="140995" h="2252" extrusionOk="0">
                    <a:moveTo>
                      <a:pt x="140744" y="251"/>
                    </a:moveTo>
                    <a:lnTo>
                      <a:pt x="140744" y="2001"/>
                    </a:lnTo>
                    <a:lnTo>
                      <a:pt x="251" y="2001"/>
                    </a:lnTo>
                    <a:lnTo>
                      <a:pt x="251" y="251"/>
                    </a:lnTo>
                    <a:close/>
                    <a:moveTo>
                      <a:pt x="120" y="1"/>
                    </a:moveTo>
                    <a:cubicBezTo>
                      <a:pt x="48" y="1"/>
                      <a:pt x="1" y="60"/>
                      <a:pt x="1" y="132"/>
                    </a:cubicBezTo>
                    <a:lnTo>
                      <a:pt x="1" y="2120"/>
                    </a:lnTo>
                    <a:cubicBezTo>
                      <a:pt x="1" y="2192"/>
                      <a:pt x="48" y="2251"/>
                      <a:pt x="120" y="2251"/>
                    </a:cubicBezTo>
                    <a:lnTo>
                      <a:pt x="140863" y="2251"/>
                    </a:lnTo>
                    <a:cubicBezTo>
                      <a:pt x="140935" y="2251"/>
                      <a:pt x="140994" y="2192"/>
                      <a:pt x="140994" y="2120"/>
                    </a:cubicBezTo>
                    <a:lnTo>
                      <a:pt x="140994" y="132"/>
                    </a:lnTo>
                    <a:cubicBezTo>
                      <a:pt x="140994" y="60"/>
                      <a:pt x="140935" y="1"/>
                      <a:pt x="140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8"/>
              <p:cNvSpPr/>
              <p:nvPr/>
            </p:nvSpPr>
            <p:spPr>
              <a:xfrm>
                <a:off x="5206600" y="2088175"/>
                <a:ext cx="303925" cy="49750"/>
              </a:xfrm>
              <a:custGeom>
                <a:avLst/>
                <a:gdLst/>
                <a:ahLst/>
                <a:cxnLst/>
                <a:rect l="l" t="t" r="r" b="b"/>
                <a:pathLst>
                  <a:path w="12157" h="1990" extrusionOk="0">
                    <a:moveTo>
                      <a:pt x="3953" y="1"/>
                    </a:moveTo>
                    <a:lnTo>
                      <a:pt x="0" y="1989"/>
                    </a:lnTo>
                    <a:lnTo>
                      <a:pt x="12156" y="1989"/>
                    </a:lnTo>
                    <a:lnTo>
                      <a:pt x="121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8"/>
              <p:cNvSpPr/>
              <p:nvPr/>
            </p:nvSpPr>
            <p:spPr>
              <a:xfrm>
                <a:off x="5203325" y="2084900"/>
                <a:ext cx="310475" cy="56300"/>
              </a:xfrm>
              <a:custGeom>
                <a:avLst/>
                <a:gdLst/>
                <a:ahLst/>
                <a:cxnLst/>
                <a:rect l="l" t="t" r="r" b="b"/>
                <a:pathLst>
                  <a:path w="12419" h="2252" extrusionOk="0">
                    <a:moveTo>
                      <a:pt x="12168" y="251"/>
                    </a:moveTo>
                    <a:lnTo>
                      <a:pt x="12168" y="2001"/>
                    </a:lnTo>
                    <a:lnTo>
                      <a:pt x="655" y="2001"/>
                    </a:lnTo>
                    <a:lnTo>
                      <a:pt x="4108" y="251"/>
                    </a:lnTo>
                    <a:close/>
                    <a:moveTo>
                      <a:pt x="4084" y="1"/>
                    </a:moveTo>
                    <a:cubicBezTo>
                      <a:pt x="4060" y="1"/>
                      <a:pt x="4036" y="1"/>
                      <a:pt x="4024" y="13"/>
                    </a:cubicBezTo>
                    <a:lnTo>
                      <a:pt x="84" y="2013"/>
                    </a:lnTo>
                    <a:cubicBezTo>
                      <a:pt x="24" y="2037"/>
                      <a:pt x="0" y="2096"/>
                      <a:pt x="12" y="2144"/>
                    </a:cubicBezTo>
                    <a:cubicBezTo>
                      <a:pt x="24" y="2204"/>
                      <a:pt x="72" y="2251"/>
                      <a:pt x="131" y="2251"/>
                    </a:cubicBezTo>
                    <a:lnTo>
                      <a:pt x="12287" y="2251"/>
                    </a:lnTo>
                    <a:cubicBezTo>
                      <a:pt x="12359" y="2251"/>
                      <a:pt x="12418" y="2192"/>
                      <a:pt x="12418" y="2120"/>
                    </a:cubicBezTo>
                    <a:lnTo>
                      <a:pt x="12418" y="132"/>
                    </a:lnTo>
                    <a:cubicBezTo>
                      <a:pt x="12418" y="60"/>
                      <a:pt x="12359" y="1"/>
                      <a:pt x="12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8"/>
              <p:cNvSpPr/>
              <p:nvPr/>
            </p:nvSpPr>
            <p:spPr>
              <a:xfrm>
                <a:off x="1991900" y="2088175"/>
                <a:ext cx="303925" cy="49750"/>
              </a:xfrm>
              <a:custGeom>
                <a:avLst/>
                <a:gdLst/>
                <a:ahLst/>
                <a:cxnLst/>
                <a:rect l="l" t="t" r="r" b="b"/>
                <a:pathLst>
                  <a:path w="12157" h="1990" extrusionOk="0">
                    <a:moveTo>
                      <a:pt x="1" y="1"/>
                    </a:moveTo>
                    <a:lnTo>
                      <a:pt x="1" y="1989"/>
                    </a:lnTo>
                    <a:lnTo>
                      <a:pt x="8216" y="1989"/>
                    </a:lnTo>
                    <a:lnTo>
                      <a:pt x="121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8"/>
              <p:cNvSpPr/>
              <p:nvPr/>
            </p:nvSpPr>
            <p:spPr>
              <a:xfrm>
                <a:off x="1988925" y="2084900"/>
                <a:ext cx="310475" cy="56300"/>
              </a:xfrm>
              <a:custGeom>
                <a:avLst/>
                <a:gdLst/>
                <a:ahLst/>
                <a:cxnLst/>
                <a:rect l="l" t="t" r="r" b="b"/>
                <a:pathLst>
                  <a:path w="12419" h="2252" extrusionOk="0">
                    <a:moveTo>
                      <a:pt x="11752" y="251"/>
                    </a:moveTo>
                    <a:lnTo>
                      <a:pt x="8311" y="2001"/>
                    </a:lnTo>
                    <a:lnTo>
                      <a:pt x="251" y="2001"/>
                    </a:lnTo>
                    <a:lnTo>
                      <a:pt x="251" y="251"/>
                    </a:lnTo>
                    <a:close/>
                    <a:moveTo>
                      <a:pt x="120" y="1"/>
                    </a:moveTo>
                    <a:cubicBezTo>
                      <a:pt x="48" y="1"/>
                      <a:pt x="1" y="60"/>
                      <a:pt x="1" y="132"/>
                    </a:cubicBezTo>
                    <a:lnTo>
                      <a:pt x="1" y="2120"/>
                    </a:lnTo>
                    <a:cubicBezTo>
                      <a:pt x="1" y="2192"/>
                      <a:pt x="48" y="2251"/>
                      <a:pt x="120" y="2251"/>
                    </a:cubicBezTo>
                    <a:lnTo>
                      <a:pt x="8335" y="2251"/>
                    </a:lnTo>
                    <a:cubicBezTo>
                      <a:pt x="8359" y="2251"/>
                      <a:pt x="8371" y="2239"/>
                      <a:pt x="8394" y="2227"/>
                    </a:cubicBezTo>
                    <a:lnTo>
                      <a:pt x="12335" y="239"/>
                    </a:lnTo>
                    <a:cubicBezTo>
                      <a:pt x="12383" y="215"/>
                      <a:pt x="12419" y="156"/>
                      <a:pt x="12407" y="96"/>
                    </a:cubicBezTo>
                    <a:cubicBezTo>
                      <a:pt x="12383" y="37"/>
                      <a:pt x="12335" y="1"/>
                      <a:pt x="12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8"/>
              <p:cNvSpPr/>
              <p:nvPr/>
            </p:nvSpPr>
            <p:spPr>
              <a:xfrm>
                <a:off x="4165675" y="2112900"/>
                <a:ext cx="1040950" cy="25"/>
              </a:xfrm>
              <a:custGeom>
                <a:avLst/>
                <a:gdLst/>
                <a:ahLst/>
                <a:cxnLst/>
                <a:rect l="l" t="t" r="r" b="b"/>
                <a:pathLst>
                  <a:path w="41638" h="1" extrusionOk="0">
                    <a:moveTo>
                      <a:pt x="1" y="0"/>
                    </a:moveTo>
                    <a:lnTo>
                      <a:pt x="416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8"/>
              <p:cNvSpPr/>
              <p:nvPr/>
            </p:nvSpPr>
            <p:spPr>
              <a:xfrm>
                <a:off x="4162425" y="2109925"/>
                <a:ext cx="1047475" cy="6275"/>
              </a:xfrm>
              <a:custGeom>
                <a:avLst/>
                <a:gdLst/>
                <a:ahLst/>
                <a:cxnLst/>
                <a:rect l="l" t="t" r="r" b="b"/>
                <a:pathLst>
                  <a:path w="41899" h="251" extrusionOk="0">
                    <a:moveTo>
                      <a:pt x="131" y="0"/>
                    </a:moveTo>
                    <a:cubicBezTo>
                      <a:pt x="60" y="0"/>
                      <a:pt x="0" y="48"/>
                      <a:pt x="0" y="119"/>
                    </a:cubicBezTo>
                    <a:cubicBezTo>
                      <a:pt x="0" y="191"/>
                      <a:pt x="60" y="250"/>
                      <a:pt x="131" y="250"/>
                    </a:cubicBezTo>
                    <a:lnTo>
                      <a:pt x="41767" y="250"/>
                    </a:lnTo>
                    <a:cubicBezTo>
                      <a:pt x="41839" y="250"/>
                      <a:pt x="41898" y="191"/>
                      <a:pt x="41898" y="119"/>
                    </a:cubicBezTo>
                    <a:cubicBezTo>
                      <a:pt x="41898" y="48"/>
                      <a:pt x="41839" y="0"/>
                      <a:pt x="41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8"/>
              <p:cNvSpPr/>
              <p:nvPr/>
            </p:nvSpPr>
            <p:spPr>
              <a:xfrm>
                <a:off x="4025200" y="2112900"/>
                <a:ext cx="67300" cy="25"/>
              </a:xfrm>
              <a:custGeom>
                <a:avLst/>
                <a:gdLst/>
                <a:ahLst/>
                <a:cxnLst/>
                <a:rect l="l" t="t" r="r" b="b"/>
                <a:pathLst>
                  <a:path w="2692" h="1" extrusionOk="0">
                    <a:moveTo>
                      <a:pt x="0" y="0"/>
                    </a:moveTo>
                    <a:lnTo>
                      <a:pt x="269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8"/>
              <p:cNvSpPr/>
              <p:nvPr/>
            </p:nvSpPr>
            <p:spPr>
              <a:xfrm>
                <a:off x="4022225" y="2109925"/>
                <a:ext cx="73250" cy="6275"/>
              </a:xfrm>
              <a:custGeom>
                <a:avLst/>
                <a:gdLst/>
                <a:ahLst/>
                <a:cxnLst/>
                <a:rect l="l" t="t" r="r" b="b"/>
                <a:pathLst>
                  <a:path w="2930" h="251" extrusionOk="0">
                    <a:moveTo>
                      <a:pt x="119" y="0"/>
                    </a:moveTo>
                    <a:cubicBezTo>
                      <a:pt x="48" y="0"/>
                      <a:pt x="0" y="48"/>
                      <a:pt x="0" y="119"/>
                    </a:cubicBezTo>
                    <a:cubicBezTo>
                      <a:pt x="0" y="191"/>
                      <a:pt x="48" y="250"/>
                      <a:pt x="119" y="250"/>
                    </a:cubicBezTo>
                    <a:lnTo>
                      <a:pt x="2810" y="250"/>
                    </a:lnTo>
                    <a:cubicBezTo>
                      <a:pt x="2870" y="250"/>
                      <a:pt x="2929" y="191"/>
                      <a:pt x="2929" y="119"/>
                    </a:cubicBezTo>
                    <a:cubicBezTo>
                      <a:pt x="2929" y="48"/>
                      <a:pt x="2870"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8"/>
              <p:cNvSpPr/>
              <p:nvPr/>
            </p:nvSpPr>
            <p:spPr>
              <a:xfrm>
                <a:off x="3799275" y="2112900"/>
                <a:ext cx="180400" cy="25"/>
              </a:xfrm>
              <a:custGeom>
                <a:avLst/>
                <a:gdLst/>
                <a:ahLst/>
                <a:cxnLst/>
                <a:rect l="l" t="t" r="r" b="b"/>
                <a:pathLst>
                  <a:path w="7216" h="1" extrusionOk="0">
                    <a:moveTo>
                      <a:pt x="0" y="0"/>
                    </a:moveTo>
                    <a:lnTo>
                      <a:pt x="721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8"/>
              <p:cNvSpPr/>
              <p:nvPr/>
            </p:nvSpPr>
            <p:spPr>
              <a:xfrm>
                <a:off x="3796300" y="2109925"/>
                <a:ext cx="186350" cy="6275"/>
              </a:xfrm>
              <a:custGeom>
                <a:avLst/>
                <a:gdLst/>
                <a:ahLst/>
                <a:cxnLst/>
                <a:rect l="l" t="t" r="r" b="b"/>
                <a:pathLst>
                  <a:path w="7454" h="251" extrusionOk="0">
                    <a:moveTo>
                      <a:pt x="119" y="0"/>
                    </a:moveTo>
                    <a:cubicBezTo>
                      <a:pt x="48" y="0"/>
                      <a:pt x="0" y="48"/>
                      <a:pt x="0" y="119"/>
                    </a:cubicBezTo>
                    <a:cubicBezTo>
                      <a:pt x="0" y="191"/>
                      <a:pt x="48" y="250"/>
                      <a:pt x="119" y="250"/>
                    </a:cubicBezTo>
                    <a:lnTo>
                      <a:pt x="7335" y="250"/>
                    </a:lnTo>
                    <a:cubicBezTo>
                      <a:pt x="7406" y="250"/>
                      <a:pt x="7454" y="191"/>
                      <a:pt x="7454" y="119"/>
                    </a:cubicBezTo>
                    <a:cubicBezTo>
                      <a:pt x="7454" y="48"/>
                      <a:pt x="7406" y="0"/>
                      <a:pt x="7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8"/>
              <p:cNvSpPr/>
              <p:nvPr/>
            </p:nvSpPr>
            <p:spPr>
              <a:xfrm>
                <a:off x="3341775" y="2112900"/>
                <a:ext cx="423300" cy="25"/>
              </a:xfrm>
              <a:custGeom>
                <a:avLst/>
                <a:gdLst/>
                <a:ahLst/>
                <a:cxnLst/>
                <a:rect l="l" t="t" r="r" b="b"/>
                <a:pathLst>
                  <a:path w="16932" h="1" extrusionOk="0">
                    <a:moveTo>
                      <a:pt x="0" y="0"/>
                    </a:moveTo>
                    <a:lnTo>
                      <a:pt x="1693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8"/>
              <p:cNvSpPr/>
              <p:nvPr/>
            </p:nvSpPr>
            <p:spPr>
              <a:xfrm>
                <a:off x="3338800" y="2109925"/>
                <a:ext cx="429250" cy="6275"/>
              </a:xfrm>
              <a:custGeom>
                <a:avLst/>
                <a:gdLst/>
                <a:ahLst/>
                <a:cxnLst/>
                <a:rect l="l" t="t" r="r" b="b"/>
                <a:pathLst>
                  <a:path w="17170" h="251" extrusionOk="0">
                    <a:moveTo>
                      <a:pt x="119" y="0"/>
                    </a:moveTo>
                    <a:cubicBezTo>
                      <a:pt x="60" y="0"/>
                      <a:pt x="0" y="48"/>
                      <a:pt x="0" y="119"/>
                    </a:cubicBezTo>
                    <a:cubicBezTo>
                      <a:pt x="0" y="191"/>
                      <a:pt x="60" y="250"/>
                      <a:pt x="119" y="250"/>
                    </a:cubicBezTo>
                    <a:lnTo>
                      <a:pt x="17050" y="250"/>
                    </a:lnTo>
                    <a:cubicBezTo>
                      <a:pt x="17122" y="250"/>
                      <a:pt x="17169" y="191"/>
                      <a:pt x="17169" y="119"/>
                    </a:cubicBezTo>
                    <a:cubicBezTo>
                      <a:pt x="17169" y="48"/>
                      <a:pt x="17122" y="0"/>
                      <a:pt x="17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8"/>
              <p:cNvSpPr/>
              <p:nvPr/>
            </p:nvSpPr>
            <p:spPr>
              <a:xfrm>
                <a:off x="2520250" y="2112900"/>
                <a:ext cx="746825" cy="25"/>
              </a:xfrm>
              <a:custGeom>
                <a:avLst/>
                <a:gdLst/>
                <a:ahLst/>
                <a:cxnLst/>
                <a:rect l="l" t="t" r="r" b="b"/>
                <a:pathLst>
                  <a:path w="29873" h="1" extrusionOk="0">
                    <a:moveTo>
                      <a:pt x="0" y="0"/>
                    </a:moveTo>
                    <a:lnTo>
                      <a:pt x="2987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8"/>
              <p:cNvSpPr/>
              <p:nvPr/>
            </p:nvSpPr>
            <p:spPr>
              <a:xfrm>
                <a:off x="2517275" y="2109925"/>
                <a:ext cx="752800" cy="6275"/>
              </a:xfrm>
              <a:custGeom>
                <a:avLst/>
                <a:gdLst/>
                <a:ahLst/>
                <a:cxnLst/>
                <a:rect l="l" t="t" r="r" b="b"/>
                <a:pathLst>
                  <a:path w="30112" h="251" extrusionOk="0">
                    <a:moveTo>
                      <a:pt x="119" y="0"/>
                    </a:moveTo>
                    <a:cubicBezTo>
                      <a:pt x="48" y="0"/>
                      <a:pt x="0" y="48"/>
                      <a:pt x="0" y="119"/>
                    </a:cubicBezTo>
                    <a:cubicBezTo>
                      <a:pt x="0" y="191"/>
                      <a:pt x="48" y="250"/>
                      <a:pt x="119" y="250"/>
                    </a:cubicBezTo>
                    <a:lnTo>
                      <a:pt x="29992" y="250"/>
                    </a:lnTo>
                    <a:cubicBezTo>
                      <a:pt x="30063" y="250"/>
                      <a:pt x="30111" y="191"/>
                      <a:pt x="30111" y="119"/>
                    </a:cubicBezTo>
                    <a:cubicBezTo>
                      <a:pt x="30111" y="48"/>
                      <a:pt x="30063" y="0"/>
                      <a:pt x="299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8"/>
              <p:cNvSpPr/>
              <p:nvPr/>
            </p:nvSpPr>
            <p:spPr>
              <a:xfrm>
                <a:off x="2290750" y="2112900"/>
                <a:ext cx="167300" cy="25"/>
              </a:xfrm>
              <a:custGeom>
                <a:avLst/>
                <a:gdLst/>
                <a:ahLst/>
                <a:cxnLst/>
                <a:rect l="l" t="t" r="r" b="b"/>
                <a:pathLst>
                  <a:path w="6692" h="1" extrusionOk="0">
                    <a:moveTo>
                      <a:pt x="1" y="0"/>
                    </a:moveTo>
                    <a:lnTo>
                      <a:pt x="6692"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8"/>
              <p:cNvSpPr/>
              <p:nvPr/>
            </p:nvSpPr>
            <p:spPr>
              <a:xfrm>
                <a:off x="2287475" y="2109925"/>
                <a:ext cx="173550" cy="6275"/>
              </a:xfrm>
              <a:custGeom>
                <a:avLst/>
                <a:gdLst/>
                <a:ahLst/>
                <a:cxnLst/>
                <a:rect l="l" t="t" r="r" b="b"/>
                <a:pathLst>
                  <a:path w="6942" h="251" extrusionOk="0">
                    <a:moveTo>
                      <a:pt x="132" y="0"/>
                    </a:moveTo>
                    <a:cubicBezTo>
                      <a:pt x="60" y="0"/>
                      <a:pt x="1" y="48"/>
                      <a:pt x="1" y="119"/>
                    </a:cubicBezTo>
                    <a:cubicBezTo>
                      <a:pt x="1" y="191"/>
                      <a:pt x="60" y="250"/>
                      <a:pt x="132" y="250"/>
                    </a:cubicBezTo>
                    <a:lnTo>
                      <a:pt x="6823" y="250"/>
                    </a:lnTo>
                    <a:cubicBezTo>
                      <a:pt x="6882" y="250"/>
                      <a:pt x="6942" y="191"/>
                      <a:pt x="6942" y="119"/>
                    </a:cubicBezTo>
                    <a:cubicBezTo>
                      <a:pt x="6942" y="48"/>
                      <a:pt x="6882" y="0"/>
                      <a:pt x="6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8"/>
              <p:cNvSpPr/>
              <p:nvPr/>
            </p:nvSpPr>
            <p:spPr>
              <a:xfrm>
                <a:off x="2005900" y="2112900"/>
                <a:ext cx="260475" cy="25"/>
              </a:xfrm>
              <a:custGeom>
                <a:avLst/>
                <a:gdLst/>
                <a:ahLst/>
                <a:cxnLst/>
                <a:rect l="l" t="t" r="r" b="b"/>
                <a:pathLst>
                  <a:path w="10419" h="1" fill="none" extrusionOk="0">
                    <a:moveTo>
                      <a:pt x="0" y="0"/>
                    </a:moveTo>
                    <a:lnTo>
                      <a:pt x="10418" y="0"/>
                    </a:lnTo>
                  </a:path>
                </a:pathLst>
              </a:custGeom>
              <a:noFill/>
              <a:ln w="62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8"/>
              <p:cNvSpPr/>
              <p:nvPr/>
            </p:nvSpPr>
            <p:spPr>
              <a:xfrm>
                <a:off x="5420300" y="2112900"/>
                <a:ext cx="44675" cy="25"/>
              </a:xfrm>
              <a:custGeom>
                <a:avLst/>
                <a:gdLst/>
                <a:ahLst/>
                <a:cxnLst/>
                <a:rect l="l" t="t" r="r" b="b"/>
                <a:pathLst>
                  <a:path w="1787" h="1" fill="none" extrusionOk="0">
                    <a:moveTo>
                      <a:pt x="1" y="0"/>
                    </a:moveTo>
                    <a:lnTo>
                      <a:pt x="1787" y="0"/>
                    </a:lnTo>
                  </a:path>
                </a:pathLst>
              </a:custGeom>
              <a:noFill/>
              <a:ln w="62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8"/>
              <p:cNvSpPr/>
              <p:nvPr/>
            </p:nvSpPr>
            <p:spPr>
              <a:xfrm>
                <a:off x="5226825" y="2112900"/>
                <a:ext cx="163450" cy="25"/>
              </a:xfrm>
              <a:custGeom>
                <a:avLst/>
                <a:gdLst/>
                <a:ahLst/>
                <a:cxnLst/>
                <a:rect l="l" t="t" r="r" b="b"/>
                <a:pathLst>
                  <a:path w="6538" h="1" fill="none" extrusionOk="0">
                    <a:moveTo>
                      <a:pt x="1" y="0"/>
                    </a:moveTo>
                    <a:lnTo>
                      <a:pt x="6537" y="0"/>
                    </a:lnTo>
                  </a:path>
                </a:pathLst>
              </a:custGeom>
              <a:noFill/>
              <a:ln w="62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8"/>
              <p:cNvSpPr/>
              <p:nvPr/>
            </p:nvSpPr>
            <p:spPr>
              <a:xfrm>
                <a:off x="5357800" y="2075675"/>
                <a:ext cx="158975" cy="117300"/>
              </a:xfrm>
              <a:custGeom>
                <a:avLst/>
                <a:gdLst/>
                <a:ahLst/>
                <a:cxnLst/>
                <a:rect l="l" t="t" r="r" b="b"/>
                <a:pathLst>
                  <a:path w="6359" h="4692" extrusionOk="0">
                    <a:moveTo>
                      <a:pt x="763" y="1"/>
                    </a:moveTo>
                    <a:cubicBezTo>
                      <a:pt x="346" y="1"/>
                      <a:pt x="1" y="334"/>
                      <a:pt x="1" y="751"/>
                    </a:cubicBezTo>
                    <a:lnTo>
                      <a:pt x="1" y="846"/>
                    </a:lnTo>
                    <a:cubicBezTo>
                      <a:pt x="1" y="1096"/>
                      <a:pt x="131" y="1322"/>
                      <a:pt x="334" y="1465"/>
                    </a:cubicBezTo>
                    <a:lnTo>
                      <a:pt x="4549" y="4358"/>
                    </a:lnTo>
                    <a:cubicBezTo>
                      <a:pt x="4858" y="4573"/>
                      <a:pt x="5239" y="4692"/>
                      <a:pt x="5620" y="4692"/>
                    </a:cubicBezTo>
                    <a:cubicBezTo>
                      <a:pt x="6037" y="4692"/>
                      <a:pt x="6358" y="4358"/>
                      <a:pt x="6358" y="3954"/>
                    </a:cubicBezTo>
                    <a:lnTo>
                      <a:pt x="6358" y="739"/>
                    </a:lnTo>
                    <a:cubicBezTo>
                      <a:pt x="6358" y="322"/>
                      <a:pt x="6037" y="1"/>
                      <a:pt x="5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8"/>
              <p:cNvSpPr/>
              <p:nvPr/>
            </p:nvSpPr>
            <p:spPr>
              <a:xfrm>
                <a:off x="5354825" y="2072400"/>
                <a:ext cx="165225" cy="123850"/>
              </a:xfrm>
              <a:custGeom>
                <a:avLst/>
                <a:gdLst/>
                <a:ahLst/>
                <a:cxnLst/>
                <a:rect l="l" t="t" r="r" b="b"/>
                <a:pathLst>
                  <a:path w="6609" h="4954" extrusionOk="0">
                    <a:moveTo>
                      <a:pt x="5739" y="251"/>
                    </a:moveTo>
                    <a:cubicBezTo>
                      <a:pt x="6085" y="251"/>
                      <a:pt x="6358" y="525"/>
                      <a:pt x="6358" y="870"/>
                    </a:cubicBezTo>
                    <a:lnTo>
                      <a:pt x="6358" y="4085"/>
                    </a:lnTo>
                    <a:cubicBezTo>
                      <a:pt x="6358" y="4430"/>
                      <a:pt x="6085" y="4704"/>
                      <a:pt x="5739" y="4704"/>
                    </a:cubicBezTo>
                    <a:cubicBezTo>
                      <a:pt x="5382" y="4704"/>
                      <a:pt x="5037" y="4585"/>
                      <a:pt x="4739" y="4382"/>
                    </a:cubicBezTo>
                    <a:lnTo>
                      <a:pt x="524" y="1501"/>
                    </a:lnTo>
                    <a:cubicBezTo>
                      <a:pt x="346" y="1382"/>
                      <a:pt x="250" y="1180"/>
                      <a:pt x="250" y="977"/>
                    </a:cubicBezTo>
                    <a:lnTo>
                      <a:pt x="250" y="882"/>
                    </a:lnTo>
                    <a:cubicBezTo>
                      <a:pt x="250" y="537"/>
                      <a:pt x="536" y="251"/>
                      <a:pt x="882" y="251"/>
                    </a:cubicBezTo>
                    <a:close/>
                    <a:moveTo>
                      <a:pt x="882" y="1"/>
                    </a:moveTo>
                    <a:cubicBezTo>
                      <a:pt x="393" y="1"/>
                      <a:pt x="0" y="394"/>
                      <a:pt x="0" y="882"/>
                    </a:cubicBezTo>
                    <a:lnTo>
                      <a:pt x="0" y="977"/>
                    </a:lnTo>
                    <a:cubicBezTo>
                      <a:pt x="0" y="1263"/>
                      <a:pt x="143" y="1537"/>
                      <a:pt x="381" y="1703"/>
                    </a:cubicBezTo>
                    <a:lnTo>
                      <a:pt x="4596" y="4597"/>
                    </a:lnTo>
                    <a:cubicBezTo>
                      <a:pt x="4930" y="4823"/>
                      <a:pt x="5334" y="4954"/>
                      <a:pt x="5739" y="4954"/>
                    </a:cubicBezTo>
                    <a:cubicBezTo>
                      <a:pt x="6216" y="4954"/>
                      <a:pt x="6608" y="4561"/>
                      <a:pt x="6608" y="4085"/>
                    </a:cubicBezTo>
                    <a:lnTo>
                      <a:pt x="6608" y="870"/>
                    </a:lnTo>
                    <a:cubicBezTo>
                      <a:pt x="6608" y="394"/>
                      <a:pt x="6216"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8"/>
              <p:cNvSpPr/>
              <p:nvPr/>
            </p:nvSpPr>
            <p:spPr>
              <a:xfrm>
                <a:off x="5469125" y="2095925"/>
                <a:ext cx="22950" cy="22650"/>
              </a:xfrm>
              <a:custGeom>
                <a:avLst/>
                <a:gdLst/>
                <a:ahLst/>
                <a:cxnLst/>
                <a:rect l="l" t="t" r="r" b="b"/>
                <a:pathLst>
                  <a:path w="918" h="906" extrusionOk="0">
                    <a:moveTo>
                      <a:pt x="453" y="0"/>
                    </a:moveTo>
                    <a:cubicBezTo>
                      <a:pt x="203" y="0"/>
                      <a:pt x="0" y="203"/>
                      <a:pt x="0" y="453"/>
                    </a:cubicBezTo>
                    <a:cubicBezTo>
                      <a:pt x="0" y="703"/>
                      <a:pt x="203" y="905"/>
                      <a:pt x="453" y="905"/>
                    </a:cubicBezTo>
                    <a:cubicBezTo>
                      <a:pt x="703" y="905"/>
                      <a:pt x="917" y="703"/>
                      <a:pt x="917" y="453"/>
                    </a:cubicBezTo>
                    <a:cubicBezTo>
                      <a:pt x="917" y="203"/>
                      <a:pt x="703"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8"/>
              <p:cNvSpPr/>
              <p:nvPr/>
            </p:nvSpPr>
            <p:spPr>
              <a:xfrm>
                <a:off x="5465850" y="2092650"/>
                <a:ext cx="29200" cy="29200"/>
              </a:xfrm>
              <a:custGeom>
                <a:avLst/>
                <a:gdLst/>
                <a:ahLst/>
                <a:cxnLst/>
                <a:rect l="l" t="t" r="r" b="b"/>
                <a:pathLst>
                  <a:path w="1168" h="1168" extrusionOk="0">
                    <a:moveTo>
                      <a:pt x="584" y="250"/>
                    </a:moveTo>
                    <a:cubicBezTo>
                      <a:pt x="774" y="250"/>
                      <a:pt x="917" y="405"/>
                      <a:pt x="917" y="584"/>
                    </a:cubicBezTo>
                    <a:cubicBezTo>
                      <a:pt x="917" y="762"/>
                      <a:pt x="774" y="917"/>
                      <a:pt x="584" y="917"/>
                    </a:cubicBezTo>
                    <a:cubicBezTo>
                      <a:pt x="405" y="917"/>
                      <a:pt x="251" y="762"/>
                      <a:pt x="251" y="584"/>
                    </a:cubicBezTo>
                    <a:cubicBezTo>
                      <a:pt x="251" y="405"/>
                      <a:pt x="405" y="250"/>
                      <a:pt x="584" y="250"/>
                    </a:cubicBezTo>
                    <a:close/>
                    <a:moveTo>
                      <a:pt x="584" y="0"/>
                    </a:moveTo>
                    <a:cubicBezTo>
                      <a:pt x="262" y="0"/>
                      <a:pt x="0" y="262"/>
                      <a:pt x="0" y="584"/>
                    </a:cubicBezTo>
                    <a:cubicBezTo>
                      <a:pt x="0" y="905"/>
                      <a:pt x="262" y="1167"/>
                      <a:pt x="584" y="1167"/>
                    </a:cubicBezTo>
                    <a:cubicBezTo>
                      <a:pt x="905" y="1167"/>
                      <a:pt x="1167" y="905"/>
                      <a:pt x="1167" y="584"/>
                    </a:cubicBezTo>
                    <a:cubicBezTo>
                      <a:pt x="1167" y="262"/>
                      <a:pt x="905"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8"/>
              <p:cNvSpPr/>
              <p:nvPr/>
            </p:nvSpPr>
            <p:spPr>
              <a:xfrm>
                <a:off x="5469125" y="2137300"/>
                <a:ext cx="22950" cy="22950"/>
              </a:xfrm>
              <a:custGeom>
                <a:avLst/>
                <a:gdLst/>
                <a:ahLst/>
                <a:cxnLst/>
                <a:rect l="l" t="t" r="r" b="b"/>
                <a:pathLst>
                  <a:path w="918" h="918" extrusionOk="0">
                    <a:moveTo>
                      <a:pt x="453" y="0"/>
                    </a:moveTo>
                    <a:cubicBezTo>
                      <a:pt x="203" y="0"/>
                      <a:pt x="0" y="203"/>
                      <a:pt x="0" y="465"/>
                    </a:cubicBezTo>
                    <a:cubicBezTo>
                      <a:pt x="0" y="715"/>
                      <a:pt x="203" y="917"/>
                      <a:pt x="453" y="917"/>
                    </a:cubicBezTo>
                    <a:cubicBezTo>
                      <a:pt x="703" y="917"/>
                      <a:pt x="917" y="715"/>
                      <a:pt x="917" y="465"/>
                    </a:cubicBezTo>
                    <a:cubicBezTo>
                      <a:pt x="917" y="203"/>
                      <a:pt x="703"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8"/>
              <p:cNvSpPr/>
              <p:nvPr/>
            </p:nvSpPr>
            <p:spPr>
              <a:xfrm>
                <a:off x="5465850" y="2134325"/>
                <a:ext cx="29200" cy="28900"/>
              </a:xfrm>
              <a:custGeom>
                <a:avLst/>
                <a:gdLst/>
                <a:ahLst/>
                <a:cxnLst/>
                <a:rect l="l" t="t" r="r" b="b"/>
                <a:pathLst>
                  <a:path w="1168" h="1156" extrusionOk="0">
                    <a:moveTo>
                      <a:pt x="584" y="250"/>
                    </a:moveTo>
                    <a:cubicBezTo>
                      <a:pt x="774" y="250"/>
                      <a:pt x="917" y="393"/>
                      <a:pt x="917" y="584"/>
                    </a:cubicBezTo>
                    <a:cubicBezTo>
                      <a:pt x="917" y="762"/>
                      <a:pt x="774" y="905"/>
                      <a:pt x="584" y="905"/>
                    </a:cubicBezTo>
                    <a:cubicBezTo>
                      <a:pt x="405" y="905"/>
                      <a:pt x="251" y="762"/>
                      <a:pt x="251" y="584"/>
                    </a:cubicBezTo>
                    <a:cubicBezTo>
                      <a:pt x="251" y="393"/>
                      <a:pt x="405" y="250"/>
                      <a:pt x="584" y="250"/>
                    </a:cubicBezTo>
                    <a:close/>
                    <a:moveTo>
                      <a:pt x="584" y="0"/>
                    </a:moveTo>
                    <a:cubicBezTo>
                      <a:pt x="262" y="0"/>
                      <a:pt x="0" y="262"/>
                      <a:pt x="0" y="584"/>
                    </a:cubicBezTo>
                    <a:cubicBezTo>
                      <a:pt x="0" y="905"/>
                      <a:pt x="262" y="1155"/>
                      <a:pt x="584" y="1155"/>
                    </a:cubicBezTo>
                    <a:cubicBezTo>
                      <a:pt x="905" y="1155"/>
                      <a:pt x="1167" y="905"/>
                      <a:pt x="1167" y="584"/>
                    </a:cubicBezTo>
                    <a:cubicBezTo>
                      <a:pt x="1167" y="262"/>
                      <a:pt x="905"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8"/>
              <p:cNvSpPr/>
              <p:nvPr/>
            </p:nvSpPr>
            <p:spPr>
              <a:xfrm>
                <a:off x="1926425" y="2075675"/>
                <a:ext cx="158975" cy="117300"/>
              </a:xfrm>
              <a:custGeom>
                <a:avLst/>
                <a:gdLst/>
                <a:ahLst/>
                <a:cxnLst/>
                <a:rect l="l" t="t" r="r" b="b"/>
                <a:pathLst>
                  <a:path w="6359" h="4692" extrusionOk="0">
                    <a:moveTo>
                      <a:pt x="738" y="1"/>
                    </a:moveTo>
                    <a:cubicBezTo>
                      <a:pt x="334" y="1"/>
                      <a:pt x="0" y="322"/>
                      <a:pt x="0" y="739"/>
                    </a:cubicBezTo>
                    <a:lnTo>
                      <a:pt x="0" y="3954"/>
                    </a:lnTo>
                    <a:cubicBezTo>
                      <a:pt x="0" y="4358"/>
                      <a:pt x="334" y="4692"/>
                      <a:pt x="738" y="4692"/>
                    </a:cubicBezTo>
                    <a:cubicBezTo>
                      <a:pt x="1131" y="4692"/>
                      <a:pt x="1500" y="4573"/>
                      <a:pt x="1822" y="4358"/>
                    </a:cubicBezTo>
                    <a:lnTo>
                      <a:pt x="6037" y="1465"/>
                    </a:lnTo>
                    <a:cubicBezTo>
                      <a:pt x="6239" y="1322"/>
                      <a:pt x="6358" y="1096"/>
                      <a:pt x="6358" y="846"/>
                    </a:cubicBezTo>
                    <a:lnTo>
                      <a:pt x="6358" y="751"/>
                    </a:lnTo>
                    <a:cubicBezTo>
                      <a:pt x="6358" y="334"/>
                      <a:pt x="6025" y="1"/>
                      <a:pt x="5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8"/>
              <p:cNvSpPr/>
              <p:nvPr/>
            </p:nvSpPr>
            <p:spPr>
              <a:xfrm>
                <a:off x="1923450" y="2072400"/>
                <a:ext cx="165225" cy="123850"/>
              </a:xfrm>
              <a:custGeom>
                <a:avLst/>
                <a:gdLst/>
                <a:ahLst/>
                <a:cxnLst/>
                <a:rect l="l" t="t" r="r" b="b"/>
                <a:pathLst>
                  <a:path w="6609" h="4954" extrusionOk="0">
                    <a:moveTo>
                      <a:pt x="5727" y="251"/>
                    </a:moveTo>
                    <a:cubicBezTo>
                      <a:pt x="6072" y="251"/>
                      <a:pt x="6358" y="537"/>
                      <a:pt x="6358" y="882"/>
                    </a:cubicBezTo>
                    <a:lnTo>
                      <a:pt x="6358" y="977"/>
                    </a:lnTo>
                    <a:cubicBezTo>
                      <a:pt x="6358" y="1180"/>
                      <a:pt x="6251" y="1382"/>
                      <a:pt x="6084" y="1501"/>
                    </a:cubicBezTo>
                    <a:lnTo>
                      <a:pt x="1869" y="4382"/>
                    </a:lnTo>
                    <a:cubicBezTo>
                      <a:pt x="1572" y="4585"/>
                      <a:pt x="1227" y="4704"/>
                      <a:pt x="857" y="4704"/>
                    </a:cubicBezTo>
                    <a:cubicBezTo>
                      <a:pt x="524" y="4704"/>
                      <a:pt x="250" y="4430"/>
                      <a:pt x="250" y="4085"/>
                    </a:cubicBezTo>
                    <a:lnTo>
                      <a:pt x="250" y="870"/>
                    </a:lnTo>
                    <a:cubicBezTo>
                      <a:pt x="250" y="525"/>
                      <a:pt x="524" y="251"/>
                      <a:pt x="857" y="251"/>
                    </a:cubicBezTo>
                    <a:close/>
                    <a:moveTo>
                      <a:pt x="857" y="1"/>
                    </a:moveTo>
                    <a:cubicBezTo>
                      <a:pt x="381" y="1"/>
                      <a:pt x="0" y="394"/>
                      <a:pt x="0" y="870"/>
                    </a:cubicBezTo>
                    <a:lnTo>
                      <a:pt x="0" y="4085"/>
                    </a:lnTo>
                    <a:cubicBezTo>
                      <a:pt x="0" y="4561"/>
                      <a:pt x="381" y="4954"/>
                      <a:pt x="857" y="4954"/>
                    </a:cubicBezTo>
                    <a:cubicBezTo>
                      <a:pt x="1274" y="4954"/>
                      <a:pt x="1667" y="4823"/>
                      <a:pt x="2012" y="4597"/>
                    </a:cubicBezTo>
                    <a:lnTo>
                      <a:pt x="6227" y="1703"/>
                    </a:lnTo>
                    <a:cubicBezTo>
                      <a:pt x="6465" y="1537"/>
                      <a:pt x="6608" y="1263"/>
                      <a:pt x="6608" y="977"/>
                    </a:cubicBezTo>
                    <a:lnTo>
                      <a:pt x="6608" y="882"/>
                    </a:lnTo>
                    <a:cubicBezTo>
                      <a:pt x="6608" y="394"/>
                      <a:pt x="6215" y="1"/>
                      <a:pt x="5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8"/>
              <p:cNvSpPr/>
              <p:nvPr/>
            </p:nvSpPr>
            <p:spPr>
              <a:xfrm>
                <a:off x="1951425" y="2095925"/>
                <a:ext cx="22950" cy="22950"/>
              </a:xfrm>
              <a:custGeom>
                <a:avLst/>
                <a:gdLst/>
                <a:ahLst/>
                <a:cxnLst/>
                <a:rect l="l" t="t" r="r" b="b"/>
                <a:pathLst>
                  <a:path w="918" h="918" extrusionOk="0">
                    <a:moveTo>
                      <a:pt x="465" y="0"/>
                    </a:moveTo>
                    <a:cubicBezTo>
                      <a:pt x="203" y="0"/>
                      <a:pt x="0" y="203"/>
                      <a:pt x="0" y="453"/>
                    </a:cubicBezTo>
                    <a:cubicBezTo>
                      <a:pt x="0" y="703"/>
                      <a:pt x="203" y="917"/>
                      <a:pt x="465" y="917"/>
                    </a:cubicBezTo>
                    <a:cubicBezTo>
                      <a:pt x="715" y="917"/>
                      <a:pt x="917" y="703"/>
                      <a:pt x="917" y="453"/>
                    </a:cubicBezTo>
                    <a:cubicBezTo>
                      <a:pt x="917" y="203"/>
                      <a:pt x="715" y="0"/>
                      <a:pt x="4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8"/>
              <p:cNvSpPr/>
              <p:nvPr/>
            </p:nvSpPr>
            <p:spPr>
              <a:xfrm>
                <a:off x="1948450" y="2092650"/>
                <a:ext cx="28900" cy="29200"/>
              </a:xfrm>
              <a:custGeom>
                <a:avLst/>
                <a:gdLst/>
                <a:ahLst/>
                <a:cxnLst/>
                <a:rect l="l" t="t" r="r" b="b"/>
                <a:pathLst>
                  <a:path w="1156" h="1168" extrusionOk="0">
                    <a:moveTo>
                      <a:pt x="584" y="250"/>
                    </a:moveTo>
                    <a:cubicBezTo>
                      <a:pt x="762" y="250"/>
                      <a:pt x="905" y="405"/>
                      <a:pt x="905" y="584"/>
                    </a:cubicBezTo>
                    <a:cubicBezTo>
                      <a:pt x="905" y="762"/>
                      <a:pt x="762" y="917"/>
                      <a:pt x="584" y="917"/>
                    </a:cubicBezTo>
                    <a:cubicBezTo>
                      <a:pt x="393" y="917"/>
                      <a:pt x="250" y="762"/>
                      <a:pt x="250" y="584"/>
                    </a:cubicBezTo>
                    <a:cubicBezTo>
                      <a:pt x="250" y="405"/>
                      <a:pt x="393" y="250"/>
                      <a:pt x="584" y="250"/>
                    </a:cubicBezTo>
                    <a:close/>
                    <a:moveTo>
                      <a:pt x="584" y="0"/>
                    </a:moveTo>
                    <a:cubicBezTo>
                      <a:pt x="262" y="0"/>
                      <a:pt x="0" y="262"/>
                      <a:pt x="0" y="584"/>
                    </a:cubicBezTo>
                    <a:cubicBezTo>
                      <a:pt x="0" y="905"/>
                      <a:pt x="262" y="1167"/>
                      <a:pt x="584" y="1167"/>
                    </a:cubicBezTo>
                    <a:cubicBezTo>
                      <a:pt x="905" y="1167"/>
                      <a:pt x="1155" y="905"/>
                      <a:pt x="1155" y="584"/>
                    </a:cubicBezTo>
                    <a:cubicBezTo>
                      <a:pt x="1155" y="262"/>
                      <a:pt x="905"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8"/>
              <p:cNvSpPr/>
              <p:nvPr/>
            </p:nvSpPr>
            <p:spPr>
              <a:xfrm>
                <a:off x="1951425" y="2137300"/>
                <a:ext cx="22950" cy="22950"/>
              </a:xfrm>
              <a:custGeom>
                <a:avLst/>
                <a:gdLst/>
                <a:ahLst/>
                <a:cxnLst/>
                <a:rect l="l" t="t" r="r" b="b"/>
                <a:pathLst>
                  <a:path w="918" h="918" extrusionOk="0">
                    <a:moveTo>
                      <a:pt x="465" y="0"/>
                    </a:moveTo>
                    <a:cubicBezTo>
                      <a:pt x="203" y="0"/>
                      <a:pt x="0" y="203"/>
                      <a:pt x="0" y="465"/>
                    </a:cubicBezTo>
                    <a:cubicBezTo>
                      <a:pt x="0" y="715"/>
                      <a:pt x="203" y="917"/>
                      <a:pt x="465" y="917"/>
                    </a:cubicBezTo>
                    <a:cubicBezTo>
                      <a:pt x="715" y="917"/>
                      <a:pt x="917" y="715"/>
                      <a:pt x="917" y="465"/>
                    </a:cubicBezTo>
                    <a:cubicBezTo>
                      <a:pt x="917" y="203"/>
                      <a:pt x="715" y="0"/>
                      <a:pt x="4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8"/>
              <p:cNvSpPr/>
              <p:nvPr/>
            </p:nvSpPr>
            <p:spPr>
              <a:xfrm>
                <a:off x="1948450" y="2134325"/>
                <a:ext cx="28900" cy="28900"/>
              </a:xfrm>
              <a:custGeom>
                <a:avLst/>
                <a:gdLst/>
                <a:ahLst/>
                <a:cxnLst/>
                <a:rect l="l" t="t" r="r" b="b"/>
                <a:pathLst>
                  <a:path w="1156" h="1156" extrusionOk="0">
                    <a:moveTo>
                      <a:pt x="584" y="250"/>
                    </a:moveTo>
                    <a:cubicBezTo>
                      <a:pt x="762" y="250"/>
                      <a:pt x="905" y="393"/>
                      <a:pt x="905" y="584"/>
                    </a:cubicBezTo>
                    <a:cubicBezTo>
                      <a:pt x="905" y="762"/>
                      <a:pt x="762" y="905"/>
                      <a:pt x="584" y="905"/>
                    </a:cubicBezTo>
                    <a:cubicBezTo>
                      <a:pt x="393" y="905"/>
                      <a:pt x="250" y="762"/>
                      <a:pt x="250" y="584"/>
                    </a:cubicBezTo>
                    <a:cubicBezTo>
                      <a:pt x="250" y="393"/>
                      <a:pt x="393" y="250"/>
                      <a:pt x="584" y="250"/>
                    </a:cubicBezTo>
                    <a:close/>
                    <a:moveTo>
                      <a:pt x="584" y="0"/>
                    </a:moveTo>
                    <a:cubicBezTo>
                      <a:pt x="262" y="0"/>
                      <a:pt x="0" y="262"/>
                      <a:pt x="0" y="584"/>
                    </a:cubicBezTo>
                    <a:cubicBezTo>
                      <a:pt x="0" y="905"/>
                      <a:pt x="262" y="1155"/>
                      <a:pt x="584" y="1155"/>
                    </a:cubicBezTo>
                    <a:cubicBezTo>
                      <a:pt x="905" y="1155"/>
                      <a:pt x="1155" y="905"/>
                      <a:pt x="1155" y="584"/>
                    </a:cubicBezTo>
                    <a:cubicBezTo>
                      <a:pt x="1155" y="262"/>
                      <a:pt x="905"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8"/>
              <p:cNvSpPr/>
              <p:nvPr/>
            </p:nvSpPr>
            <p:spPr>
              <a:xfrm>
                <a:off x="4869350" y="2298025"/>
                <a:ext cx="167300" cy="128625"/>
              </a:xfrm>
              <a:custGeom>
                <a:avLst/>
                <a:gdLst/>
                <a:ahLst/>
                <a:cxnLst/>
                <a:rect l="l" t="t" r="r" b="b"/>
                <a:pathLst>
                  <a:path w="6692" h="5145" extrusionOk="0">
                    <a:moveTo>
                      <a:pt x="3822" y="739"/>
                    </a:moveTo>
                    <a:cubicBezTo>
                      <a:pt x="3846" y="739"/>
                      <a:pt x="3870" y="763"/>
                      <a:pt x="3882" y="775"/>
                    </a:cubicBezTo>
                    <a:lnTo>
                      <a:pt x="5930" y="4299"/>
                    </a:lnTo>
                    <a:cubicBezTo>
                      <a:pt x="5942" y="4311"/>
                      <a:pt x="5942" y="4323"/>
                      <a:pt x="5942" y="4335"/>
                    </a:cubicBezTo>
                    <a:cubicBezTo>
                      <a:pt x="5942" y="4370"/>
                      <a:pt x="5918" y="4406"/>
                      <a:pt x="5870" y="4406"/>
                    </a:cubicBezTo>
                    <a:lnTo>
                      <a:pt x="810" y="4406"/>
                    </a:lnTo>
                    <a:cubicBezTo>
                      <a:pt x="774" y="4406"/>
                      <a:pt x="750" y="4370"/>
                      <a:pt x="750" y="4335"/>
                    </a:cubicBezTo>
                    <a:cubicBezTo>
                      <a:pt x="750" y="4323"/>
                      <a:pt x="750" y="4311"/>
                      <a:pt x="762" y="4299"/>
                    </a:cubicBezTo>
                    <a:lnTo>
                      <a:pt x="2810" y="775"/>
                    </a:lnTo>
                    <a:cubicBezTo>
                      <a:pt x="2822" y="763"/>
                      <a:pt x="2846" y="739"/>
                      <a:pt x="2870" y="739"/>
                    </a:cubicBezTo>
                    <a:close/>
                    <a:moveTo>
                      <a:pt x="2870" y="1"/>
                    </a:moveTo>
                    <a:cubicBezTo>
                      <a:pt x="2584" y="1"/>
                      <a:pt x="2310" y="156"/>
                      <a:pt x="2167" y="406"/>
                    </a:cubicBezTo>
                    <a:lnTo>
                      <a:pt x="108" y="3918"/>
                    </a:lnTo>
                    <a:cubicBezTo>
                      <a:pt x="36" y="4049"/>
                      <a:pt x="0" y="4192"/>
                      <a:pt x="0" y="4335"/>
                    </a:cubicBezTo>
                    <a:cubicBezTo>
                      <a:pt x="0" y="4787"/>
                      <a:pt x="369" y="5144"/>
                      <a:pt x="810" y="5144"/>
                    </a:cubicBezTo>
                    <a:lnTo>
                      <a:pt x="5870" y="5144"/>
                    </a:lnTo>
                    <a:cubicBezTo>
                      <a:pt x="6323" y="5144"/>
                      <a:pt x="6692" y="4787"/>
                      <a:pt x="6692" y="4335"/>
                    </a:cubicBezTo>
                    <a:cubicBezTo>
                      <a:pt x="6692" y="4192"/>
                      <a:pt x="6656" y="4049"/>
                      <a:pt x="6585" y="3918"/>
                    </a:cubicBezTo>
                    <a:lnTo>
                      <a:pt x="4525" y="406"/>
                    </a:lnTo>
                    <a:cubicBezTo>
                      <a:pt x="4382" y="156"/>
                      <a:pt x="4108" y="1"/>
                      <a:pt x="3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8"/>
              <p:cNvSpPr/>
              <p:nvPr/>
            </p:nvSpPr>
            <p:spPr>
              <a:xfrm>
                <a:off x="4866075" y="2294750"/>
                <a:ext cx="173550" cy="135175"/>
              </a:xfrm>
              <a:custGeom>
                <a:avLst/>
                <a:gdLst/>
                <a:ahLst/>
                <a:cxnLst/>
                <a:rect l="l" t="t" r="r" b="b"/>
                <a:pathLst>
                  <a:path w="6942" h="5407" extrusionOk="0">
                    <a:moveTo>
                      <a:pt x="3918" y="1001"/>
                    </a:moveTo>
                    <a:lnTo>
                      <a:pt x="5906" y="4406"/>
                    </a:lnTo>
                    <a:lnTo>
                      <a:pt x="1048" y="4406"/>
                    </a:lnTo>
                    <a:lnTo>
                      <a:pt x="3036" y="1001"/>
                    </a:lnTo>
                    <a:close/>
                    <a:moveTo>
                      <a:pt x="3001" y="751"/>
                    </a:moveTo>
                    <a:cubicBezTo>
                      <a:pt x="2929" y="751"/>
                      <a:pt x="2870" y="787"/>
                      <a:pt x="2834" y="846"/>
                    </a:cubicBezTo>
                    <a:lnTo>
                      <a:pt x="774" y="4370"/>
                    </a:lnTo>
                    <a:cubicBezTo>
                      <a:pt x="762" y="4394"/>
                      <a:pt x="750" y="4430"/>
                      <a:pt x="750" y="4466"/>
                    </a:cubicBezTo>
                    <a:cubicBezTo>
                      <a:pt x="750" y="4573"/>
                      <a:pt x="846" y="4656"/>
                      <a:pt x="941" y="4656"/>
                    </a:cubicBezTo>
                    <a:lnTo>
                      <a:pt x="6001" y="4656"/>
                    </a:lnTo>
                    <a:cubicBezTo>
                      <a:pt x="6108" y="4656"/>
                      <a:pt x="6204" y="4573"/>
                      <a:pt x="6204" y="4466"/>
                    </a:cubicBezTo>
                    <a:cubicBezTo>
                      <a:pt x="6204" y="4430"/>
                      <a:pt x="6192" y="4394"/>
                      <a:pt x="6168" y="4370"/>
                    </a:cubicBezTo>
                    <a:lnTo>
                      <a:pt x="4120" y="846"/>
                    </a:lnTo>
                    <a:cubicBezTo>
                      <a:pt x="4084" y="787"/>
                      <a:pt x="4025" y="751"/>
                      <a:pt x="3953" y="751"/>
                    </a:cubicBezTo>
                    <a:close/>
                    <a:moveTo>
                      <a:pt x="3953" y="251"/>
                    </a:moveTo>
                    <a:cubicBezTo>
                      <a:pt x="4203" y="251"/>
                      <a:pt x="4430" y="382"/>
                      <a:pt x="4549" y="596"/>
                    </a:cubicBezTo>
                    <a:lnTo>
                      <a:pt x="6608" y="4120"/>
                    </a:lnTo>
                    <a:cubicBezTo>
                      <a:pt x="6668" y="4227"/>
                      <a:pt x="6692" y="4347"/>
                      <a:pt x="6692" y="4466"/>
                    </a:cubicBezTo>
                    <a:cubicBezTo>
                      <a:pt x="6692" y="4847"/>
                      <a:pt x="6382" y="5156"/>
                      <a:pt x="6001" y="5156"/>
                    </a:cubicBezTo>
                    <a:lnTo>
                      <a:pt x="941" y="5156"/>
                    </a:lnTo>
                    <a:cubicBezTo>
                      <a:pt x="560" y="5156"/>
                      <a:pt x="250" y="4847"/>
                      <a:pt x="250" y="4466"/>
                    </a:cubicBezTo>
                    <a:cubicBezTo>
                      <a:pt x="250" y="4347"/>
                      <a:pt x="286" y="4227"/>
                      <a:pt x="346" y="4120"/>
                    </a:cubicBezTo>
                    <a:lnTo>
                      <a:pt x="2405" y="596"/>
                    </a:lnTo>
                    <a:cubicBezTo>
                      <a:pt x="2525" y="382"/>
                      <a:pt x="2751" y="251"/>
                      <a:pt x="3001" y="251"/>
                    </a:cubicBezTo>
                    <a:close/>
                    <a:moveTo>
                      <a:pt x="3001" y="1"/>
                    </a:moveTo>
                    <a:cubicBezTo>
                      <a:pt x="2667" y="1"/>
                      <a:pt x="2358" y="179"/>
                      <a:pt x="2191" y="465"/>
                    </a:cubicBezTo>
                    <a:lnTo>
                      <a:pt x="131" y="3989"/>
                    </a:lnTo>
                    <a:cubicBezTo>
                      <a:pt x="48" y="4132"/>
                      <a:pt x="0" y="4299"/>
                      <a:pt x="0" y="4466"/>
                    </a:cubicBezTo>
                    <a:cubicBezTo>
                      <a:pt x="0" y="4989"/>
                      <a:pt x="429" y="5406"/>
                      <a:pt x="941" y="5406"/>
                    </a:cubicBezTo>
                    <a:lnTo>
                      <a:pt x="6001" y="5406"/>
                    </a:lnTo>
                    <a:cubicBezTo>
                      <a:pt x="6525" y="5406"/>
                      <a:pt x="6942" y="4989"/>
                      <a:pt x="6942" y="4466"/>
                    </a:cubicBezTo>
                    <a:cubicBezTo>
                      <a:pt x="6942" y="4299"/>
                      <a:pt x="6906" y="4132"/>
                      <a:pt x="6823" y="3989"/>
                    </a:cubicBezTo>
                    <a:lnTo>
                      <a:pt x="4763" y="465"/>
                    </a:lnTo>
                    <a:cubicBezTo>
                      <a:pt x="4596" y="179"/>
                      <a:pt x="4287" y="1"/>
                      <a:pt x="3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8"/>
              <p:cNvSpPr/>
              <p:nvPr/>
            </p:nvSpPr>
            <p:spPr>
              <a:xfrm>
                <a:off x="4943475" y="2077775"/>
                <a:ext cx="18775" cy="248550"/>
              </a:xfrm>
              <a:custGeom>
                <a:avLst/>
                <a:gdLst/>
                <a:ahLst/>
                <a:cxnLst/>
                <a:rect l="l" t="t" r="r" b="b"/>
                <a:pathLst>
                  <a:path w="751" h="9942" extrusionOk="0">
                    <a:moveTo>
                      <a:pt x="381" y="0"/>
                    </a:moveTo>
                    <a:cubicBezTo>
                      <a:pt x="179" y="0"/>
                      <a:pt x="0" y="167"/>
                      <a:pt x="0" y="369"/>
                    </a:cubicBezTo>
                    <a:lnTo>
                      <a:pt x="0" y="9573"/>
                    </a:lnTo>
                    <a:cubicBezTo>
                      <a:pt x="0" y="9775"/>
                      <a:pt x="179" y="9942"/>
                      <a:pt x="381" y="9942"/>
                    </a:cubicBezTo>
                    <a:cubicBezTo>
                      <a:pt x="583" y="9942"/>
                      <a:pt x="750" y="9775"/>
                      <a:pt x="750" y="9573"/>
                    </a:cubicBezTo>
                    <a:lnTo>
                      <a:pt x="750" y="369"/>
                    </a:lnTo>
                    <a:cubicBezTo>
                      <a:pt x="750" y="167"/>
                      <a:pt x="583" y="0"/>
                      <a:pt x="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8"/>
              <p:cNvSpPr/>
              <p:nvPr/>
            </p:nvSpPr>
            <p:spPr>
              <a:xfrm>
                <a:off x="4940475" y="2074500"/>
                <a:ext cx="25050" cy="255100"/>
              </a:xfrm>
              <a:custGeom>
                <a:avLst/>
                <a:gdLst/>
                <a:ahLst/>
                <a:cxnLst/>
                <a:rect l="l" t="t" r="r" b="b"/>
                <a:pathLst>
                  <a:path w="1002" h="10204" extrusionOk="0">
                    <a:moveTo>
                      <a:pt x="501" y="250"/>
                    </a:moveTo>
                    <a:cubicBezTo>
                      <a:pt x="632" y="250"/>
                      <a:pt x="751" y="357"/>
                      <a:pt x="751" y="500"/>
                    </a:cubicBezTo>
                    <a:lnTo>
                      <a:pt x="751" y="9704"/>
                    </a:lnTo>
                    <a:cubicBezTo>
                      <a:pt x="751" y="9847"/>
                      <a:pt x="632" y="9954"/>
                      <a:pt x="501" y="9954"/>
                    </a:cubicBezTo>
                    <a:cubicBezTo>
                      <a:pt x="358" y="9954"/>
                      <a:pt x="251" y="9847"/>
                      <a:pt x="251" y="9704"/>
                    </a:cubicBezTo>
                    <a:lnTo>
                      <a:pt x="251" y="500"/>
                    </a:lnTo>
                    <a:cubicBezTo>
                      <a:pt x="251" y="357"/>
                      <a:pt x="358" y="250"/>
                      <a:pt x="501" y="250"/>
                    </a:cubicBezTo>
                    <a:close/>
                    <a:moveTo>
                      <a:pt x="501" y="0"/>
                    </a:moveTo>
                    <a:cubicBezTo>
                      <a:pt x="227" y="0"/>
                      <a:pt x="1" y="226"/>
                      <a:pt x="1" y="500"/>
                    </a:cubicBezTo>
                    <a:lnTo>
                      <a:pt x="1" y="9704"/>
                    </a:lnTo>
                    <a:cubicBezTo>
                      <a:pt x="1" y="9978"/>
                      <a:pt x="227" y="10204"/>
                      <a:pt x="501" y="10204"/>
                    </a:cubicBezTo>
                    <a:cubicBezTo>
                      <a:pt x="775" y="10204"/>
                      <a:pt x="1001" y="9978"/>
                      <a:pt x="1001" y="9704"/>
                    </a:cubicBezTo>
                    <a:lnTo>
                      <a:pt x="1001" y="500"/>
                    </a:lnTo>
                    <a:cubicBezTo>
                      <a:pt x="1001" y="226"/>
                      <a:pt x="775"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8"/>
              <p:cNvSpPr/>
              <p:nvPr/>
            </p:nvSpPr>
            <p:spPr>
              <a:xfrm>
                <a:off x="4953000" y="2237300"/>
                <a:ext cx="0" cy="60750"/>
              </a:xfrm>
              <a:custGeom>
                <a:avLst/>
                <a:gdLst/>
                <a:ahLst/>
                <a:cxnLst/>
                <a:rect l="l" t="t" r="r" b="b"/>
                <a:pathLst>
                  <a:path h="2430" extrusionOk="0">
                    <a:moveTo>
                      <a:pt x="0" y="1"/>
                    </a:moveTo>
                    <a:lnTo>
                      <a:pt x="0" y="243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8"/>
              <p:cNvSpPr/>
              <p:nvPr/>
            </p:nvSpPr>
            <p:spPr>
              <a:xfrm>
                <a:off x="4949725" y="2234325"/>
                <a:ext cx="6275" cy="66700"/>
              </a:xfrm>
              <a:custGeom>
                <a:avLst/>
                <a:gdLst/>
                <a:ahLst/>
                <a:cxnLst/>
                <a:rect l="l" t="t" r="r" b="b"/>
                <a:pathLst>
                  <a:path w="251" h="2668" extrusionOk="0">
                    <a:moveTo>
                      <a:pt x="131" y="1"/>
                    </a:moveTo>
                    <a:cubicBezTo>
                      <a:pt x="60" y="1"/>
                      <a:pt x="0" y="48"/>
                      <a:pt x="0" y="120"/>
                    </a:cubicBezTo>
                    <a:lnTo>
                      <a:pt x="0" y="2549"/>
                    </a:lnTo>
                    <a:cubicBezTo>
                      <a:pt x="0" y="2608"/>
                      <a:pt x="60" y="2668"/>
                      <a:pt x="131" y="2668"/>
                    </a:cubicBezTo>
                    <a:cubicBezTo>
                      <a:pt x="202" y="2668"/>
                      <a:pt x="250" y="2608"/>
                      <a:pt x="250" y="2549"/>
                    </a:cubicBezTo>
                    <a:lnTo>
                      <a:pt x="250" y="120"/>
                    </a:lnTo>
                    <a:cubicBezTo>
                      <a:pt x="250" y="48"/>
                      <a:pt x="202"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8"/>
              <p:cNvSpPr/>
              <p:nvPr/>
            </p:nvSpPr>
            <p:spPr>
              <a:xfrm>
                <a:off x="4953000" y="2087000"/>
                <a:ext cx="0" cy="115800"/>
              </a:xfrm>
              <a:custGeom>
                <a:avLst/>
                <a:gdLst/>
                <a:ahLst/>
                <a:cxnLst/>
                <a:rect l="l" t="t" r="r" b="b"/>
                <a:pathLst>
                  <a:path h="4632" extrusionOk="0">
                    <a:moveTo>
                      <a:pt x="0" y="0"/>
                    </a:moveTo>
                    <a:lnTo>
                      <a:pt x="0" y="46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8"/>
              <p:cNvSpPr/>
              <p:nvPr/>
            </p:nvSpPr>
            <p:spPr>
              <a:xfrm>
                <a:off x="4949725" y="2084025"/>
                <a:ext cx="6275" cy="121750"/>
              </a:xfrm>
              <a:custGeom>
                <a:avLst/>
                <a:gdLst/>
                <a:ahLst/>
                <a:cxnLst/>
                <a:rect l="l" t="t" r="r" b="b"/>
                <a:pathLst>
                  <a:path w="251" h="4870" extrusionOk="0">
                    <a:moveTo>
                      <a:pt x="131" y="0"/>
                    </a:moveTo>
                    <a:cubicBezTo>
                      <a:pt x="60" y="0"/>
                      <a:pt x="0" y="48"/>
                      <a:pt x="0" y="119"/>
                    </a:cubicBezTo>
                    <a:lnTo>
                      <a:pt x="0" y="4751"/>
                    </a:lnTo>
                    <a:cubicBezTo>
                      <a:pt x="0" y="4822"/>
                      <a:pt x="60" y="4870"/>
                      <a:pt x="131" y="4870"/>
                    </a:cubicBezTo>
                    <a:cubicBezTo>
                      <a:pt x="202" y="4870"/>
                      <a:pt x="250" y="4822"/>
                      <a:pt x="250" y="4751"/>
                    </a:cubicBezTo>
                    <a:lnTo>
                      <a:pt x="250" y="119"/>
                    </a:lnTo>
                    <a:cubicBezTo>
                      <a:pt x="250" y="48"/>
                      <a:pt x="202"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8"/>
              <p:cNvSpPr/>
              <p:nvPr/>
            </p:nvSpPr>
            <p:spPr>
              <a:xfrm>
                <a:off x="4048400" y="2298025"/>
                <a:ext cx="167325" cy="128625"/>
              </a:xfrm>
              <a:custGeom>
                <a:avLst/>
                <a:gdLst/>
                <a:ahLst/>
                <a:cxnLst/>
                <a:rect l="l" t="t" r="r" b="b"/>
                <a:pathLst>
                  <a:path w="6693" h="5145" extrusionOk="0">
                    <a:moveTo>
                      <a:pt x="3823" y="739"/>
                    </a:moveTo>
                    <a:cubicBezTo>
                      <a:pt x="3847" y="739"/>
                      <a:pt x="3870" y="763"/>
                      <a:pt x="3882" y="775"/>
                    </a:cubicBezTo>
                    <a:lnTo>
                      <a:pt x="5942" y="4299"/>
                    </a:lnTo>
                    <a:cubicBezTo>
                      <a:pt x="5942" y="4311"/>
                      <a:pt x="5942" y="4323"/>
                      <a:pt x="5942" y="4335"/>
                    </a:cubicBezTo>
                    <a:cubicBezTo>
                      <a:pt x="5942" y="4370"/>
                      <a:pt x="5918" y="4406"/>
                      <a:pt x="5883" y="4406"/>
                    </a:cubicBezTo>
                    <a:lnTo>
                      <a:pt x="822" y="4406"/>
                    </a:lnTo>
                    <a:cubicBezTo>
                      <a:pt x="787" y="4406"/>
                      <a:pt x="751" y="4370"/>
                      <a:pt x="751" y="4335"/>
                    </a:cubicBezTo>
                    <a:cubicBezTo>
                      <a:pt x="751" y="4323"/>
                      <a:pt x="751" y="4311"/>
                      <a:pt x="763" y="4299"/>
                    </a:cubicBezTo>
                    <a:lnTo>
                      <a:pt x="2811" y="775"/>
                    </a:lnTo>
                    <a:cubicBezTo>
                      <a:pt x="2823" y="763"/>
                      <a:pt x="2847" y="739"/>
                      <a:pt x="2870" y="739"/>
                    </a:cubicBezTo>
                    <a:close/>
                    <a:moveTo>
                      <a:pt x="2870" y="1"/>
                    </a:moveTo>
                    <a:cubicBezTo>
                      <a:pt x="2585" y="1"/>
                      <a:pt x="2311" y="156"/>
                      <a:pt x="2168" y="406"/>
                    </a:cubicBezTo>
                    <a:lnTo>
                      <a:pt x="120" y="3918"/>
                    </a:lnTo>
                    <a:cubicBezTo>
                      <a:pt x="37" y="4049"/>
                      <a:pt x="1" y="4192"/>
                      <a:pt x="1" y="4335"/>
                    </a:cubicBezTo>
                    <a:cubicBezTo>
                      <a:pt x="1" y="4787"/>
                      <a:pt x="370" y="5144"/>
                      <a:pt x="822" y="5144"/>
                    </a:cubicBezTo>
                    <a:lnTo>
                      <a:pt x="5883" y="5144"/>
                    </a:lnTo>
                    <a:cubicBezTo>
                      <a:pt x="6323" y="5144"/>
                      <a:pt x="6692" y="4787"/>
                      <a:pt x="6692" y="4335"/>
                    </a:cubicBezTo>
                    <a:cubicBezTo>
                      <a:pt x="6692" y="4192"/>
                      <a:pt x="6657" y="4049"/>
                      <a:pt x="6585" y="3918"/>
                    </a:cubicBezTo>
                    <a:lnTo>
                      <a:pt x="4537" y="406"/>
                    </a:lnTo>
                    <a:cubicBezTo>
                      <a:pt x="4382" y="156"/>
                      <a:pt x="4120" y="1"/>
                      <a:pt x="38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8"/>
              <p:cNvSpPr/>
              <p:nvPr/>
            </p:nvSpPr>
            <p:spPr>
              <a:xfrm>
                <a:off x="4045425" y="2294750"/>
                <a:ext cx="173575" cy="135175"/>
              </a:xfrm>
              <a:custGeom>
                <a:avLst/>
                <a:gdLst/>
                <a:ahLst/>
                <a:cxnLst/>
                <a:rect l="l" t="t" r="r" b="b"/>
                <a:pathLst>
                  <a:path w="6943" h="5407" extrusionOk="0">
                    <a:moveTo>
                      <a:pt x="3918" y="1001"/>
                    </a:moveTo>
                    <a:lnTo>
                      <a:pt x="5894" y="4406"/>
                    </a:lnTo>
                    <a:lnTo>
                      <a:pt x="1037" y="4406"/>
                    </a:lnTo>
                    <a:lnTo>
                      <a:pt x="3025" y="1001"/>
                    </a:lnTo>
                    <a:close/>
                    <a:moveTo>
                      <a:pt x="2989" y="751"/>
                    </a:moveTo>
                    <a:cubicBezTo>
                      <a:pt x="2918" y="751"/>
                      <a:pt x="2858" y="787"/>
                      <a:pt x="2823" y="846"/>
                    </a:cubicBezTo>
                    <a:lnTo>
                      <a:pt x="775" y="4370"/>
                    </a:lnTo>
                    <a:cubicBezTo>
                      <a:pt x="751" y="4406"/>
                      <a:pt x="751" y="4430"/>
                      <a:pt x="751" y="4466"/>
                    </a:cubicBezTo>
                    <a:cubicBezTo>
                      <a:pt x="751" y="4573"/>
                      <a:pt x="834" y="4656"/>
                      <a:pt x="941" y="4656"/>
                    </a:cubicBezTo>
                    <a:lnTo>
                      <a:pt x="6002" y="4656"/>
                    </a:lnTo>
                    <a:cubicBezTo>
                      <a:pt x="6109" y="4656"/>
                      <a:pt x="6192" y="4573"/>
                      <a:pt x="6192" y="4466"/>
                    </a:cubicBezTo>
                    <a:cubicBezTo>
                      <a:pt x="6192" y="4430"/>
                      <a:pt x="6180" y="4394"/>
                      <a:pt x="6168" y="4370"/>
                    </a:cubicBezTo>
                    <a:lnTo>
                      <a:pt x="4109" y="846"/>
                    </a:lnTo>
                    <a:cubicBezTo>
                      <a:pt x="4073" y="787"/>
                      <a:pt x="4013" y="751"/>
                      <a:pt x="3942" y="751"/>
                    </a:cubicBezTo>
                    <a:close/>
                    <a:moveTo>
                      <a:pt x="3942" y="251"/>
                    </a:moveTo>
                    <a:cubicBezTo>
                      <a:pt x="4192" y="251"/>
                      <a:pt x="4418" y="382"/>
                      <a:pt x="4537" y="596"/>
                    </a:cubicBezTo>
                    <a:lnTo>
                      <a:pt x="6597" y="4120"/>
                    </a:lnTo>
                    <a:cubicBezTo>
                      <a:pt x="6656" y="4227"/>
                      <a:pt x="6692" y="4347"/>
                      <a:pt x="6692" y="4466"/>
                    </a:cubicBezTo>
                    <a:cubicBezTo>
                      <a:pt x="6692" y="4847"/>
                      <a:pt x="6383" y="5156"/>
                      <a:pt x="6002" y="5156"/>
                    </a:cubicBezTo>
                    <a:lnTo>
                      <a:pt x="941" y="5156"/>
                    </a:lnTo>
                    <a:cubicBezTo>
                      <a:pt x="560" y="5156"/>
                      <a:pt x="251" y="4847"/>
                      <a:pt x="251" y="4466"/>
                    </a:cubicBezTo>
                    <a:cubicBezTo>
                      <a:pt x="251" y="4347"/>
                      <a:pt x="275" y="4227"/>
                      <a:pt x="346" y="4120"/>
                    </a:cubicBezTo>
                    <a:lnTo>
                      <a:pt x="2394" y="596"/>
                    </a:lnTo>
                    <a:cubicBezTo>
                      <a:pt x="2513" y="382"/>
                      <a:pt x="2751" y="251"/>
                      <a:pt x="2989" y="251"/>
                    </a:cubicBezTo>
                    <a:close/>
                    <a:moveTo>
                      <a:pt x="2989" y="1"/>
                    </a:moveTo>
                    <a:cubicBezTo>
                      <a:pt x="2656" y="1"/>
                      <a:pt x="2346" y="179"/>
                      <a:pt x="2180" y="465"/>
                    </a:cubicBezTo>
                    <a:lnTo>
                      <a:pt x="132" y="3989"/>
                    </a:lnTo>
                    <a:cubicBezTo>
                      <a:pt x="37" y="4132"/>
                      <a:pt x="1" y="4299"/>
                      <a:pt x="1" y="4466"/>
                    </a:cubicBezTo>
                    <a:cubicBezTo>
                      <a:pt x="1" y="4989"/>
                      <a:pt x="418" y="5406"/>
                      <a:pt x="941" y="5406"/>
                    </a:cubicBezTo>
                    <a:lnTo>
                      <a:pt x="6002" y="5406"/>
                    </a:lnTo>
                    <a:cubicBezTo>
                      <a:pt x="6514" y="5406"/>
                      <a:pt x="6942" y="4989"/>
                      <a:pt x="6942" y="4466"/>
                    </a:cubicBezTo>
                    <a:cubicBezTo>
                      <a:pt x="6942" y="4299"/>
                      <a:pt x="6895" y="4132"/>
                      <a:pt x="6811" y="3989"/>
                    </a:cubicBezTo>
                    <a:lnTo>
                      <a:pt x="4763" y="465"/>
                    </a:lnTo>
                    <a:cubicBezTo>
                      <a:pt x="4585" y="179"/>
                      <a:pt x="4275" y="1"/>
                      <a:pt x="3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8"/>
              <p:cNvSpPr/>
              <p:nvPr/>
            </p:nvSpPr>
            <p:spPr>
              <a:xfrm>
                <a:off x="4122825" y="2077775"/>
                <a:ext cx="18775" cy="248550"/>
              </a:xfrm>
              <a:custGeom>
                <a:avLst/>
                <a:gdLst/>
                <a:ahLst/>
                <a:cxnLst/>
                <a:rect l="l" t="t" r="r" b="b"/>
                <a:pathLst>
                  <a:path w="751" h="9942" extrusionOk="0">
                    <a:moveTo>
                      <a:pt x="370" y="0"/>
                    </a:moveTo>
                    <a:cubicBezTo>
                      <a:pt x="167" y="0"/>
                      <a:pt x="0" y="167"/>
                      <a:pt x="0" y="369"/>
                    </a:cubicBezTo>
                    <a:lnTo>
                      <a:pt x="0" y="9573"/>
                    </a:lnTo>
                    <a:cubicBezTo>
                      <a:pt x="0" y="9775"/>
                      <a:pt x="167" y="9942"/>
                      <a:pt x="370" y="9942"/>
                    </a:cubicBezTo>
                    <a:cubicBezTo>
                      <a:pt x="584" y="9942"/>
                      <a:pt x="751" y="9775"/>
                      <a:pt x="751" y="9573"/>
                    </a:cubicBezTo>
                    <a:lnTo>
                      <a:pt x="751" y="369"/>
                    </a:lnTo>
                    <a:cubicBezTo>
                      <a:pt x="751" y="167"/>
                      <a:pt x="584" y="0"/>
                      <a:pt x="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8"/>
              <p:cNvSpPr/>
              <p:nvPr/>
            </p:nvSpPr>
            <p:spPr>
              <a:xfrm>
                <a:off x="4119550" y="2074500"/>
                <a:ext cx="25025" cy="255100"/>
              </a:xfrm>
              <a:custGeom>
                <a:avLst/>
                <a:gdLst/>
                <a:ahLst/>
                <a:cxnLst/>
                <a:rect l="l" t="t" r="r" b="b"/>
                <a:pathLst>
                  <a:path w="1001" h="10204" extrusionOk="0">
                    <a:moveTo>
                      <a:pt x="501" y="250"/>
                    </a:moveTo>
                    <a:cubicBezTo>
                      <a:pt x="643" y="250"/>
                      <a:pt x="751" y="357"/>
                      <a:pt x="751" y="500"/>
                    </a:cubicBezTo>
                    <a:lnTo>
                      <a:pt x="751" y="9704"/>
                    </a:lnTo>
                    <a:cubicBezTo>
                      <a:pt x="751" y="9847"/>
                      <a:pt x="643" y="9954"/>
                      <a:pt x="501" y="9954"/>
                    </a:cubicBezTo>
                    <a:cubicBezTo>
                      <a:pt x="370" y="9954"/>
                      <a:pt x="251" y="9847"/>
                      <a:pt x="251" y="9704"/>
                    </a:cubicBezTo>
                    <a:lnTo>
                      <a:pt x="251" y="500"/>
                    </a:lnTo>
                    <a:cubicBezTo>
                      <a:pt x="251" y="357"/>
                      <a:pt x="370" y="250"/>
                      <a:pt x="501" y="250"/>
                    </a:cubicBezTo>
                    <a:close/>
                    <a:moveTo>
                      <a:pt x="501" y="0"/>
                    </a:moveTo>
                    <a:cubicBezTo>
                      <a:pt x="227" y="0"/>
                      <a:pt x="1" y="226"/>
                      <a:pt x="1" y="500"/>
                    </a:cubicBezTo>
                    <a:lnTo>
                      <a:pt x="1" y="9704"/>
                    </a:lnTo>
                    <a:cubicBezTo>
                      <a:pt x="1" y="9978"/>
                      <a:pt x="227" y="10204"/>
                      <a:pt x="501" y="10204"/>
                    </a:cubicBezTo>
                    <a:cubicBezTo>
                      <a:pt x="774" y="10204"/>
                      <a:pt x="1001" y="9978"/>
                      <a:pt x="1001" y="9704"/>
                    </a:cubicBezTo>
                    <a:lnTo>
                      <a:pt x="1001" y="500"/>
                    </a:lnTo>
                    <a:cubicBezTo>
                      <a:pt x="1001" y="226"/>
                      <a:pt x="774"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8"/>
              <p:cNvSpPr/>
              <p:nvPr/>
            </p:nvSpPr>
            <p:spPr>
              <a:xfrm>
                <a:off x="4132050" y="2237300"/>
                <a:ext cx="25" cy="60750"/>
              </a:xfrm>
              <a:custGeom>
                <a:avLst/>
                <a:gdLst/>
                <a:ahLst/>
                <a:cxnLst/>
                <a:rect l="l" t="t" r="r" b="b"/>
                <a:pathLst>
                  <a:path w="1" h="2430" extrusionOk="0">
                    <a:moveTo>
                      <a:pt x="1" y="1"/>
                    </a:moveTo>
                    <a:lnTo>
                      <a:pt x="1" y="243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8"/>
              <p:cNvSpPr/>
              <p:nvPr/>
            </p:nvSpPr>
            <p:spPr>
              <a:xfrm>
                <a:off x="4129075" y="2234325"/>
                <a:ext cx="6275" cy="66700"/>
              </a:xfrm>
              <a:custGeom>
                <a:avLst/>
                <a:gdLst/>
                <a:ahLst/>
                <a:cxnLst/>
                <a:rect l="l" t="t" r="r" b="b"/>
                <a:pathLst>
                  <a:path w="251" h="2668" extrusionOk="0">
                    <a:moveTo>
                      <a:pt x="120" y="1"/>
                    </a:moveTo>
                    <a:cubicBezTo>
                      <a:pt x="48" y="1"/>
                      <a:pt x="1" y="48"/>
                      <a:pt x="1" y="120"/>
                    </a:cubicBezTo>
                    <a:lnTo>
                      <a:pt x="1" y="2549"/>
                    </a:lnTo>
                    <a:cubicBezTo>
                      <a:pt x="1" y="2608"/>
                      <a:pt x="48" y="2668"/>
                      <a:pt x="120" y="2668"/>
                    </a:cubicBezTo>
                    <a:cubicBezTo>
                      <a:pt x="191" y="2668"/>
                      <a:pt x="251" y="2608"/>
                      <a:pt x="251" y="2549"/>
                    </a:cubicBezTo>
                    <a:lnTo>
                      <a:pt x="251" y="120"/>
                    </a:lnTo>
                    <a:cubicBezTo>
                      <a:pt x="251" y="48"/>
                      <a:pt x="191"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8"/>
              <p:cNvSpPr/>
              <p:nvPr/>
            </p:nvSpPr>
            <p:spPr>
              <a:xfrm>
                <a:off x="4132050" y="2087000"/>
                <a:ext cx="25" cy="115800"/>
              </a:xfrm>
              <a:custGeom>
                <a:avLst/>
                <a:gdLst/>
                <a:ahLst/>
                <a:cxnLst/>
                <a:rect l="l" t="t" r="r" b="b"/>
                <a:pathLst>
                  <a:path w="1" h="4632" extrusionOk="0">
                    <a:moveTo>
                      <a:pt x="1" y="0"/>
                    </a:moveTo>
                    <a:lnTo>
                      <a:pt x="1" y="46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8"/>
              <p:cNvSpPr/>
              <p:nvPr/>
            </p:nvSpPr>
            <p:spPr>
              <a:xfrm>
                <a:off x="4129075" y="2084025"/>
                <a:ext cx="6275" cy="121750"/>
              </a:xfrm>
              <a:custGeom>
                <a:avLst/>
                <a:gdLst/>
                <a:ahLst/>
                <a:cxnLst/>
                <a:rect l="l" t="t" r="r" b="b"/>
                <a:pathLst>
                  <a:path w="251" h="4870" extrusionOk="0">
                    <a:moveTo>
                      <a:pt x="120" y="0"/>
                    </a:moveTo>
                    <a:cubicBezTo>
                      <a:pt x="48" y="0"/>
                      <a:pt x="1" y="48"/>
                      <a:pt x="1" y="119"/>
                    </a:cubicBezTo>
                    <a:lnTo>
                      <a:pt x="1" y="4751"/>
                    </a:lnTo>
                    <a:cubicBezTo>
                      <a:pt x="1" y="4822"/>
                      <a:pt x="48" y="4870"/>
                      <a:pt x="120" y="4870"/>
                    </a:cubicBezTo>
                    <a:cubicBezTo>
                      <a:pt x="191" y="4870"/>
                      <a:pt x="251" y="4822"/>
                      <a:pt x="251" y="4751"/>
                    </a:cubicBezTo>
                    <a:lnTo>
                      <a:pt x="251" y="119"/>
                    </a:lnTo>
                    <a:cubicBezTo>
                      <a:pt x="251" y="48"/>
                      <a:pt x="19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8"/>
              <p:cNvSpPr/>
              <p:nvPr/>
            </p:nvSpPr>
            <p:spPr>
              <a:xfrm>
                <a:off x="3227475" y="2298025"/>
                <a:ext cx="167600" cy="128625"/>
              </a:xfrm>
              <a:custGeom>
                <a:avLst/>
                <a:gdLst/>
                <a:ahLst/>
                <a:cxnLst/>
                <a:rect l="l" t="t" r="r" b="b"/>
                <a:pathLst>
                  <a:path w="6704" h="5145" extrusionOk="0">
                    <a:moveTo>
                      <a:pt x="3834" y="739"/>
                    </a:moveTo>
                    <a:cubicBezTo>
                      <a:pt x="3858" y="739"/>
                      <a:pt x="3882" y="763"/>
                      <a:pt x="3894" y="775"/>
                    </a:cubicBezTo>
                    <a:lnTo>
                      <a:pt x="5942" y="4299"/>
                    </a:lnTo>
                    <a:cubicBezTo>
                      <a:pt x="5942" y="4311"/>
                      <a:pt x="5954" y="4323"/>
                      <a:pt x="5954" y="4335"/>
                    </a:cubicBezTo>
                    <a:cubicBezTo>
                      <a:pt x="5954" y="4370"/>
                      <a:pt x="5918" y="4406"/>
                      <a:pt x="5882" y="4406"/>
                    </a:cubicBezTo>
                    <a:lnTo>
                      <a:pt x="822" y="4406"/>
                    </a:lnTo>
                    <a:cubicBezTo>
                      <a:pt x="786" y="4406"/>
                      <a:pt x="751" y="4370"/>
                      <a:pt x="751" y="4335"/>
                    </a:cubicBezTo>
                    <a:cubicBezTo>
                      <a:pt x="751" y="4323"/>
                      <a:pt x="762" y="4311"/>
                      <a:pt x="762" y="4299"/>
                    </a:cubicBezTo>
                    <a:lnTo>
                      <a:pt x="2810" y="775"/>
                    </a:lnTo>
                    <a:cubicBezTo>
                      <a:pt x="2822" y="763"/>
                      <a:pt x="2846" y="739"/>
                      <a:pt x="2870" y="739"/>
                    </a:cubicBezTo>
                    <a:close/>
                    <a:moveTo>
                      <a:pt x="2870" y="1"/>
                    </a:moveTo>
                    <a:cubicBezTo>
                      <a:pt x="2584" y="1"/>
                      <a:pt x="2310" y="156"/>
                      <a:pt x="2167" y="406"/>
                    </a:cubicBezTo>
                    <a:lnTo>
                      <a:pt x="120" y="3918"/>
                    </a:lnTo>
                    <a:cubicBezTo>
                      <a:pt x="48" y="4049"/>
                      <a:pt x="0" y="4192"/>
                      <a:pt x="0" y="4335"/>
                    </a:cubicBezTo>
                    <a:cubicBezTo>
                      <a:pt x="0" y="4787"/>
                      <a:pt x="370" y="5144"/>
                      <a:pt x="822" y="5144"/>
                    </a:cubicBezTo>
                    <a:lnTo>
                      <a:pt x="5882" y="5144"/>
                    </a:lnTo>
                    <a:cubicBezTo>
                      <a:pt x="6335" y="5144"/>
                      <a:pt x="6704" y="4787"/>
                      <a:pt x="6704" y="4335"/>
                    </a:cubicBezTo>
                    <a:cubicBezTo>
                      <a:pt x="6704" y="4192"/>
                      <a:pt x="6656" y="4049"/>
                      <a:pt x="6585" y="3918"/>
                    </a:cubicBezTo>
                    <a:lnTo>
                      <a:pt x="4537" y="406"/>
                    </a:lnTo>
                    <a:cubicBezTo>
                      <a:pt x="4394" y="156"/>
                      <a:pt x="4120" y="1"/>
                      <a:pt x="3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8"/>
              <p:cNvSpPr/>
              <p:nvPr/>
            </p:nvSpPr>
            <p:spPr>
              <a:xfrm>
                <a:off x="3224500" y="2294750"/>
                <a:ext cx="173550" cy="135175"/>
              </a:xfrm>
              <a:custGeom>
                <a:avLst/>
                <a:gdLst/>
                <a:ahLst/>
                <a:cxnLst/>
                <a:rect l="l" t="t" r="r" b="b"/>
                <a:pathLst>
                  <a:path w="6942" h="5407" extrusionOk="0">
                    <a:moveTo>
                      <a:pt x="3918" y="1001"/>
                    </a:moveTo>
                    <a:lnTo>
                      <a:pt x="5906" y="4406"/>
                    </a:lnTo>
                    <a:lnTo>
                      <a:pt x="1036" y="4406"/>
                    </a:lnTo>
                    <a:lnTo>
                      <a:pt x="3025" y="1001"/>
                    </a:lnTo>
                    <a:close/>
                    <a:moveTo>
                      <a:pt x="2989" y="751"/>
                    </a:moveTo>
                    <a:cubicBezTo>
                      <a:pt x="2929" y="751"/>
                      <a:pt x="2858" y="787"/>
                      <a:pt x="2822" y="846"/>
                    </a:cubicBezTo>
                    <a:lnTo>
                      <a:pt x="774" y="4370"/>
                    </a:lnTo>
                    <a:cubicBezTo>
                      <a:pt x="762" y="4394"/>
                      <a:pt x="751" y="4430"/>
                      <a:pt x="751" y="4466"/>
                    </a:cubicBezTo>
                    <a:cubicBezTo>
                      <a:pt x="751" y="4573"/>
                      <a:pt x="834" y="4656"/>
                      <a:pt x="941" y="4656"/>
                    </a:cubicBezTo>
                    <a:lnTo>
                      <a:pt x="6001" y="4656"/>
                    </a:lnTo>
                    <a:cubicBezTo>
                      <a:pt x="6108" y="4656"/>
                      <a:pt x="6192" y="4573"/>
                      <a:pt x="6192" y="4466"/>
                    </a:cubicBezTo>
                    <a:cubicBezTo>
                      <a:pt x="6192" y="4430"/>
                      <a:pt x="6180" y="4394"/>
                      <a:pt x="6168" y="4370"/>
                    </a:cubicBezTo>
                    <a:lnTo>
                      <a:pt x="4120" y="846"/>
                    </a:lnTo>
                    <a:cubicBezTo>
                      <a:pt x="4084" y="787"/>
                      <a:pt x="4013" y="751"/>
                      <a:pt x="3953" y="751"/>
                    </a:cubicBezTo>
                    <a:close/>
                    <a:moveTo>
                      <a:pt x="3953" y="251"/>
                    </a:moveTo>
                    <a:cubicBezTo>
                      <a:pt x="4191" y="251"/>
                      <a:pt x="4418" y="382"/>
                      <a:pt x="4549" y="596"/>
                    </a:cubicBezTo>
                    <a:lnTo>
                      <a:pt x="6596" y="4120"/>
                    </a:lnTo>
                    <a:cubicBezTo>
                      <a:pt x="6656" y="4227"/>
                      <a:pt x="6692" y="4347"/>
                      <a:pt x="6692" y="4466"/>
                    </a:cubicBezTo>
                    <a:cubicBezTo>
                      <a:pt x="6692" y="4847"/>
                      <a:pt x="6382" y="5156"/>
                      <a:pt x="6001" y="5156"/>
                    </a:cubicBezTo>
                    <a:lnTo>
                      <a:pt x="941" y="5156"/>
                    </a:lnTo>
                    <a:cubicBezTo>
                      <a:pt x="560" y="5156"/>
                      <a:pt x="250" y="4847"/>
                      <a:pt x="250" y="4466"/>
                    </a:cubicBezTo>
                    <a:cubicBezTo>
                      <a:pt x="250" y="4347"/>
                      <a:pt x="286" y="4227"/>
                      <a:pt x="346" y="4120"/>
                    </a:cubicBezTo>
                    <a:lnTo>
                      <a:pt x="2394" y="596"/>
                    </a:lnTo>
                    <a:cubicBezTo>
                      <a:pt x="2525" y="382"/>
                      <a:pt x="2751" y="251"/>
                      <a:pt x="2989" y="251"/>
                    </a:cubicBezTo>
                    <a:close/>
                    <a:moveTo>
                      <a:pt x="2989" y="1"/>
                    </a:moveTo>
                    <a:cubicBezTo>
                      <a:pt x="2656" y="1"/>
                      <a:pt x="2346" y="179"/>
                      <a:pt x="2179" y="465"/>
                    </a:cubicBezTo>
                    <a:lnTo>
                      <a:pt x="131" y="3989"/>
                    </a:lnTo>
                    <a:cubicBezTo>
                      <a:pt x="48" y="4132"/>
                      <a:pt x="0" y="4299"/>
                      <a:pt x="0" y="4466"/>
                    </a:cubicBezTo>
                    <a:cubicBezTo>
                      <a:pt x="0" y="4989"/>
                      <a:pt x="417" y="5406"/>
                      <a:pt x="941" y="5406"/>
                    </a:cubicBezTo>
                    <a:lnTo>
                      <a:pt x="6001" y="5406"/>
                    </a:lnTo>
                    <a:cubicBezTo>
                      <a:pt x="6525" y="5406"/>
                      <a:pt x="6942" y="4989"/>
                      <a:pt x="6942" y="4466"/>
                    </a:cubicBezTo>
                    <a:cubicBezTo>
                      <a:pt x="6942" y="4299"/>
                      <a:pt x="6894" y="4132"/>
                      <a:pt x="6811" y="3989"/>
                    </a:cubicBezTo>
                    <a:lnTo>
                      <a:pt x="4763" y="465"/>
                    </a:lnTo>
                    <a:cubicBezTo>
                      <a:pt x="4596" y="179"/>
                      <a:pt x="4287" y="1"/>
                      <a:pt x="3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8"/>
              <p:cNvSpPr/>
              <p:nvPr/>
            </p:nvSpPr>
            <p:spPr>
              <a:xfrm>
                <a:off x="3301900" y="2077775"/>
                <a:ext cx="18775" cy="248550"/>
              </a:xfrm>
              <a:custGeom>
                <a:avLst/>
                <a:gdLst/>
                <a:ahLst/>
                <a:cxnLst/>
                <a:rect l="l" t="t" r="r" b="b"/>
                <a:pathLst>
                  <a:path w="751" h="9942" extrusionOk="0">
                    <a:moveTo>
                      <a:pt x="381" y="0"/>
                    </a:moveTo>
                    <a:cubicBezTo>
                      <a:pt x="167" y="0"/>
                      <a:pt x="0" y="167"/>
                      <a:pt x="0" y="369"/>
                    </a:cubicBezTo>
                    <a:lnTo>
                      <a:pt x="0" y="9573"/>
                    </a:lnTo>
                    <a:cubicBezTo>
                      <a:pt x="0" y="9775"/>
                      <a:pt x="167" y="9942"/>
                      <a:pt x="381" y="9942"/>
                    </a:cubicBezTo>
                    <a:cubicBezTo>
                      <a:pt x="583" y="9942"/>
                      <a:pt x="750" y="9775"/>
                      <a:pt x="750" y="9573"/>
                    </a:cubicBezTo>
                    <a:lnTo>
                      <a:pt x="750" y="369"/>
                    </a:lnTo>
                    <a:cubicBezTo>
                      <a:pt x="750" y="167"/>
                      <a:pt x="583" y="0"/>
                      <a:pt x="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8"/>
              <p:cNvSpPr/>
              <p:nvPr/>
            </p:nvSpPr>
            <p:spPr>
              <a:xfrm>
                <a:off x="3298900" y="2074500"/>
                <a:ext cx="24750" cy="255100"/>
              </a:xfrm>
              <a:custGeom>
                <a:avLst/>
                <a:gdLst/>
                <a:ahLst/>
                <a:cxnLst/>
                <a:rect l="l" t="t" r="r" b="b"/>
                <a:pathLst>
                  <a:path w="990" h="10204" extrusionOk="0">
                    <a:moveTo>
                      <a:pt x="501" y="250"/>
                    </a:moveTo>
                    <a:cubicBezTo>
                      <a:pt x="632" y="250"/>
                      <a:pt x="739" y="357"/>
                      <a:pt x="739" y="500"/>
                    </a:cubicBezTo>
                    <a:lnTo>
                      <a:pt x="739" y="9704"/>
                    </a:lnTo>
                    <a:cubicBezTo>
                      <a:pt x="739" y="9847"/>
                      <a:pt x="632" y="9954"/>
                      <a:pt x="501" y="9954"/>
                    </a:cubicBezTo>
                    <a:cubicBezTo>
                      <a:pt x="358" y="9954"/>
                      <a:pt x="251" y="9847"/>
                      <a:pt x="251" y="9704"/>
                    </a:cubicBezTo>
                    <a:lnTo>
                      <a:pt x="251" y="500"/>
                    </a:lnTo>
                    <a:cubicBezTo>
                      <a:pt x="251" y="357"/>
                      <a:pt x="358" y="250"/>
                      <a:pt x="501" y="250"/>
                    </a:cubicBezTo>
                    <a:close/>
                    <a:moveTo>
                      <a:pt x="501" y="0"/>
                    </a:moveTo>
                    <a:cubicBezTo>
                      <a:pt x="215" y="0"/>
                      <a:pt x="1" y="226"/>
                      <a:pt x="1" y="500"/>
                    </a:cubicBezTo>
                    <a:lnTo>
                      <a:pt x="1" y="9704"/>
                    </a:lnTo>
                    <a:cubicBezTo>
                      <a:pt x="1" y="9978"/>
                      <a:pt x="215" y="10204"/>
                      <a:pt x="501" y="10204"/>
                    </a:cubicBezTo>
                    <a:cubicBezTo>
                      <a:pt x="775" y="10204"/>
                      <a:pt x="989" y="9978"/>
                      <a:pt x="989" y="9704"/>
                    </a:cubicBezTo>
                    <a:lnTo>
                      <a:pt x="989" y="500"/>
                    </a:lnTo>
                    <a:cubicBezTo>
                      <a:pt x="989" y="226"/>
                      <a:pt x="775"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8"/>
              <p:cNvSpPr/>
              <p:nvPr/>
            </p:nvSpPr>
            <p:spPr>
              <a:xfrm>
                <a:off x="3311125" y="2237300"/>
                <a:ext cx="25" cy="60750"/>
              </a:xfrm>
              <a:custGeom>
                <a:avLst/>
                <a:gdLst/>
                <a:ahLst/>
                <a:cxnLst/>
                <a:rect l="l" t="t" r="r" b="b"/>
                <a:pathLst>
                  <a:path w="1" h="2430" extrusionOk="0">
                    <a:moveTo>
                      <a:pt x="0" y="1"/>
                    </a:moveTo>
                    <a:lnTo>
                      <a:pt x="0" y="243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8"/>
              <p:cNvSpPr/>
              <p:nvPr/>
            </p:nvSpPr>
            <p:spPr>
              <a:xfrm>
                <a:off x="3308150" y="2234325"/>
                <a:ext cx="6275" cy="66700"/>
              </a:xfrm>
              <a:custGeom>
                <a:avLst/>
                <a:gdLst/>
                <a:ahLst/>
                <a:cxnLst/>
                <a:rect l="l" t="t" r="r" b="b"/>
                <a:pathLst>
                  <a:path w="251" h="2668" extrusionOk="0">
                    <a:moveTo>
                      <a:pt x="119" y="1"/>
                    </a:moveTo>
                    <a:cubicBezTo>
                      <a:pt x="60" y="1"/>
                      <a:pt x="0" y="48"/>
                      <a:pt x="0" y="120"/>
                    </a:cubicBezTo>
                    <a:lnTo>
                      <a:pt x="0" y="2549"/>
                    </a:lnTo>
                    <a:cubicBezTo>
                      <a:pt x="0" y="2608"/>
                      <a:pt x="60" y="2668"/>
                      <a:pt x="119" y="2668"/>
                    </a:cubicBezTo>
                    <a:cubicBezTo>
                      <a:pt x="191" y="2668"/>
                      <a:pt x="250" y="2608"/>
                      <a:pt x="250" y="2549"/>
                    </a:cubicBezTo>
                    <a:lnTo>
                      <a:pt x="250" y="120"/>
                    </a:lnTo>
                    <a:cubicBezTo>
                      <a:pt x="250" y="48"/>
                      <a:pt x="191"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8"/>
              <p:cNvSpPr/>
              <p:nvPr/>
            </p:nvSpPr>
            <p:spPr>
              <a:xfrm>
                <a:off x="3311125" y="2087000"/>
                <a:ext cx="25" cy="115800"/>
              </a:xfrm>
              <a:custGeom>
                <a:avLst/>
                <a:gdLst/>
                <a:ahLst/>
                <a:cxnLst/>
                <a:rect l="l" t="t" r="r" b="b"/>
                <a:pathLst>
                  <a:path w="1" h="4632" extrusionOk="0">
                    <a:moveTo>
                      <a:pt x="0" y="0"/>
                    </a:moveTo>
                    <a:lnTo>
                      <a:pt x="0" y="46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8"/>
              <p:cNvSpPr/>
              <p:nvPr/>
            </p:nvSpPr>
            <p:spPr>
              <a:xfrm>
                <a:off x="3308150" y="2084025"/>
                <a:ext cx="6275" cy="121750"/>
              </a:xfrm>
              <a:custGeom>
                <a:avLst/>
                <a:gdLst/>
                <a:ahLst/>
                <a:cxnLst/>
                <a:rect l="l" t="t" r="r" b="b"/>
                <a:pathLst>
                  <a:path w="251" h="4870" extrusionOk="0">
                    <a:moveTo>
                      <a:pt x="119" y="0"/>
                    </a:moveTo>
                    <a:cubicBezTo>
                      <a:pt x="60" y="0"/>
                      <a:pt x="0" y="48"/>
                      <a:pt x="0" y="119"/>
                    </a:cubicBezTo>
                    <a:lnTo>
                      <a:pt x="0" y="4751"/>
                    </a:lnTo>
                    <a:cubicBezTo>
                      <a:pt x="0" y="4822"/>
                      <a:pt x="60" y="4870"/>
                      <a:pt x="119" y="4870"/>
                    </a:cubicBezTo>
                    <a:cubicBezTo>
                      <a:pt x="191" y="4870"/>
                      <a:pt x="250" y="4822"/>
                      <a:pt x="250" y="4751"/>
                    </a:cubicBezTo>
                    <a:lnTo>
                      <a:pt x="250" y="119"/>
                    </a:lnTo>
                    <a:cubicBezTo>
                      <a:pt x="250" y="48"/>
                      <a:pt x="191"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8"/>
              <p:cNvSpPr/>
              <p:nvPr/>
            </p:nvSpPr>
            <p:spPr>
              <a:xfrm>
                <a:off x="2406825" y="2298025"/>
                <a:ext cx="167325" cy="128625"/>
              </a:xfrm>
              <a:custGeom>
                <a:avLst/>
                <a:gdLst/>
                <a:ahLst/>
                <a:cxnLst/>
                <a:rect l="l" t="t" r="r" b="b"/>
                <a:pathLst>
                  <a:path w="6693" h="5145" extrusionOk="0">
                    <a:moveTo>
                      <a:pt x="3823" y="739"/>
                    </a:moveTo>
                    <a:cubicBezTo>
                      <a:pt x="3847" y="739"/>
                      <a:pt x="3870" y="763"/>
                      <a:pt x="3882" y="775"/>
                    </a:cubicBezTo>
                    <a:lnTo>
                      <a:pt x="5930" y="4299"/>
                    </a:lnTo>
                    <a:cubicBezTo>
                      <a:pt x="5942" y="4311"/>
                      <a:pt x="5942" y="4323"/>
                      <a:pt x="5942" y="4335"/>
                    </a:cubicBezTo>
                    <a:cubicBezTo>
                      <a:pt x="5942" y="4370"/>
                      <a:pt x="5906" y="4406"/>
                      <a:pt x="5871" y="4406"/>
                    </a:cubicBezTo>
                    <a:lnTo>
                      <a:pt x="811" y="4406"/>
                    </a:lnTo>
                    <a:cubicBezTo>
                      <a:pt x="775" y="4406"/>
                      <a:pt x="751" y="4370"/>
                      <a:pt x="751" y="4335"/>
                    </a:cubicBezTo>
                    <a:cubicBezTo>
                      <a:pt x="751" y="4323"/>
                      <a:pt x="751" y="4311"/>
                      <a:pt x="751" y="4299"/>
                    </a:cubicBezTo>
                    <a:lnTo>
                      <a:pt x="2811" y="775"/>
                    </a:lnTo>
                    <a:cubicBezTo>
                      <a:pt x="2823" y="763"/>
                      <a:pt x="2847" y="739"/>
                      <a:pt x="2870" y="739"/>
                    </a:cubicBezTo>
                    <a:close/>
                    <a:moveTo>
                      <a:pt x="2870" y="1"/>
                    </a:moveTo>
                    <a:cubicBezTo>
                      <a:pt x="2573" y="1"/>
                      <a:pt x="2311" y="156"/>
                      <a:pt x="2156" y="406"/>
                    </a:cubicBezTo>
                    <a:lnTo>
                      <a:pt x="108" y="3918"/>
                    </a:lnTo>
                    <a:cubicBezTo>
                      <a:pt x="37" y="4049"/>
                      <a:pt x="1" y="4192"/>
                      <a:pt x="1" y="4335"/>
                    </a:cubicBezTo>
                    <a:cubicBezTo>
                      <a:pt x="1" y="4787"/>
                      <a:pt x="370" y="5144"/>
                      <a:pt x="811" y="5144"/>
                    </a:cubicBezTo>
                    <a:lnTo>
                      <a:pt x="5871" y="5144"/>
                    </a:lnTo>
                    <a:cubicBezTo>
                      <a:pt x="6323" y="5144"/>
                      <a:pt x="6692" y="4787"/>
                      <a:pt x="6692" y="4335"/>
                    </a:cubicBezTo>
                    <a:cubicBezTo>
                      <a:pt x="6692" y="4192"/>
                      <a:pt x="6657" y="4049"/>
                      <a:pt x="6585" y="3918"/>
                    </a:cubicBezTo>
                    <a:lnTo>
                      <a:pt x="4525" y="406"/>
                    </a:lnTo>
                    <a:cubicBezTo>
                      <a:pt x="4382" y="156"/>
                      <a:pt x="4109" y="1"/>
                      <a:pt x="38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8"/>
              <p:cNvSpPr/>
              <p:nvPr/>
            </p:nvSpPr>
            <p:spPr>
              <a:xfrm>
                <a:off x="2403550" y="2294750"/>
                <a:ext cx="173575" cy="135175"/>
              </a:xfrm>
              <a:custGeom>
                <a:avLst/>
                <a:gdLst/>
                <a:ahLst/>
                <a:cxnLst/>
                <a:rect l="l" t="t" r="r" b="b"/>
                <a:pathLst>
                  <a:path w="6943" h="5407" extrusionOk="0">
                    <a:moveTo>
                      <a:pt x="3918" y="1001"/>
                    </a:moveTo>
                    <a:lnTo>
                      <a:pt x="5906" y="4406"/>
                    </a:lnTo>
                    <a:lnTo>
                      <a:pt x="1049" y="4406"/>
                    </a:lnTo>
                    <a:lnTo>
                      <a:pt x="3025" y="1001"/>
                    </a:lnTo>
                    <a:close/>
                    <a:moveTo>
                      <a:pt x="3001" y="751"/>
                    </a:moveTo>
                    <a:cubicBezTo>
                      <a:pt x="2930" y="751"/>
                      <a:pt x="2870" y="787"/>
                      <a:pt x="2835" y="846"/>
                    </a:cubicBezTo>
                    <a:lnTo>
                      <a:pt x="775" y="4370"/>
                    </a:lnTo>
                    <a:cubicBezTo>
                      <a:pt x="763" y="4394"/>
                      <a:pt x="751" y="4430"/>
                      <a:pt x="751" y="4466"/>
                    </a:cubicBezTo>
                    <a:cubicBezTo>
                      <a:pt x="751" y="4573"/>
                      <a:pt x="834" y="4656"/>
                      <a:pt x="942" y="4656"/>
                    </a:cubicBezTo>
                    <a:lnTo>
                      <a:pt x="6002" y="4656"/>
                    </a:lnTo>
                    <a:cubicBezTo>
                      <a:pt x="6109" y="4656"/>
                      <a:pt x="6192" y="4573"/>
                      <a:pt x="6192" y="4466"/>
                    </a:cubicBezTo>
                    <a:cubicBezTo>
                      <a:pt x="6192" y="4430"/>
                      <a:pt x="6192" y="4394"/>
                      <a:pt x="6168" y="4370"/>
                    </a:cubicBezTo>
                    <a:lnTo>
                      <a:pt x="4121" y="846"/>
                    </a:lnTo>
                    <a:cubicBezTo>
                      <a:pt x="4085" y="787"/>
                      <a:pt x="4025" y="751"/>
                      <a:pt x="3954" y="751"/>
                    </a:cubicBezTo>
                    <a:close/>
                    <a:moveTo>
                      <a:pt x="3954" y="251"/>
                    </a:moveTo>
                    <a:cubicBezTo>
                      <a:pt x="4204" y="251"/>
                      <a:pt x="4430" y="382"/>
                      <a:pt x="4549" y="596"/>
                    </a:cubicBezTo>
                    <a:lnTo>
                      <a:pt x="6597" y="4120"/>
                    </a:lnTo>
                    <a:cubicBezTo>
                      <a:pt x="6668" y="4227"/>
                      <a:pt x="6692" y="4347"/>
                      <a:pt x="6692" y="4466"/>
                    </a:cubicBezTo>
                    <a:cubicBezTo>
                      <a:pt x="6692" y="4847"/>
                      <a:pt x="6383" y="5156"/>
                      <a:pt x="6002" y="5156"/>
                    </a:cubicBezTo>
                    <a:lnTo>
                      <a:pt x="942" y="5156"/>
                    </a:lnTo>
                    <a:cubicBezTo>
                      <a:pt x="561" y="5156"/>
                      <a:pt x="251" y="4847"/>
                      <a:pt x="251" y="4466"/>
                    </a:cubicBezTo>
                    <a:cubicBezTo>
                      <a:pt x="251" y="4347"/>
                      <a:pt x="287" y="4227"/>
                      <a:pt x="346" y="4120"/>
                    </a:cubicBezTo>
                    <a:lnTo>
                      <a:pt x="2406" y="596"/>
                    </a:lnTo>
                    <a:cubicBezTo>
                      <a:pt x="2525" y="382"/>
                      <a:pt x="2751" y="251"/>
                      <a:pt x="3001" y="251"/>
                    </a:cubicBezTo>
                    <a:close/>
                    <a:moveTo>
                      <a:pt x="3001" y="1"/>
                    </a:moveTo>
                    <a:cubicBezTo>
                      <a:pt x="2668" y="1"/>
                      <a:pt x="2358" y="179"/>
                      <a:pt x="2180" y="465"/>
                    </a:cubicBezTo>
                    <a:lnTo>
                      <a:pt x="132" y="3989"/>
                    </a:lnTo>
                    <a:cubicBezTo>
                      <a:pt x="49" y="4132"/>
                      <a:pt x="1" y="4299"/>
                      <a:pt x="1" y="4466"/>
                    </a:cubicBezTo>
                    <a:cubicBezTo>
                      <a:pt x="1" y="4989"/>
                      <a:pt x="430" y="5406"/>
                      <a:pt x="942" y="5406"/>
                    </a:cubicBezTo>
                    <a:lnTo>
                      <a:pt x="6002" y="5406"/>
                    </a:lnTo>
                    <a:cubicBezTo>
                      <a:pt x="6526" y="5406"/>
                      <a:pt x="6942" y="4989"/>
                      <a:pt x="6942" y="4466"/>
                    </a:cubicBezTo>
                    <a:cubicBezTo>
                      <a:pt x="6942" y="4299"/>
                      <a:pt x="6907" y="4132"/>
                      <a:pt x="6823" y="3989"/>
                    </a:cubicBezTo>
                    <a:lnTo>
                      <a:pt x="4763" y="465"/>
                    </a:lnTo>
                    <a:cubicBezTo>
                      <a:pt x="4597" y="179"/>
                      <a:pt x="4287" y="1"/>
                      <a:pt x="3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8"/>
              <p:cNvSpPr/>
              <p:nvPr/>
            </p:nvSpPr>
            <p:spPr>
              <a:xfrm>
                <a:off x="2480950" y="2077775"/>
                <a:ext cx="18775" cy="248550"/>
              </a:xfrm>
              <a:custGeom>
                <a:avLst/>
                <a:gdLst/>
                <a:ahLst/>
                <a:cxnLst/>
                <a:rect l="l" t="t" r="r" b="b"/>
                <a:pathLst>
                  <a:path w="751" h="9942" extrusionOk="0">
                    <a:moveTo>
                      <a:pt x="382" y="0"/>
                    </a:moveTo>
                    <a:cubicBezTo>
                      <a:pt x="167" y="0"/>
                      <a:pt x="1" y="167"/>
                      <a:pt x="1" y="369"/>
                    </a:cubicBezTo>
                    <a:lnTo>
                      <a:pt x="1" y="9573"/>
                    </a:lnTo>
                    <a:cubicBezTo>
                      <a:pt x="1" y="9775"/>
                      <a:pt x="167" y="9942"/>
                      <a:pt x="382" y="9942"/>
                    </a:cubicBezTo>
                    <a:cubicBezTo>
                      <a:pt x="584" y="9942"/>
                      <a:pt x="751" y="9775"/>
                      <a:pt x="751" y="9573"/>
                    </a:cubicBezTo>
                    <a:lnTo>
                      <a:pt x="751" y="369"/>
                    </a:lnTo>
                    <a:cubicBezTo>
                      <a:pt x="751" y="167"/>
                      <a:pt x="584" y="0"/>
                      <a:pt x="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8"/>
              <p:cNvSpPr/>
              <p:nvPr/>
            </p:nvSpPr>
            <p:spPr>
              <a:xfrm>
                <a:off x="2477975" y="2074500"/>
                <a:ext cx="25025" cy="255100"/>
              </a:xfrm>
              <a:custGeom>
                <a:avLst/>
                <a:gdLst/>
                <a:ahLst/>
                <a:cxnLst/>
                <a:rect l="l" t="t" r="r" b="b"/>
                <a:pathLst>
                  <a:path w="1001" h="10204" extrusionOk="0">
                    <a:moveTo>
                      <a:pt x="501" y="250"/>
                    </a:moveTo>
                    <a:cubicBezTo>
                      <a:pt x="632" y="250"/>
                      <a:pt x="751" y="357"/>
                      <a:pt x="751" y="500"/>
                    </a:cubicBezTo>
                    <a:lnTo>
                      <a:pt x="751" y="9704"/>
                    </a:lnTo>
                    <a:cubicBezTo>
                      <a:pt x="751" y="9847"/>
                      <a:pt x="632" y="9954"/>
                      <a:pt x="501" y="9954"/>
                    </a:cubicBezTo>
                    <a:cubicBezTo>
                      <a:pt x="358" y="9954"/>
                      <a:pt x="251" y="9847"/>
                      <a:pt x="251" y="9704"/>
                    </a:cubicBezTo>
                    <a:lnTo>
                      <a:pt x="251" y="500"/>
                    </a:lnTo>
                    <a:cubicBezTo>
                      <a:pt x="251" y="357"/>
                      <a:pt x="358" y="250"/>
                      <a:pt x="501" y="250"/>
                    </a:cubicBezTo>
                    <a:close/>
                    <a:moveTo>
                      <a:pt x="501" y="0"/>
                    </a:moveTo>
                    <a:cubicBezTo>
                      <a:pt x="227" y="0"/>
                      <a:pt x="1" y="226"/>
                      <a:pt x="1" y="500"/>
                    </a:cubicBezTo>
                    <a:lnTo>
                      <a:pt x="1" y="9704"/>
                    </a:lnTo>
                    <a:cubicBezTo>
                      <a:pt x="1" y="9978"/>
                      <a:pt x="227" y="10204"/>
                      <a:pt x="501" y="10204"/>
                    </a:cubicBezTo>
                    <a:cubicBezTo>
                      <a:pt x="774" y="10204"/>
                      <a:pt x="1001" y="9978"/>
                      <a:pt x="1001" y="9704"/>
                    </a:cubicBezTo>
                    <a:lnTo>
                      <a:pt x="1001" y="500"/>
                    </a:lnTo>
                    <a:cubicBezTo>
                      <a:pt x="1001" y="226"/>
                      <a:pt x="774"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8"/>
              <p:cNvSpPr/>
              <p:nvPr/>
            </p:nvSpPr>
            <p:spPr>
              <a:xfrm>
                <a:off x="2490475" y="2237300"/>
                <a:ext cx="25" cy="60750"/>
              </a:xfrm>
              <a:custGeom>
                <a:avLst/>
                <a:gdLst/>
                <a:ahLst/>
                <a:cxnLst/>
                <a:rect l="l" t="t" r="r" b="b"/>
                <a:pathLst>
                  <a:path w="1" h="2430" extrusionOk="0">
                    <a:moveTo>
                      <a:pt x="1" y="1"/>
                    </a:moveTo>
                    <a:lnTo>
                      <a:pt x="1" y="243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8"/>
              <p:cNvSpPr/>
              <p:nvPr/>
            </p:nvSpPr>
            <p:spPr>
              <a:xfrm>
                <a:off x="2487200" y="2234325"/>
                <a:ext cx="6275" cy="66700"/>
              </a:xfrm>
              <a:custGeom>
                <a:avLst/>
                <a:gdLst/>
                <a:ahLst/>
                <a:cxnLst/>
                <a:rect l="l" t="t" r="r" b="b"/>
                <a:pathLst>
                  <a:path w="251" h="2668" extrusionOk="0">
                    <a:moveTo>
                      <a:pt x="132" y="1"/>
                    </a:moveTo>
                    <a:cubicBezTo>
                      <a:pt x="60" y="1"/>
                      <a:pt x="1" y="48"/>
                      <a:pt x="1" y="120"/>
                    </a:cubicBezTo>
                    <a:lnTo>
                      <a:pt x="1" y="2549"/>
                    </a:lnTo>
                    <a:cubicBezTo>
                      <a:pt x="1" y="2608"/>
                      <a:pt x="60" y="2668"/>
                      <a:pt x="132" y="2668"/>
                    </a:cubicBezTo>
                    <a:cubicBezTo>
                      <a:pt x="203" y="2668"/>
                      <a:pt x="251" y="2608"/>
                      <a:pt x="251" y="2549"/>
                    </a:cubicBezTo>
                    <a:lnTo>
                      <a:pt x="251" y="120"/>
                    </a:lnTo>
                    <a:cubicBezTo>
                      <a:pt x="251" y="48"/>
                      <a:pt x="203"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8"/>
              <p:cNvSpPr/>
              <p:nvPr/>
            </p:nvSpPr>
            <p:spPr>
              <a:xfrm>
                <a:off x="2490475" y="2087000"/>
                <a:ext cx="25" cy="115800"/>
              </a:xfrm>
              <a:custGeom>
                <a:avLst/>
                <a:gdLst/>
                <a:ahLst/>
                <a:cxnLst/>
                <a:rect l="l" t="t" r="r" b="b"/>
                <a:pathLst>
                  <a:path w="1" h="4632" extrusionOk="0">
                    <a:moveTo>
                      <a:pt x="1" y="0"/>
                    </a:moveTo>
                    <a:lnTo>
                      <a:pt x="1" y="46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8"/>
              <p:cNvSpPr/>
              <p:nvPr/>
            </p:nvSpPr>
            <p:spPr>
              <a:xfrm>
                <a:off x="2487200" y="2084025"/>
                <a:ext cx="6275" cy="121750"/>
              </a:xfrm>
              <a:custGeom>
                <a:avLst/>
                <a:gdLst/>
                <a:ahLst/>
                <a:cxnLst/>
                <a:rect l="l" t="t" r="r" b="b"/>
                <a:pathLst>
                  <a:path w="251" h="4870" extrusionOk="0">
                    <a:moveTo>
                      <a:pt x="132" y="0"/>
                    </a:moveTo>
                    <a:cubicBezTo>
                      <a:pt x="60" y="0"/>
                      <a:pt x="1" y="48"/>
                      <a:pt x="1" y="119"/>
                    </a:cubicBezTo>
                    <a:lnTo>
                      <a:pt x="1" y="4751"/>
                    </a:lnTo>
                    <a:cubicBezTo>
                      <a:pt x="1" y="4822"/>
                      <a:pt x="60" y="4870"/>
                      <a:pt x="132" y="4870"/>
                    </a:cubicBezTo>
                    <a:cubicBezTo>
                      <a:pt x="203" y="4870"/>
                      <a:pt x="251" y="4822"/>
                      <a:pt x="251" y="4751"/>
                    </a:cubicBezTo>
                    <a:lnTo>
                      <a:pt x="251" y="119"/>
                    </a:lnTo>
                    <a:cubicBezTo>
                      <a:pt x="251" y="48"/>
                      <a:pt x="203"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8"/>
              <p:cNvSpPr/>
              <p:nvPr/>
            </p:nvSpPr>
            <p:spPr>
              <a:xfrm>
                <a:off x="2258000" y="2979375"/>
                <a:ext cx="527175" cy="445000"/>
              </a:xfrm>
              <a:custGeom>
                <a:avLst/>
                <a:gdLst/>
                <a:ahLst/>
                <a:cxnLst/>
                <a:rect l="l" t="t" r="r" b="b"/>
                <a:pathLst>
                  <a:path w="21087" h="17800" extrusionOk="0">
                    <a:moveTo>
                      <a:pt x="2299" y="0"/>
                    </a:moveTo>
                    <a:cubicBezTo>
                      <a:pt x="1037" y="0"/>
                      <a:pt x="1" y="1036"/>
                      <a:pt x="1" y="2298"/>
                    </a:cubicBezTo>
                    <a:lnTo>
                      <a:pt x="1" y="15502"/>
                    </a:lnTo>
                    <a:cubicBezTo>
                      <a:pt x="1" y="16776"/>
                      <a:pt x="1037" y="17800"/>
                      <a:pt x="2299" y="17800"/>
                    </a:cubicBezTo>
                    <a:lnTo>
                      <a:pt x="18789" y="17800"/>
                    </a:lnTo>
                    <a:cubicBezTo>
                      <a:pt x="20051" y="17800"/>
                      <a:pt x="21087" y="16776"/>
                      <a:pt x="21087" y="15502"/>
                    </a:cubicBezTo>
                    <a:lnTo>
                      <a:pt x="21087" y="2298"/>
                    </a:lnTo>
                    <a:cubicBezTo>
                      <a:pt x="21087" y="1036"/>
                      <a:pt x="20051" y="0"/>
                      <a:pt x="187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8"/>
              <p:cNvSpPr/>
              <p:nvPr/>
            </p:nvSpPr>
            <p:spPr>
              <a:xfrm>
                <a:off x="2255025" y="2976400"/>
                <a:ext cx="533125" cy="451250"/>
              </a:xfrm>
              <a:custGeom>
                <a:avLst/>
                <a:gdLst/>
                <a:ahLst/>
                <a:cxnLst/>
                <a:rect l="l" t="t" r="r" b="b"/>
                <a:pathLst>
                  <a:path w="21325" h="18050" extrusionOk="0">
                    <a:moveTo>
                      <a:pt x="18908" y="250"/>
                    </a:moveTo>
                    <a:cubicBezTo>
                      <a:pt x="20099" y="250"/>
                      <a:pt x="21075" y="1226"/>
                      <a:pt x="21075" y="2417"/>
                    </a:cubicBezTo>
                    <a:lnTo>
                      <a:pt x="21075" y="15621"/>
                    </a:lnTo>
                    <a:cubicBezTo>
                      <a:pt x="21075" y="16824"/>
                      <a:pt x="20099" y="17800"/>
                      <a:pt x="18908" y="17800"/>
                    </a:cubicBezTo>
                    <a:lnTo>
                      <a:pt x="2418" y="17800"/>
                    </a:lnTo>
                    <a:cubicBezTo>
                      <a:pt x="1227" y="17800"/>
                      <a:pt x="251" y="16824"/>
                      <a:pt x="251" y="15621"/>
                    </a:cubicBezTo>
                    <a:lnTo>
                      <a:pt x="251" y="2417"/>
                    </a:lnTo>
                    <a:cubicBezTo>
                      <a:pt x="251" y="1226"/>
                      <a:pt x="1227" y="250"/>
                      <a:pt x="2418" y="250"/>
                    </a:cubicBezTo>
                    <a:close/>
                    <a:moveTo>
                      <a:pt x="2418" y="0"/>
                    </a:moveTo>
                    <a:cubicBezTo>
                      <a:pt x="1084" y="0"/>
                      <a:pt x="1" y="1084"/>
                      <a:pt x="1" y="2417"/>
                    </a:cubicBezTo>
                    <a:lnTo>
                      <a:pt x="1" y="15621"/>
                    </a:lnTo>
                    <a:cubicBezTo>
                      <a:pt x="1" y="16966"/>
                      <a:pt x="1084" y="18050"/>
                      <a:pt x="2418" y="18050"/>
                    </a:cubicBezTo>
                    <a:lnTo>
                      <a:pt x="18908" y="18050"/>
                    </a:lnTo>
                    <a:cubicBezTo>
                      <a:pt x="20241" y="18050"/>
                      <a:pt x="21325" y="16966"/>
                      <a:pt x="21325" y="15621"/>
                    </a:cubicBezTo>
                    <a:lnTo>
                      <a:pt x="21325" y="2417"/>
                    </a:lnTo>
                    <a:cubicBezTo>
                      <a:pt x="21325" y="1084"/>
                      <a:pt x="20241" y="0"/>
                      <a:pt x="18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8"/>
              <p:cNvSpPr/>
              <p:nvPr/>
            </p:nvSpPr>
            <p:spPr>
              <a:xfrm>
                <a:off x="2235975" y="2866850"/>
                <a:ext cx="571225" cy="482825"/>
              </a:xfrm>
              <a:custGeom>
                <a:avLst/>
                <a:gdLst/>
                <a:ahLst/>
                <a:cxnLst/>
                <a:rect l="l" t="t" r="r" b="b"/>
                <a:pathLst>
                  <a:path w="22849" h="19313" extrusionOk="0">
                    <a:moveTo>
                      <a:pt x="2489" y="1"/>
                    </a:moveTo>
                    <a:cubicBezTo>
                      <a:pt x="1108" y="1"/>
                      <a:pt x="1" y="1120"/>
                      <a:pt x="1" y="2501"/>
                    </a:cubicBezTo>
                    <a:lnTo>
                      <a:pt x="1" y="16812"/>
                    </a:lnTo>
                    <a:cubicBezTo>
                      <a:pt x="1" y="18193"/>
                      <a:pt x="1108" y="19312"/>
                      <a:pt x="2489" y="19312"/>
                    </a:cubicBezTo>
                    <a:lnTo>
                      <a:pt x="20360" y="19312"/>
                    </a:lnTo>
                    <a:cubicBezTo>
                      <a:pt x="21742" y="19312"/>
                      <a:pt x="22849" y="18193"/>
                      <a:pt x="22849" y="16812"/>
                    </a:cubicBezTo>
                    <a:lnTo>
                      <a:pt x="22849" y="2501"/>
                    </a:lnTo>
                    <a:cubicBezTo>
                      <a:pt x="22849" y="1120"/>
                      <a:pt x="21742" y="1"/>
                      <a:pt x="203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8"/>
              <p:cNvSpPr/>
              <p:nvPr/>
            </p:nvSpPr>
            <p:spPr>
              <a:xfrm>
                <a:off x="2232700" y="2863875"/>
                <a:ext cx="577775" cy="488775"/>
              </a:xfrm>
              <a:custGeom>
                <a:avLst/>
                <a:gdLst/>
                <a:ahLst/>
                <a:cxnLst/>
                <a:rect l="l" t="t" r="r" b="b"/>
                <a:pathLst>
                  <a:path w="23111" h="19551" extrusionOk="0">
                    <a:moveTo>
                      <a:pt x="20491" y="251"/>
                    </a:moveTo>
                    <a:cubicBezTo>
                      <a:pt x="21801" y="251"/>
                      <a:pt x="22861" y="1310"/>
                      <a:pt x="22861" y="2608"/>
                    </a:cubicBezTo>
                    <a:lnTo>
                      <a:pt x="22861" y="16931"/>
                    </a:lnTo>
                    <a:cubicBezTo>
                      <a:pt x="22861" y="18241"/>
                      <a:pt x="21801" y="19300"/>
                      <a:pt x="20491" y="19300"/>
                    </a:cubicBezTo>
                    <a:lnTo>
                      <a:pt x="2620" y="19300"/>
                    </a:lnTo>
                    <a:cubicBezTo>
                      <a:pt x="1310" y="19300"/>
                      <a:pt x="251" y="18241"/>
                      <a:pt x="251" y="16931"/>
                    </a:cubicBezTo>
                    <a:lnTo>
                      <a:pt x="251" y="2608"/>
                    </a:lnTo>
                    <a:cubicBezTo>
                      <a:pt x="251" y="1310"/>
                      <a:pt x="1310" y="251"/>
                      <a:pt x="2620" y="251"/>
                    </a:cubicBezTo>
                    <a:close/>
                    <a:moveTo>
                      <a:pt x="2620" y="0"/>
                    </a:moveTo>
                    <a:cubicBezTo>
                      <a:pt x="1180" y="0"/>
                      <a:pt x="1" y="1167"/>
                      <a:pt x="1" y="2620"/>
                    </a:cubicBezTo>
                    <a:lnTo>
                      <a:pt x="1" y="16931"/>
                    </a:lnTo>
                    <a:cubicBezTo>
                      <a:pt x="1" y="18384"/>
                      <a:pt x="1180" y="19551"/>
                      <a:pt x="2620" y="19551"/>
                    </a:cubicBezTo>
                    <a:lnTo>
                      <a:pt x="20491" y="19551"/>
                    </a:lnTo>
                    <a:cubicBezTo>
                      <a:pt x="21932" y="19551"/>
                      <a:pt x="23111" y="18384"/>
                      <a:pt x="23111" y="16931"/>
                    </a:cubicBezTo>
                    <a:lnTo>
                      <a:pt x="23111" y="2620"/>
                    </a:lnTo>
                    <a:cubicBezTo>
                      <a:pt x="23111" y="1167"/>
                      <a:pt x="21932" y="0"/>
                      <a:pt x="20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8"/>
              <p:cNvSpPr/>
              <p:nvPr/>
            </p:nvSpPr>
            <p:spPr>
              <a:xfrm>
                <a:off x="2235975" y="3245775"/>
                <a:ext cx="571225" cy="103900"/>
              </a:xfrm>
              <a:custGeom>
                <a:avLst/>
                <a:gdLst/>
                <a:ahLst/>
                <a:cxnLst/>
                <a:rect l="l" t="t" r="r" b="b"/>
                <a:pathLst>
                  <a:path w="22849" h="4156" extrusionOk="0">
                    <a:moveTo>
                      <a:pt x="1" y="0"/>
                    </a:moveTo>
                    <a:lnTo>
                      <a:pt x="1" y="1655"/>
                    </a:lnTo>
                    <a:cubicBezTo>
                      <a:pt x="1" y="3036"/>
                      <a:pt x="1108" y="4155"/>
                      <a:pt x="2489" y="4155"/>
                    </a:cubicBezTo>
                    <a:lnTo>
                      <a:pt x="20360" y="4155"/>
                    </a:lnTo>
                    <a:cubicBezTo>
                      <a:pt x="21742" y="4155"/>
                      <a:pt x="22849" y="3036"/>
                      <a:pt x="22849" y="1655"/>
                    </a:cubicBezTo>
                    <a:lnTo>
                      <a:pt x="22849" y="0"/>
                    </a:lnTo>
                    <a:cubicBezTo>
                      <a:pt x="22849" y="1369"/>
                      <a:pt x="21742" y="2489"/>
                      <a:pt x="20360" y="2489"/>
                    </a:cubicBezTo>
                    <a:lnTo>
                      <a:pt x="2489" y="2489"/>
                    </a:lnTo>
                    <a:cubicBezTo>
                      <a:pt x="1108" y="2489"/>
                      <a:pt x="1" y="136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8"/>
              <p:cNvSpPr/>
              <p:nvPr/>
            </p:nvSpPr>
            <p:spPr>
              <a:xfrm>
                <a:off x="2232700" y="3242500"/>
                <a:ext cx="577775" cy="110150"/>
              </a:xfrm>
              <a:custGeom>
                <a:avLst/>
                <a:gdLst/>
                <a:ahLst/>
                <a:cxnLst/>
                <a:rect l="l" t="t" r="r" b="b"/>
                <a:pathLst>
                  <a:path w="23111" h="4406" extrusionOk="0">
                    <a:moveTo>
                      <a:pt x="22861" y="1238"/>
                    </a:moveTo>
                    <a:lnTo>
                      <a:pt x="22861" y="1786"/>
                    </a:lnTo>
                    <a:cubicBezTo>
                      <a:pt x="22861" y="3096"/>
                      <a:pt x="21801" y="4155"/>
                      <a:pt x="20491" y="4155"/>
                    </a:cubicBezTo>
                    <a:lnTo>
                      <a:pt x="2620" y="4155"/>
                    </a:lnTo>
                    <a:cubicBezTo>
                      <a:pt x="1310" y="4155"/>
                      <a:pt x="251" y="3096"/>
                      <a:pt x="251" y="1786"/>
                    </a:cubicBezTo>
                    <a:lnTo>
                      <a:pt x="251" y="1238"/>
                    </a:lnTo>
                    <a:cubicBezTo>
                      <a:pt x="668" y="2131"/>
                      <a:pt x="1572" y="2751"/>
                      <a:pt x="2620" y="2751"/>
                    </a:cubicBezTo>
                    <a:lnTo>
                      <a:pt x="20491" y="2751"/>
                    </a:lnTo>
                    <a:cubicBezTo>
                      <a:pt x="21539" y="2751"/>
                      <a:pt x="22444" y="2131"/>
                      <a:pt x="22861" y="1238"/>
                    </a:cubicBezTo>
                    <a:close/>
                    <a:moveTo>
                      <a:pt x="132" y="0"/>
                    </a:moveTo>
                    <a:cubicBezTo>
                      <a:pt x="60" y="0"/>
                      <a:pt x="1" y="60"/>
                      <a:pt x="1" y="131"/>
                    </a:cubicBezTo>
                    <a:lnTo>
                      <a:pt x="1" y="1786"/>
                    </a:lnTo>
                    <a:cubicBezTo>
                      <a:pt x="1" y="3239"/>
                      <a:pt x="1180" y="4406"/>
                      <a:pt x="2620" y="4406"/>
                    </a:cubicBezTo>
                    <a:lnTo>
                      <a:pt x="20491" y="4406"/>
                    </a:lnTo>
                    <a:cubicBezTo>
                      <a:pt x="21932" y="4406"/>
                      <a:pt x="23111" y="3239"/>
                      <a:pt x="23111" y="1786"/>
                    </a:cubicBezTo>
                    <a:lnTo>
                      <a:pt x="23111" y="131"/>
                    </a:lnTo>
                    <a:cubicBezTo>
                      <a:pt x="23111" y="60"/>
                      <a:pt x="23051" y="0"/>
                      <a:pt x="22980" y="0"/>
                    </a:cubicBezTo>
                    <a:cubicBezTo>
                      <a:pt x="22920" y="0"/>
                      <a:pt x="22861" y="60"/>
                      <a:pt x="22861" y="131"/>
                    </a:cubicBezTo>
                    <a:cubicBezTo>
                      <a:pt x="22861" y="1429"/>
                      <a:pt x="21801" y="2501"/>
                      <a:pt x="20491" y="2501"/>
                    </a:cubicBezTo>
                    <a:lnTo>
                      <a:pt x="2620" y="2501"/>
                    </a:lnTo>
                    <a:cubicBezTo>
                      <a:pt x="1310" y="2501"/>
                      <a:pt x="251" y="1429"/>
                      <a:pt x="251" y="131"/>
                    </a:cubicBezTo>
                    <a:cubicBezTo>
                      <a:pt x="251" y="60"/>
                      <a:pt x="191"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8"/>
              <p:cNvSpPr/>
              <p:nvPr/>
            </p:nvSpPr>
            <p:spPr>
              <a:xfrm>
                <a:off x="2235975" y="3371075"/>
                <a:ext cx="571225" cy="53300"/>
              </a:xfrm>
              <a:custGeom>
                <a:avLst/>
                <a:gdLst/>
                <a:ahLst/>
                <a:cxnLst/>
                <a:rect l="l" t="t" r="r" b="b"/>
                <a:pathLst>
                  <a:path w="22849" h="2132" extrusionOk="0">
                    <a:moveTo>
                      <a:pt x="1072" y="1"/>
                    </a:moveTo>
                    <a:cubicBezTo>
                      <a:pt x="477" y="1"/>
                      <a:pt x="1" y="489"/>
                      <a:pt x="1" y="1084"/>
                    </a:cubicBezTo>
                    <a:lnTo>
                      <a:pt x="1" y="2132"/>
                    </a:lnTo>
                    <a:lnTo>
                      <a:pt x="22849" y="2132"/>
                    </a:lnTo>
                    <a:lnTo>
                      <a:pt x="22849" y="1084"/>
                    </a:lnTo>
                    <a:cubicBezTo>
                      <a:pt x="22849" y="489"/>
                      <a:pt x="22373" y="1"/>
                      <a:pt x="21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8"/>
              <p:cNvSpPr/>
              <p:nvPr/>
            </p:nvSpPr>
            <p:spPr>
              <a:xfrm>
                <a:off x="2232700" y="3368100"/>
                <a:ext cx="577775" cy="59550"/>
              </a:xfrm>
              <a:custGeom>
                <a:avLst/>
                <a:gdLst/>
                <a:ahLst/>
                <a:cxnLst/>
                <a:rect l="l" t="t" r="r" b="b"/>
                <a:pathLst>
                  <a:path w="23111" h="2382" extrusionOk="0">
                    <a:moveTo>
                      <a:pt x="21908" y="251"/>
                    </a:moveTo>
                    <a:cubicBezTo>
                      <a:pt x="22432" y="251"/>
                      <a:pt x="22861" y="679"/>
                      <a:pt x="22861" y="1203"/>
                    </a:cubicBezTo>
                    <a:lnTo>
                      <a:pt x="22861" y="2132"/>
                    </a:lnTo>
                    <a:lnTo>
                      <a:pt x="251" y="2132"/>
                    </a:lnTo>
                    <a:lnTo>
                      <a:pt x="251" y="1203"/>
                    </a:lnTo>
                    <a:cubicBezTo>
                      <a:pt x="251" y="679"/>
                      <a:pt x="679" y="251"/>
                      <a:pt x="1203" y="251"/>
                    </a:cubicBezTo>
                    <a:close/>
                    <a:moveTo>
                      <a:pt x="1203" y="1"/>
                    </a:moveTo>
                    <a:cubicBezTo>
                      <a:pt x="548" y="1"/>
                      <a:pt x="1" y="536"/>
                      <a:pt x="1" y="1203"/>
                    </a:cubicBezTo>
                    <a:lnTo>
                      <a:pt x="1" y="2251"/>
                    </a:lnTo>
                    <a:cubicBezTo>
                      <a:pt x="1" y="2322"/>
                      <a:pt x="60" y="2382"/>
                      <a:pt x="132" y="2382"/>
                    </a:cubicBezTo>
                    <a:lnTo>
                      <a:pt x="22980" y="2382"/>
                    </a:lnTo>
                    <a:cubicBezTo>
                      <a:pt x="23051" y="2382"/>
                      <a:pt x="23111" y="2322"/>
                      <a:pt x="23111" y="2251"/>
                    </a:cubicBezTo>
                    <a:lnTo>
                      <a:pt x="23111" y="1203"/>
                    </a:lnTo>
                    <a:cubicBezTo>
                      <a:pt x="23111" y="536"/>
                      <a:pt x="22575" y="1"/>
                      <a:pt x="2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8"/>
              <p:cNvSpPr/>
              <p:nvPr/>
            </p:nvSpPr>
            <p:spPr>
              <a:xfrm>
                <a:off x="4658300" y="2979375"/>
                <a:ext cx="526875" cy="445000"/>
              </a:xfrm>
              <a:custGeom>
                <a:avLst/>
                <a:gdLst/>
                <a:ahLst/>
                <a:cxnLst/>
                <a:rect l="l" t="t" r="r" b="b"/>
                <a:pathLst>
                  <a:path w="21075" h="17800" extrusionOk="0">
                    <a:moveTo>
                      <a:pt x="2299" y="0"/>
                    </a:moveTo>
                    <a:cubicBezTo>
                      <a:pt x="1025" y="0"/>
                      <a:pt x="1" y="1036"/>
                      <a:pt x="1" y="2298"/>
                    </a:cubicBezTo>
                    <a:lnTo>
                      <a:pt x="1" y="15502"/>
                    </a:lnTo>
                    <a:cubicBezTo>
                      <a:pt x="1" y="16776"/>
                      <a:pt x="1025" y="17800"/>
                      <a:pt x="2299" y="17800"/>
                    </a:cubicBezTo>
                    <a:lnTo>
                      <a:pt x="18777" y="17800"/>
                    </a:lnTo>
                    <a:cubicBezTo>
                      <a:pt x="20051" y="17800"/>
                      <a:pt x="21075" y="16776"/>
                      <a:pt x="21075" y="15502"/>
                    </a:cubicBezTo>
                    <a:lnTo>
                      <a:pt x="21075" y="2298"/>
                    </a:lnTo>
                    <a:cubicBezTo>
                      <a:pt x="21075" y="1036"/>
                      <a:pt x="20051" y="0"/>
                      <a:pt x="187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8"/>
              <p:cNvSpPr/>
              <p:nvPr/>
            </p:nvSpPr>
            <p:spPr>
              <a:xfrm>
                <a:off x="4655025" y="2976400"/>
                <a:ext cx="533425" cy="451250"/>
              </a:xfrm>
              <a:custGeom>
                <a:avLst/>
                <a:gdLst/>
                <a:ahLst/>
                <a:cxnLst/>
                <a:rect l="l" t="t" r="r" b="b"/>
                <a:pathLst>
                  <a:path w="21337" h="18050" extrusionOk="0">
                    <a:moveTo>
                      <a:pt x="18908" y="250"/>
                    </a:moveTo>
                    <a:cubicBezTo>
                      <a:pt x="20111" y="250"/>
                      <a:pt x="21087" y="1226"/>
                      <a:pt x="21087" y="2417"/>
                    </a:cubicBezTo>
                    <a:lnTo>
                      <a:pt x="21087" y="15621"/>
                    </a:lnTo>
                    <a:cubicBezTo>
                      <a:pt x="21087" y="16824"/>
                      <a:pt x="20111" y="17800"/>
                      <a:pt x="18908" y="17800"/>
                    </a:cubicBezTo>
                    <a:lnTo>
                      <a:pt x="2430" y="17800"/>
                    </a:lnTo>
                    <a:cubicBezTo>
                      <a:pt x="1227" y="17800"/>
                      <a:pt x="251" y="16824"/>
                      <a:pt x="251" y="15621"/>
                    </a:cubicBezTo>
                    <a:lnTo>
                      <a:pt x="251" y="2417"/>
                    </a:lnTo>
                    <a:cubicBezTo>
                      <a:pt x="251" y="1226"/>
                      <a:pt x="1227" y="250"/>
                      <a:pt x="2430" y="250"/>
                    </a:cubicBezTo>
                    <a:close/>
                    <a:moveTo>
                      <a:pt x="2430" y="0"/>
                    </a:moveTo>
                    <a:cubicBezTo>
                      <a:pt x="1096" y="0"/>
                      <a:pt x="1" y="1084"/>
                      <a:pt x="1" y="2417"/>
                    </a:cubicBezTo>
                    <a:lnTo>
                      <a:pt x="1" y="15621"/>
                    </a:lnTo>
                    <a:cubicBezTo>
                      <a:pt x="1" y="16966"/>
                      <a:pt x="1096" y="18050"/>
                      <a:pt x="2430" y="18050"/>
                    </a:cubicBezTo>
                    <a:lnTo>
                      <a:pt x="18908" y="18050"/>
                    </a:lnTo>
                    <a:cubicBezTo>
                      <a:pt x="20253" y="18050"/>
                      <a:pt x="21337" y="16966"/>
                      <a:pt x="21337" y="15621"/>
                    </a:cubicBezTo>
                    <a:lnTo>
                      <a:pt x="21337" y="2417"/>
                    </a:lnTo>
                    <a:cubicBezTo>
                      <a:pt x="21337" y="1084"/>
                      <a:pt x="20253" y="0"/>
                      <a:pt x="18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8"/>
              <p:cNvSpPr/>
              <p:nvPr/>
            </p:nvSpPr>
            <p:spPr>
              <a:xfrm>
                <a:off x="4635975" y="2866850"/>
                <a:ext cx="571525" cy="482825"/>
              </a:xfrm>
              <a:custGeom>
                <a:avLst/>
                <a:gdLst/>
                <a:ahLst/>
                <a:cxnLst/>
                <a:rect l="l" t="t" r="r" b="b"/>
                <a:pathLst>
                  <a:path w="22861" h="19313" extrusionOk="0">
                    <a:moveTo>
                      <a:pt x="2501" y="1"/>
                    </a:moveTo>
                    <a:cubicBezTo>
                      <a:pt x="1120" y="1"/>
                      <a:pt x="1" y="1120"/>
                      <a:pt x="1" y="2501"/>
                    </a:cubicBezTo>
                    <a:lnTo>
                      <a:pt x="1" y="16812"/>
                    </a:lnTo>
                    <a:cubicBezTo>
                      <a:pt x="1" y="18193"/>
                      <a:pt x="1120" y="19312"/>
                      <a:pt x="2501" y="19312"/>
                    </a:cubicBezTo>
                    <a:lnTo>
                      <a:pt x="20372" y="19312"/>
                    </a:lnTo>
                    <a:cubicBezTo>
                      <a:pt x="21742" y="19312"/>
                      <a:pt x="22861" y="18193"/>
                      <a:pt x="22861" y="16812"/>
                    </a:cubicBezTo>
                    <a:lnTo>
                      <a:pt x="22861" y="2501"/>
                    </a:lnTo>
                    <a:cubicBezTo>
                      <a:pt x="22861" y="1120"/>
                      <a:pt x="21742" y="1"/>
                      <a:pt x="203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8"/>
              <p:cNvSpPr/>
              <p:nvPr/>
            </p:nvSpPr>
            <p:spPr>
              <a:xfrm>
                <a:off x="4633000" y="2863875"/>
                <a:ext cx="577775" cy="488775"/>
              </a:xfrm>
              <a:custGeom>
                <a:avLst/>
                <a:gdLst/>
                <a:ahLst/>
                <a:cxnLst/>
                <a:rect l="l" t="t" r="r" b="b"/>
                <a:pathLst>
                  <a:path w="23111" h="19551" extrusionOk="0">
                    <a:moveTo>
                      <a:pt x="20491" y="251"/>
                    </a:moveTo>
                    <a:cubicBezTo>
                      <a:pt x="21789" y="251"/>
                      <a:pt x="22861" y="1310"/>
                      <a:pt x="22861" y="2608"/>
                    </a:cubicBezTo>
                    <a:lnTo>
                      <a:pt x="22861" y="16931"/>
                    </a:lnTo>
                    <a:cubicBezTo>
                      <a:pt x="22861" y="18241"/>
                      <a:pt x="21789" y="19300"/>
                      <a:pt x="20491" y="19300"/>
                    </a:cubicBezTo>
                    <a:lnTo>
                      <a:pt x="2620" y="19300"/>
                    </a:lnTo>
                    <a:cubicBezTo>
                      <a:pt x="1310" y="19300"/>
                      <a:pt x="251" y="18241"/>
                      <a:pt x="251" y="16931"/>
                    </a:cubicBezTo>
                    <a:lnTo>
                      <a:pt x="251" y="2608"/>
                    </a:lnTo>
                    <a:cubicBezTo>
                      <a:pt x="251" y="1310"/>
                      <a:pt x="1310" y="251"/>
                      <a:pt x="2620" y="251"/>
                    </a:cubicBezTo>
                    <a:close/>
                    <a:moveTo>
                      <a:pt x="2620" y="0"/>
                    </a:moveTo>
                    <a:cubicBezTo>
                      <a:pt x="1168" y="0"/>
                      <a:pt x="1" y="1167"/>
                      <a:pt x="1" y="2620"/>
                    </a:cubicBezTo>
                    <a:lnTo>
                      <a:pt x="1" y="16931"/>
                    </a:lnTo>
                    <a:cubicBezTo>
                      <a:pt x="1" y="18384"/>
                      <a:pt x="1168" y="19551"/>
                      <a:pt x="2620" y="19551"/>
                    </a:cubicBezTo>
                    <a:lnTo>
                      <a:pt x="20491" y="19551"/>
                    </a:lnTo>
                    <a:cubicBezTo>
                      <a:pt x="21932" y="19551"/>
                      <a:pt x="23111" y="18384"/>
                      <a:pt x="23111" y="16931"/>
                    </a:cubicBezTo>
                    <a:lnTo>
                      <a:pt x="23111" y="2620"/>
                    </a:lnTo>
                    <a:cubicBezTo>
                      <a:pt x="23111" y="1167"/>
                      <a:pt x="21932" y="0"/>
                      <a:pt x="20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8"/>
              <p:cNvSpPr/>
              <p:nvPr/>
            </p:nvSpPr>
            <p:spPr>
              <a:xfrm>
                <a:off x="4635975" y="3245775"/>
                <a:ext cx="571525" cy="103900"/>
              </a:xfrm>
              <a:custGeom>
                <a:avLst/>
                <a:gdLst/>
                <a:ahLst/>
                <a:cxnLst/>
                <a:rect l="l" t="t" r="r" b="b"/>
                <a:pathLst>
                  <a:path w="22861" h="4156" extrusionOk="0">
                    <a:moveTo>
                      <a:pt x="1" y="0"/>
                    </a:moveTo>
                    <a:lnTo>
                      <a:pt x="1" y="1655"/>
                    </a:lnTo>
                    <a:cubicBezTo>
                      <a:pt x="1" y="3036"/>
                      <a:pt x="1120" y="4155"/>
                      <a:pt x="2501" y="4155"/>
                    </a:cubicBezTo>
                    <a:lnTo>
                      <a:pt x="20372" y="4155"/>
                    </a:lnTo>
                    <a:cubicBezTo>
                      <a:pt x="21742" y="4155"/>
                      <a:pt x="22861" y="3036"/>
                      <a:pt x="22861" y="1655"/>
                    </a:cubicBezTo>
                    <a:lnTo>
                      <a:pt x="22861" y="0"/>
                    </a:lnTo>
                    <a:cubicBezTo>
                      <a:pt x="22861" y="1369"/>
                      <a:pt x="21742" y="2489"/>
                      <a:pt x="20372" y="2489"/>
                    </a:cubicBezTo>
                    <a:lnTo>
                      <a:pt x="2501" y="2489"/>
                    </a:lnTo>
                    <a:cubicBezTo>
                      <a:pt x="1120" y="2489"/>
                      <a:pt x="1" y="136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8"/>
              <p:cNvSpPr/>
              <p:nvPr/>
            </p:nvSpPr>
            <p:spPr>
              <a:xfrm>
                <a:off x="4633000" y="3242500"/>
                <a:ext cx="577775" cy="110150"/>
              </a:xfrm>
              <a:custGeom>
                <a:avLst/>
                <a:gdLst/>
                <a:ahLst/>
                <a:cxnLst/>
                <a:rect l="l" t="t" r="r" b="b"/>
                <a:pathLst>
                  <a:path w="23111" h="4406" extrusionOk="0">
                    <a:moveTo>
                      <a:pt x="22861" y="1238"/>
                    </a:moveTo>
                    <a:lnTo>
                      <a:pt x="22861" y="1786"/>
                    </a:lnTo>
                    <a:cubicBezTo>
                      <a:pt x="22861" y="3096"/>
                      <a:pt x="21789" y="4155"/>
                      <a:pt x="20491" y="4155"/>
                    </a:cubicBezTo>
                    <a:lnTo>
                      <a:pt x="2620" y="4155"/>
                    </a:lnTo>
                    <a:cubicBezTo>
                      <a:pt x="1310" y="4155"/>
                      <a:pt x="251" y="3096"/>
                      <a:pt x="251" y="1786"/>
                    </a:cubicBezTo>
                    <a:lnTo>
                      <a:pt x="251" y="1238"/>
                    </a:lnTo>
                    <a:cubicBezTo>
                      <a:pt x="668" y="2131"/>
                      <a:pt x="1572" y="2751"/>
                      <a:pt x="2620" y="2751"/>
                    </a:cubicBezTo>
                    <a:lnTo>
                      <a:pt x="20491" y="2751"/>
                    </a:lnTo>
                    <a:cubicBezTo>
                      <a:pt x="21539" y="2751"/>
                      <a:pt x="22432" y="2131"/>
                      <a:pt x="22861" y="1238"/>
                    </a:cubicBezTo>
                    <a:close/>
                    <a:moveTo>
                      <a:pt x="120" y="0"/>
                    </a:moveTo>
                    <a:cubicBezTo>
                      <a:pt x="48" y="0"/>
                      <a:pt x="1" y="60"/>
                      <a:pt x="1" y="131"/>
                    </a:cubicBezTo>
                    <a:lnTo>
                      <a:pt x="1" y="1786"/>
                    </a:lnTo>
                    <a:cubicBezTo>
                      <a:pt x="1" y="3239"/>
                      <a:pt x="1168" y="4406"/>
                      <a:pt x="2620" y="4406"/>
                    </a:cubicBezTo>
                    <a:lnTo>
                      <a:pt x="20491" y="4406"/>
                    </a:lnTo>
                    <a:cubicBezTo>
                      <a:pt x="21932" y="4406"/>
                      <a:pt x="23111" y="3239"/>
                      <a:pt x="23111" y="1786"/>
                    </a:cubicBezTo>
                    <a:lnTo>
                      <a:pt x="23111" y="131"/>
                    </a:lnTo>
                    <a:cubicBezTo>
                      <a:pt x="23111" y="60"/>
                      <a:pt x="23051" y="0"/>
                      <a:pt x="22980" y="0"/>
                    </a:cubicBezTo>
                    <a:cubicBezTo>
                      <a:pt x="22908" y="0"/>
                      <a:pt x="22861" y="60"/>
                      <a:pt x="22861" y="131"/>
                    </a:cubicBezTo>
                    <a:cubicBezTo>
                      <a:pt x="22861" y="1429"/>
                      <a:pt x="21789" y="2501"/>
                      <a:pt x="20491" y="2501"/>
                    </a:cubicBezTo>
                    <a:lnTo>
                      <a:pt x="2608" y="2501"/>
                    </a:lnTo>
                    <a:cubicBezTo>
                      <a:pt x="1310" y="2501"/>
                      <a:pt x="251" y="1429"/>
                      <a:pt x="251" y="131"/>
                    </a:cubicBezTo>
                    <a:cubicBezTo>
                      <a:pt x="251" y="60"/>
                      <a:pt x="19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8"/>
              <p:cNvSpPr/>
              <p:nvPr/>
            </p:nvSpPr>
            <p:spPr>
              <a:xfrm>
                <a:off x="4635975" y="3371075"/>
                <a:ext cx="571525" cy="53300"/>
              </a:xfrm>
              <a:custGeom>
                <a:avLst/>
                <a:gdLst/>
                <a:ahLst/>
                <a:cxnLst/>
                <a:rect l="l" t="t" r="r" b="b"/>
                <a:pathLst>
                  <a:path w="22861" h="2132" extrusionOk="0">
                    <a:moveTo>
                      <a:pt x="1084" y="1"/>
                    </a:moveTo>
                    <a:cubicBezTo>
                      <a:pt x="489" y="1"/>
                      <a:pt x="1" y="489"/>
                      <a:pt x="1" y="1084"/>
                    </a:cubicBezTo>
                    <a:lnTo>
                      <a:pt x="1" y="2132"/>
                    </a:lnTo>
                    <a:lnTo>
                      <a:pt x="22861" y="2132"/>
                    </a:lnTo>
                    <a:lnTo>
                      <a:pt x="22861" y="1084"/>
                    </a:lnTo>
                    <a:cubicBezTo>
                      <a:pt x="22861" y="489"/>
                      <a:pt x="22373" y="1"/>
                      <a:pt x="21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88"/>
              <p:cNvSpPr/>
              <p:nvPr/>
            </p:nvSpPr>
            <p:spPr>
              <a:xfrm>
                <a:off x="4633000" y="3368100"/>
                <a:ext cx="577775" cy="59550"/>
              </a:xfrm>
              <a:custGeom>
                <a:avLst/>
                <a:gdLst/>
                <a:ahLst/>
                <a:cxnLst/>
                <a:rect l="l" t="t" r="r" b="b"/>
                <a:pathLst>
                  <a:path w="23111" h="2382" extrusionOk="0">
                    <a:moveTo>
                      <a:pt x="21896" y="251"/>
                    </a:moveTo>
                    <a:cubicBezTo>
                      <a:pt x="22432" y="251"/>
                      <a:pt x="22861" y="679"/>
                      <a:pt x="22861" y="1203"/>
                    </a:cubicBezTo>
                    <a:lnTo>
                      <a:pt x="22861" y="2132"/>
                    </a:lnTo>
                    <a:lnTo>
                      <a:pt x="251" y="2132"/>
                    </a:lnTo>
                    <a:lnTo>
                      <a:pt x="251" y="1203"/>
                    </a:lnTo>
                    <a:cubicBezTo>
                      <a:pt x="251" y="679"/>
                      <a:pt x="679" y="251"/>
                      <a:pt x="1203" y="251"/>
                    </a:cubicBezTo>
                    <a:close/>
                    <a:moveTo>
                      <a:pt x="1203" y="1"/>
                    </a:moveTo>
                    <a:cubicBezTo>
                      <a:pt x="537" y="1"/>
                      <a:pt x="1" y="536"/>
                      <a:pt x="1" y="1203"/>
                    </a:cubicBezTo>
                    <a:lnTo>
                      <a:pt x="1" y="2251"/>
                    </a:lnTo>
                    <a:cubicBezTo>
                      <a:pt x="1" y="2322"/>
                      <a:pt x="48" y="2382"/>
                      <a:pt x="120" y="2382"/>
                    </a:cubicBezTo>
                    <a:lnTo>
                      <a:pt x="22980" y="2382"/>
                    </a:lnTo>
                    <a:cubicBezTo>
                      <a:pt x="23051" y="2382"/>
                      <a:pt x="23111" y="2322"/>
                      <a:pt x="23111" y="2251"/>
                    </a:cubicBezTo>
                    <a:lnTo>
                      <a:pt x="23111" y="1203"/>
                    </a:lnTo>
                    <a:cubicBezTo>
                      <a:pt x="23111" y="536"/>
                      <a:pt x="22563" y="1"/>
                      <a:pt x="21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88"/>
              <p:cNvSpPr/>
              <p:nvPr/>
            </p:nvSpPr>
            <p:spPr>
              <a:xfrm>
                <a:off x="3868625" y="2979375"/>
                <a:ext cx="526875" cy="445000"/>
              </a:xfrm>
              <a:custGeom>
                <a:avLst/>
                <a:gdLst/>
                <a:ahLst/>
                <a:cxnLst/>
                <a:rect l="l" t="t" r="r" b="b"/>
                <a:pathLst>
                  <a:path w="21075" h="17800" extrusionOk="0">
                    <a:moveTo>
                      <a:pt x="2298" y="0"/>
                    </a:moveTo>
                    <a:cubicBezTo>
                      <a:pt x="1024" y="0"/>
                      <a:pt x="1" y="1036"/>
                      <a:pt x="1" y="2298"/>
                    </a:cubicBezTo>
                    <a:lnTo>
                      <a:pt x="1" y="15502"/>
                    </a:lnTo>
                    <a:cubicBezTo>
                      <a:pt x="1" y="16776"/>
                      <a:pt x="1024" y="17800"/>
                      <a:pt x="2298" y="17800"/>
                    </a:cubicBezTo>
                    <a:lnTo>
                      <a:pt x="18777" y="17800"/>
                    </a:lnTo>
                    <a:cubicBezTo>
                      <a:pt x="20051" y="17800"/>
                      <a:pt x="21075" y="16776"/>
                      <a:pt x="21075" y="15502"/>
                    </a:cubicBezTo>
                    <a:lnTo>
                      <a:pt x="21075" y="2298"/>
                    </a:lnTo>
                    <a:cubicBezTo>
                      <a:pt x="21075" y="1036"/>
                      <a:pt x="20051" y="0"/>
                      <a:pt x="187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88"/>
              <p:cNvSpPr/>
              <p:nvPr/>
            </p:nvSpPr>
            <p:spPr>
              <a:xfrm>
                <a:off x="3865350" y="2976400"/>
                <a:ext cx="533425" cy="451250"/>
              </a:xfrm>
              <a:custGeom>
                <a:avLst/>
                <a:gdLst/>
                <a:ahLst/>
                <a:cxnLst/>
                <a:rect l="l" t="t" r="r" b="b"/>
                <a:pathLst>
                  <a:path w="21337" h="18050" extrusionOk="0">
                    <a:moveTo>
                      <a:pt x="18908" y="250"/>
                    </a:moveTo>
                    <a:cubicBezTo>
                      <a:pt x="20110" y="250"/>
                      <a:pt x="21087" y="1226"/>
                      <a:pt x="21087" y="2417"/>
                    </a:cubicBezTo>
                    <a:lnTo>
                      <a:pt x="21087" y="15621"/>
                    </a:lnTo>
                    <a:cubicBezTo>
                      <a:pt x="21087" y="16824"/>
                      <a:pt x="20110" y="17800"/>
                      <a:pt x="18908" y="17800"/>
                    </a:cubicBezTo>
                    <a:lnTo>
                      <a:pt x="2429" y="17800"/>
                    </a:lnTo>
                    <a:cubicBezTo>
                      <a:pt x="1227" y="17800"/>
                      <a:pt x="251" y="16824"/>
                      <a:pt x="251" y="15621"/>
                    </a:cubicBezTo>
                    <a:lnTo>
                      <a:pt x="251" y="2417"/>
                    </a:lnTo>
                    <a:cubicBezTo>
                      <a:pt x="251" y="1226"/>
                      <a:pt x="1227" y="250"/>
                      <a:pt x="2429" y="250"/>
                    </a:cubicBezTo>
                    <a:close/>
                    <a:moveTo>
                      <a:pt x="2429" y="0"/>
                    </a:moveTo>
                    <a:cubicBezTo>
                      <a:pt x="1096" y="0"/>
                      <a:pt x="1" y="1084"/>
                      <a:pt x="1" y="2417"/>
                    </a:cubicBezTo>
                    <a:lnTo>
                      <a:pt x="1" y="15621"/>
                    </a:lnTo>
                    <a:cubicBezTo>
                      <a:pt x="1" y="16966"/>
                      <a:pt x="1096" y="18050"/>
                      <a:pt x="2429" y="18050"/>
                    </a:cubicBezTo>
                    <a:lnTo>
                      <a:pt x="18908" y="18050"/>
                    </a:lnTo>
                    <a:cubicBezTo>
                      <a:pt x="20253" y="18050"/>
                      <a:pt x="21337" y="16966"/>
                      <a:pt x="21337" y="15621"/>
                    </a:cubicBezTo>
                    <a:lnTo>
                      <a:pt x="21337" y="2417"/>
                    </a:lnTo>
                    <a:cubicBezTo>
                      <a:pt x="21337" y="1084"/>
                      <a:pt x="20253" y="0"/>
                      <a:pt x="18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8"/>
              <p:cNvSpPr/>
              <p:nvPr/>
            </p:nvSpPr>
            <p:spPr>
              <a:xfrm>
                <a:off x="3846300" y="2866850"/>
                <a:ext cx="571525" cy="482825"/>
              </a:xfrm>
              <a:custGeom>
                <a:avLst/>
                <a:gdLst/>
                <a:ahLst/>
                <a:cxnLst/>
                <a:rect l="l" t="t" r="r" b="b"/>
                <a:pathLst>
                  <a:path w="22861" h="19313" extrusionOk="0">
                    <a:moveTo>
                      <a:pt x="2501" y="1"/>
                    </a:moveTo>
                    <a:cubicBezTo>
                      <a:pt x="1120" y="1"/>
                      <a:pt x="1" y="1120"/>
                      <a:pt x="1" y="2501"/>
                    </a:cubicBezTo>
                    <a:lnTo>
                      <a:pt x="1" y="16812"/>
                    </a:lnTo>
                    <a:cubicBezTo>
                      <a:pt x="1" y="18193"/>
                      <a:pt x="1120" y="19312"/>
                      <a:pt x="2501" y="19312"/>
                    </a:cubicBezTo>
                    <a:lnTo>
                      <a:pt x="20372" y="19312"/>
                    </a:lnTo>
                    <a:cubicBezTo>
                      <a:pt x="21741" y="19312"/>
                      <a:pt x="22861" y="18193"/>
                      <a:pt x="22861" y="16812"/>
                    </a:cubicBezTo>
                    <a:lnTo>
                      <a:pt x="22861" y="2501"/>
                    </a:lnTo>
                    <a:cubicBezTo>
                      <a:pt x="22861" y="1120"/>
                      <a:pt x="21741" y="1"/>
                      <a:pt x="203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8"/>
              <p:cNvSpPr/>
              <p:nvPr/>
            </p:nvSpPr>
            <p:spPr>
              <a:xfrm>
                <a:off x="3843325" y="2863875"/>
                <a:ext cx="577775" cy="488775"/>
              </a:xfrm>
              <a:custGeom>
                <a:avLst/>
                <a:gdLst/>
                <a:ahLst/>
                <a:cxnLst/>
                <a:rect l="l" t="t" r="r" b="b"/>
                <a:pathLst>
                  <a:path w="23111" h="19551" extrusionOk="0">
                    <a:moveTo>
                      <a:pt x="20491" y="251"/>
                    </a:moveTo>
                    <a:cubicBezTo>
                      <a:pt x="21789" y="251"/>
                      <a:pt x="22861" y="1310"/>
                      <a:pt x="22861" y="2608"/>
                    </a:cubicBezTo>
                    <a:lnTo>
                      <a:pt x="22861" y="16931"/>
                    </a:lnTo>
                    <a:cubicBezTo>
                      <a:pt x="22861" y="18241"/>
                      <a:pt x="21789" y="19300"/>
                      <a:pt x="20491" y="19300"/>
                    </a:cubicBezTo>
                    <a:lnTo>
                      <a:pt x="2620" y="19300"/>
                    </a:lnTo>
                    <a:cubicBezTo>
                      <a:pt x="1310" y="19300"/>
                      <a:pt x="251" y="18241"/>
                      <a:pt x="251" y="16931"/>
                    </a:cubicBezTo>
                    <a:lnTo>
                      <a:pt x="251" y="2608"/>
                    </a:lnTo>
                    <a:cubicBezTo>
                      <a:pt x="251" y="1310"/>
                      <a:pt x="1310" y="251"/>
                      <a:pt x="2620" y="251"/>
                    </a:cubicBezTo>
                    <a:close/>
                    <a:moveTo>
                      <a:pt x="2620" y="0"/>
                    </a:moveTo>
                    <a:cubicBezTo>
                      <a:pt x="1167" y="0"/>
                      <a:pt x="1" y="1167"/>
                      <a:pt x="1" y="2620"/>
                    </a:cubicBezTo>
                    <a:lnTo>
                      <a:pt x="1" y="16931"/>
                    </a:lnTo>
                    <a:cubicBezTo>
                      <a:pt x="1" y="18384"/>
                      <a:pt x="1167" y="19551"/>
                      <a:pt x="2620" y="19551"/>
                    </a:cubicBezTo>
                    <a:lnTo>
                      <a:pt x="20491" y="19551"/>
                    </a:lnTo>
                    <a:cubicBezTo>
                      <a:pt x="21932" y="19551"/>
                      <a:pt x="23111" y="18384"/>
                      <a:pt x="23111" y="16931"/>
                    </a:cubicBezTo>
                    <a:lnTo>
                      <a:pt x="23111" y="2620"/>
                    </a:lnTo>
                    <a:cubicBezTo>
                      <a:pt x="23111" y="1167"/>
                      <a:pt x="21932" y="0"/>
                      <a:pt x="20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8"/>
              <p:cNvSpPr/>
              <p:nvPr/>
            </p:nvSpPr>
            <p:spPr>
              <a:xfrm>
                <a:off x="3846300" y="3245775"/>
                <a:ext cx="571525" cy="103900"/>
              </a:xfrm>
              <a:custGeom>
                <a:avLst/>
                <a:gdLst/>
                <a:ahLst/>
                <a:cxnLst/>
                <a:rect l="l" t="t" r="r" b="b"/>
                <a:pathLst>
                  <a:path w="22861" h="4156" extrusionOk="0">
                    <a:moveTo>
                      <a:pt x="1" y="0"/>
                    </a:moveTo>
                    <a:lnTo>
                      <a:pt x="1" y="1655"/>
                    </a:lnTo>
                    <a:cubicBezTo>
                      <a:pt x="1" y="3036"/>
                      <a:pt x="1120" y="4155"/>
                      <a:pt x="2501" y="4155"/>
                    </a:cubicBezTo>
                    <a:lnTo>
                      <a:pt x="20372" y="4155"/>
                    </a:lnTo>
                    <a:cubicBezTo>
                      <a:pt x="21741" y="4155"/>
                      <a:pt x="22861" y="3036"/>
                      <a:pt x="22861" y="1655"/>
                    </a:cubicBezTo>
                    <a:lnTo>
                      <a:pt x="22861" y="0"/>
                    </a:lnTo>
                    <a:cubicBezTo>
                      <a:pt x="22861" y="1369"/>
                      <a:pt x="21741" y="2489"/>
                      <a:pt x="20372" y="2489"/>
                    </a:cubicBezTo>
                    <a:lnTo>
                      <a:pt x="2501" y="2489"/>
                    </a:lnTo>
                    <a:cubicBezTo>
                      <a:pt x="1120" y="2489"/>
                      <a:pt x="1" y="136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8"/>
              <p:cNvSpPr/>
              <p:nvPr/>
            </p:nvSpPr>
            <p:spPr>
              <a:xfrm>
                <a:off x="3843325" y="3242500"/>
                <a:ext cx="577775" cy="110150"/>
              </a:xfrm>
              <a:custGeom>
                <a:avLst/>
                <a:gdLst/>
                <a:ahLst/>
                <a:cxnLst/>
                <a:rect l="l" t="t" r="r" b="b"/>
                <a:pathLst>
                  <a:path w="23111" h="4406" extrusionOk="0">
                    <a:moveTo>
                      <a:pt x="22861" y="1238"/>
                    </a:moveTo>
                    <a:lnTo>
                      <a:pt x="22861" y="1786"/>
                    </a:lnTo>
                    <a:cubicBezTo>
                      <a:pt x="22861" y="3096"/>
                      <a:pt x="21789" y="4155"/>
                      <a:pt x="20491" y="4155"/>
                    </a:cubicBezTo>
                    <a:lnTo>
                      <a:pt x="2620" y="4155"/>
                    </a:lnTo>
                    <a:cubicBezTo>
                      <a:pt x="1310" y="4155"/>
                      <a:pt x="251" y="3096"/>
                      <a:pt x="251" y="1786"/>
                    </a:cubicBezTo>
                    <a:lnTo>
                      <a:pt x="251" y="1238"/>
                    </a:lnTo>
                    <a:cubicBezTo>
                      <a:pt x="667" y="2131"/>
                      <a:pt x="1572" y="2751"/>
                      <a:pt x="2620" y="2751"/>
                    </a:cubicBezTo>
                    <a:lnTo>
                      <a:pt x="20491" y="2751"/>
                    </a:lnTo>
                    <a:cubicBezTo>
                      <a:pt x="21539" y="2751"/>
                      <a:pt x="22432" y="2131"/>
                      <a:pt x="22861" y="1238"/>
                    </a:cubicBezTo>
                    <a:close/>
                    <a:moveTo>
                      <a:pt x="120" y="0"/>
                    </a:moveTo>
                    <a:cubicBezTo>
                      <a:pt x="48" y="0"/>
                      <a:pt x="1" y="60"/>
                      <a:pt x="1" y="131"/>
                    </a:cubicBezTo>
                    <a:lnTo>
                      <a:pt x="1" y="1786"/>
                    </a:lnTo>
                    <a:cubicBezTo>
                      <a:pt x="1" y="3239"/>
                      <a:pt x="1167" y="4406"/>
                      <a:pt x="2620" y="4406"/>
                    </a:cubicBezTo>
                    <a:lnTo>
                      <a:pt x="20491" y="4406"/>
                    </a:lnTo>
                    <a:cubicBezTo>
                      <a:pt x="21932" y="4406"/>
                      <a:pt x="23111" y="3239"/>
                      <a:pt x="23111" y="1786"/>
                    </a:cubicBezTo>
                    <a:lnTo>
                      <a:pt x="23111" y="131"/>
                    </a:lnTo>
                    <a:cubicBezTo>
                      <a:pt x="23111" y="60"/>
                      <a:pt x="23051" y="0"/>
                      <a:pt x="22980" y="0"/>
                    </a:cubicBezTo>
                    <a:cubicBezTo>
                      <a:pt x="22908" y="0"/>
                      <a:pt x="22861" y="60"/>
                      <a:pt x="22861" y="131"/>
                    </a:cubicBezTo>
                    <a:cubicBezTo>
                      <a:pt x="22861" y="1429"/>
                      <a:pt x="21789" y="2501"/>
                      <a:pt x="20491" y="2501"/>
                    </a:cubicBezTo>
                    <a:lnTo>
                      <a:pt x="2620" y="2501"/>
                    </a:lnTo>
                    <a:cubicBezTo>
                      <a:pt x="1310" y="2501"/>
                      <a:pt x="251" y="1429"/>
                      <a:pt x="251" y="131"/>
                    </a:cubicBezTo>
                    <a:cubicBezTo>
                      <a:pt x="251" y="60"/>
                      <a:pt x="19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8"/>
              <p:cNvSpPr/>
              <p:nvPr/>
            </p:nvSpPr>
            <p:spPr>
              <a:xfrm>
                <a:off x="3846300" y="2866850"/>
                <a:ext cx="571525" cy="482825"/>
              </a:xfrm>
              <a:custGeom>
                <a:avLst/>
                <a:gdLst/>
                <a:ahLst/>
                <a:cxnLst/>
                <a:rect l="l" t="t" r="r" b="b"/>
                <a:pathLst>
                  <a:path w="22861" h="19313" extrusionOk="0">
                    <a:moveTo>
                      <a:pt x="2501" y="1"/>
                    </a:moveTo>
                    <a:cubicBezTo>
                      <a:pt x="1120" y="1"/>
                      <a:pt x="1" y="1120"/>
                      <a:pt x="1" y="2501"/>
                    </a:cubicBezTo>
                    <a:lnTo>
                      <a:pt x="1" y="2644"/>
                    </a:lnTo>
                    <a:cubicBezTo>
                      <a:pt x="2358" y="4501"/>
                      <a:pt x="4668" y="6370"/>
                      <a:pt x="6942" y="8252"/>
                    </a:cubicBezTo>
                    <a:cubicBezTo>
                      <a:pt x="7573" y="8764"/>
                      <a:pt x="7585" y="9728"/>
                      <a:pt x="6966" y="10264"/>
                    </a:cubicBezTo>
                    <a:cubicBezTo>
                      <a:pt x="4584" y="12323"/>
                      <a:pt x="2275" y="14383"/>
                      <a:pt x="1" y="16455"/>
                    </a:cubicBezTo>
                    <a:lnTo>
                      <a:pt x="1" y="16812"/>
                    </a:lnTo>
                    <a:cubicBezTo>
                      <a:pt x="1" y="18193"/>
                      <a:pt x="1120" y="19312"/>
                      <a:pt x="2501" y="19312"/>
                    </a:cubicBezTo>
                    <a:lnTo>
                      <a:pt x="3168" y="19312"/>
                    </a:lnTo>
                    <a:cubicBezTo>
                      <a:pt x="5573" y="17122"/>
                      <a:pt x="8037" y="14931"/>
                      <a:pt x="10561" y="12764"/>
                    </a:cubicBezTo>
                    <a:cubicBezTo>
                      <a:pt x="10811" y="12550"/>
                      <a:pt x="11121" y="12443"/>
                      <a:pt x="11431" y="12443"/>
                    </a:cubicBezTo>
                    <a:cubicBezTo>
                      <a:pt x="11740" y="12443"/>
                      <a:pt x="12050" y="12550"/>
                      <a:pt x="12300" y="12764"/>
                    </a:cubicBezTo>
                    <a:cubicBezTo>
                      <a:pt x="14824" y="14931"/>
                      <a:pt x="17288" y="17122"/>
                      <a:pt x="19705" y="19312"/>
                    </a:cubicBezTo>
                    <a:lnTo>
                      <a:pt x="20372" y="19312"/>
                    </a:lnTo>
                    <a:cubicBezTo>
                      <a:pt x="21741" y="19312"/>
                      <a:pt x="22861" y="18193"/>
                      <a:pt x="22861" y="16812"/>
                    </a:cubicBezTo>
                    <a:lnTo>
                      <a:pt x="22861" y="16455"/>
                    </a:lnTo>
                    <a:cubicBezTo>
                      <a:pt x="20598" y="14383"/>
                      <a:pt x="18277" y="12323"/>
                      <a:pt x="15907" y="10276"/>
                    </a:cubicBezTo>
                    <a:cubicBezTo>
                      <a:pt x="15288" y="9728"/>
                      <a:pt x="15288" y="8775"/>
                      <a:pt x="15919" y="8252"/>
                    </a:cubicBezTo>
                    <a:cubicBezTo>
                      <a:pt x="18193" y="6370"/>
                      <a:pt x="20515" y="4501"/>
                      <a:pt x="22861" y="2644"/>
                    </a:cubicBezTo>
                    <a:lnTo>
                      <a:pt x="22861" y="2501"/>
                    </a:lnTo>
                    <a:cubicBezTo>
                      <a:pt x="22861" y="1120"/>
                      <a:pt x="21741" y="1"/>
                      <a:pt x="20372" y="1"/>
                    </a:cubicBezTo>
                    <a:lnTo>
                      <a:pt x="19360" y="1"/>
                    </a:lnTo>
                    <a:cubicBezTo>
                      <a:pt x="16967" y="1906"/>
                      <a:pt x="14598" y="3822"/>
                      <a:pt x="12276" y="5763"/>
                    </a:cubicBezTo>
                    <a:cubicBezTo>
                      <a:pt x="12032" y="5966"/>
                      <a:pt x="11731" y="6067"/>
                      <a:pt x="11431" y="6067"/>
                    </a:cubicBezTo>
                    <a:cubicBezTo>
                      <a:pt x="11130" y="6067"/>
                      <a:pt x="10829" y="5966"/>
                      <a:pt x="10585" y="5763"/>
                    </a:cubicBezTo>
                    <a:cubicBezTo>
                      <a:pt x="8264" y="3822"/>
                      <a:pt x="5906" y="1906"/>
                      <a:pt x="3501" y="1"/>
                    </a:cubicBezTo>
                    <a:close/>
                  </a:path>
                </a:pathLst>
              </a:custGeom>
              <a:solidFill>
                <a:schemeClr val="dk2"/>
              </a:solidFill>
              <a:ln w="62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8"/>
              <p:cNvSpPr/>
              <p:nvPr/>
            </p:nvSpPr>
            <p:spPr>
              <a:xfrm>
                <a:off x="3846300" y="3371075"/>
                <a:ext cx="571525" cy="53300"/>
              </a:xfrm>
              <a:custGeom>
                <a:avLst/>
                <a:gdLst/>
                <a:ahLst/>
                <a:cxnLst/>
                <a:rect l="l" t="t" r="r" b="b"/>
                <a:pathLst>
                  <a:path w="22861" h="2132" extrusionOk="0">
                    <a:moveTo>
                      <a:pt x="1084" y="1"/>
                    </a:moveTo>
                    <a:cubicBezTo>
                      <a:pt x="489" y="1"/>
                      <a:pt x="1" y="489"/>
                      <a:pt x="1" y="1084"/>
                    </a:cubicBezTo>
                    <a:lnTo>
                      <a:pt x="1" y="2132"/>
                    </a:lnTo>
                    <a:lnTo>
                      <a:pt x="22861" y="2132"/>
                    </a:lnTo>
                    <a:lnTo>
                      <a:pt x="22861" y="1084"/>
                    </a:lnTo>
                    <a:cubicBezTo>
                      <a:pt x="22861" y="489"/>
                      <a:pt x="22384" y="1"/>
                      <a:pt x="21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8"/>
              <p:cNvSpPr/>
              <p:nvPr/>
            </p:nvSpPr>
            <p:spPr>
              <a:xfrm>
                <a:off x="3843325" y="3368100"/>
                <a:ext cx="577775" cy="59550"/>
              </a:xfrm>
              <a:custGeom>
                <a:avLst/>
                <a:gdLst/>
                <a:ahLst/>
                <a:cxnLst/>
                <a:rect l="l" t="t" r="r" b="b"/>
                <a:pathLst>
                  <a:path w="23111" h="2382" extrusionOk="0">
                    <a:moveTo>
                      <a:pt x="21896" y="251"/>
                    </a:moveTo>
                    <a:cubicBezTo>
                      <a:pt x="22432" y="251"/>
                      <a:pt x="22861" y="679"/>
                      <a:pt x="22861" y="1203"/>
                    </a:cubicBezTo>
                    <a:lnTo>
                      <a:pt x="22861" y="2132"/>
                    </a:lnTo>
                    <a:lnTo>
                      <a:pt x="251" y="2132"/>
                    </a:lnTo>
                    <a:lnTo>
                      <a:pt x="251" y="1203"/>
                    </a:lnTo>
                    <a:cubicBezTo>
                      <a:pt x="251" y="679"/>
                      <a:pt x="679" y="251"/>
                      <a:pt x="1203" y="251"/>
                    </a:cubicBezTo>
                    <a:close/>
                    <a:moveTo>
                      <a:pt x="1203" y="1"/>
                    </a:moveTo>
                    <a:cubicBezTo>
                      <a:pt x="536" y="1"/>
                      <a:pt x="1" y="536"/>
                      <a:pt x="1" y="1203"/>
                    </a:cubicBezTo>
                    <a:lnTo>
                      <a:pt x="1" y="2251"/>
                    </a:lnTo>
                    <a:cubicBezTo>
                      <a:pt x="1" y="2322"/>
                      <a:pt x="48" y="2382"/>
                      <a:pt x="120" y="2382"/>
                    </a:cubicBezTo>
                    <a:lnTo>
                      <a:pt x="22980" y="2382"/>
                    </a:lnTo>
                    <a:cubicBezTo>
                      <a:pt x="23051" y="2382"/>
                      <a:pt x="23111" y="2322"/>
                      <a:pt x="23111" y="2251"/>
                    </a:cubicBezTo>
                    <a:lnTo>
                      <a:pt x="23111" y="1203"/>
                    </a:lnTo>
                    <a:cubicBezTo>
                      <a:pt x="23111" y="536"/>
                      <a:pt x="22563" y="1"/>
                      <a:pt x="21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8"/>
              <p:cNvSpPr/>
              <p:nvPr/>
            </p:nvSpPr>
            <p:spPr>
              <a:xfrm>
                <a:off x="3047700" y="2979375"/>
                <a:ext cx="527175" cy="445000"/>
              </a:xfrm>
              <a:custGeom>
                <a:avLst/>
                <a:gdLst/>
                <a:ahLst/>
                <a:cxnLst/>
                <a:rect l="l" t="t" r="r" b="b"/>
                <a:pathLst>
                  <a:path w="21087" h="17800" extrusionOk="0">
                    <a:moveTo>
                      <a:pt x="2298" y="0"/>
                    </a:moveTo>
                    <a:cubicBezTo>
                      <a:pt x="1036" y="0"/>
                      <a:pt x="0" y="1036"/>
                      <a:pt x="0" y="2298"/>
                    </a:cubicBezTo>
                    <a:lnTo>
                      <a:pt x="0" y="15502"/>
                    </a:lnTo>
                    <a:cubicBezTo>
                      <a:pt x="0" y="16776"/>
                      <a:pt x="1036" y="17800"/>
                      <a:pt x="2298" y="17800"/>
                    </a:cubicBezTo>
                    <a:lnTo>
                      <a:pt x="18788" y="17800"/>
                    </a:lnTo>
                    <a:cubicBezTo>
                      <a:pt x="20050" y="17800"/>
                      <a:pt x="21086" y="16776"/>
                      <a:pt x="21086" y="15502"/>
                    </a:cubicBezTo>
                    <a:lnTo>
                      <a:pt x="21086" y="2298"/>
                    </a:lnTo>
                    <a:cubicBezTo>
                      <a:pt x="21086" y="1036"/>
                      <a:pt x="20050" y="0"/>
                      <a:pt x="187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8"/>
              <p:cNvSpPr/>
              <p:nvPr/>
            </p:nvSpPr>
            <p:spPr>
              <a:xfrm>
                <a:off x="3044725" y="2976400"/>
                <a:ext cx="533125" cy="451250"/>
              </a:xfrm>
              <a:custGeom>
                <a:avLst/>
                <a:gdLst/>
                <a:ahLst/>
                <a:cxnLst/>
                <a:rect l="l" t="t" r="r" b="b"/>
                <a:pathLst>
                  <a:path w="21325" h="18050" extrusionOk="0">
                    <a:moveTo>
                      <a:pt x="18907" y="250"/>
                    </a:moveTo>
                    <a:cubicBezTo>
                      <a:pt x="20098" y="250"/>
                      <a:pt x="21074" y="1226"/>
                      <a:pt x="21074" y="2417"/>
                    </a:cubicBezTo>
                    <a:lnTo>
                      <a:pt x="21074" y="15621"/>
                    </a:lnTo>
                    <a:cubicBezTo>
                      <a:pt x="21074" y="16824"/>
                      <a:pt x="20098" y="17800"/>
                      <a:pt x="18907" y="17800"/>
                    </a:cubicBezTo>
                    <a:lnTo>
                      <a:pt x="2417" y="17800"/>
                    </a:lnTo>
                    <a:cubicBezTo>
                      <a:pt x="1226" y="17800"/>
                      <a:pt x="250" y="16824"/>
                      <a:pt x="250" y="15621"/>
                    </a:cubicBezTo>
                    <a:lnTo>
                      <a:pt x="250" y="2417"/>
                    </a:lnTo>
                    <a:cubicBezTo>
                      <a:pt x="250" y="1226"/>
                      <a:pt x="1226" y="250"/>
                      <a:pt x="2417" y="250"/>
                    </a:cubicBezTo>
                    <a:close/>
                    <a:moveTo>
                      <a:pt x="2417" y="0"/>
                    </a:moveTo>
                    <a:cubicBezTo>
                      <a:pt x="1084" y="0"/>
                      <a:pt x="0" y="1084"/>
                      <a:pt x="0" y="2417"/>
                    </a:cubicBezTo>
                    <a:lnTo>
                      <a:pt x="0" y="15621"/>
                    </a:lnTo>
                    <a:cubicBezTo>
                      <a:pt x="0" y="16966"/>
                      <a:pt x="1084" y="18050"/>
                      <a:pt x="2417" y="18050"/>
                    </a:cubicBezTo>
                    <a:lnTo>
                      <a:pt x="18907" y="18050"/>
                    </a:lnTo>
                    <a:cubicBezTo>
                      <a:pt x="20241" y="18050"/>
                      <a:pt x="21324" y="16966"/>
                      <a:pt x="21324" y="15621"/>
                    </a:cubicBezTo>
                    <a:lnTo>
                      <a:pt x="21324" y="2417"/>
                    </a:lnTo>
                    <a:cubicBezTo>
                      <a:pt x="21324" y="1084"/>
                      <a:pt x="20241" y="0"/>
                      <a:pt x="18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8"/>
              <p:cNvSpPr/>
              <p:nvPr/>
            </p:nvSpPr>
            <p:spPr>
              <a:xfrm>
                <a:off x="3025675" y="2866850"/>
                <a:ext cx="571225" cy="482825"/>
              </a:xfrm>
              <a:custGeom>
                <a:avLst/>
                <a:gdLst/>
                <a:ahLst/>
                <a:cxnLst/>
                <a:rect l="l" t="t" r="r" b="b"/>
                <a:pathLst>
                  <a:path w="22849" h="19313" extrusionOk="0">
                    <a:moveTo>
                      <a:pt x="2488" y="1"/>
                    </a:moveTo>
                    <a:cubicBezTo>
                      <a:pt x="1107" y="1"/>
                      <a:pt x="0" y="1120"/>
                      <a:pt x="0" y="2501"/>
                    </a:cubicBezTo>
                    <a:lnTo>
                      <a:pt x="0" y="16812"/>
                    </a:lnTo>
                    <a:cubicBezTo>
                      <a:pt x="0" y="18193"/>
                      <a:pt x="1107" y="19312"/>
                      <a:pt x="2488" y="19312"/>
                    </a:cubicBezTo>
                    <a:lnTo>
                      <a:pt x="20360" y="19312"/>
                    </a:lnTo>
                    <a:cubicBezTo>
                      <a:pt x="21741" y="19312"/>
                      <a:pt x="22848" y="18193"/>
                      <a:pt x="22848" y="16812"/>
                    </a:cubicBezTo>
                    <a:lnTo>
                      <a:pt x="22848" y="2501"/>
                    </a:lnTo>
                    <a:cubicBezTo>
                      <a:pt x="22848" y="1120"/>
                      <a:pt x="21741" y="1"/>
                      <a:pt x="203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8"/>
              <p:cNvSpPr/>
              <p:nvPr/>
            </p:nvSpPr>
            <p:spPr>
              <a:xfrm>
                <a:off x="3022400" y="2863875"/>
                <a:ext cx="577775" cy="488775"/>
              </a:xfrm>
              <a:custGeom>
                <a:avLst/>
                <a:gdLst/>
                <a:ahLst/>
                <a:cxnLst/>
                <a:rect l="l" t="t" r="r" b="b"/>
                <a:pathLst>
                  <a:path w="23111" h="19551" extrusionOk="0">
                    <a:moveTo>
                      <a:pt x="20491" y="251"/>
                    </a:moveTo>
                    <a:cubicBezTo>
                      <a:pt x="21800" y="251"/>
                      <a:pt x="22860" y="1310"/>
                      <a:pt x="22860" y="2608"/>
                    </a:cubicBezTo>
                    <a:lnTo>
                      <a:pt x="22860" y="16931"/>
                    </a:lnTo>
                    <a:cubicBezTo>
                      <a:pt x="22860" y="18241"/>
                      <a:pt x="21800" y="19300"/>
                      <a:pt x="20491" y="19300"/>
                    </a:cubicBezTo>
                    <a:lnTo>
                      <a:pt x="2619" y="19300"/>
                    </a:lnTo>
                    <a:cubicBezTo>
                      <a:pt x="1310" y="19300"/>
                      <a:pt x="250" y="18241"/>
                      <a:pt x="250" y="16931"/>
                    </a:cubicBezTo>
                    <a:lnTo>
                      <a:pt x="250" y="2608"/>
                    </a:lnTo>
                    <a:cubicBezTo>
                      <a:pt x="250" y="1310"/>
                      <a:pt x="1310" y="251"/>
                      <a:pt x="2619" y="251"/>
                    </a:cubicBezTo>
                    <a:close/>
                    <a:moveTo>
                      <a:pt x="2619" y="0"/>
                    </a:moveTo>
                    <a:cubicBezTo>
                      <a:pt x="1179" y="0"/>
                      <a:pt x="0" y="1167"/>
                      <a:pt x="0" y="2620"/>
                    </a:cubicBezTo>
                    <a:lnTo>
                      <a:pt x="0" y="16931"/>
                    </a:lnTo>
                    <a:cubicBezTo>
                      <a:pt x="0" y="18384"/>
                      <a:pt x="1179" y="19551"/>
                      <a:pt x="2619" y="19551"/>
                    </a:cubicBezTo>
                    <a:lnTo>
                      <a:pt x="20491" y="19551"/>
                    </a:lnTo>
                    <a:cubicBezTo>
                      <a:pt x="21931" y="19551"/>
                      <a:pt x="23110" y="18384"/>
                      <a:pt x="23110" y="16931"/>
                    </a:cubicBezTo>
                    <a:lnTo>
                      <a:pt x="23110" y="2620"/>
                    </a:lnTo>
                    <a:cubicBezTo>
                      <a:pt x="23110" y="1167"/>
                      <a:pt x="21931" y="0"/>
                      <a:pt x="20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8"/>
              <p:cNvSpPr/>
              <p:nvPr/>
            </p:nvSpPr>
            <p:spPr>
              <a:xfrm>
                <a:off x="3025675" y="3245775"/>
                <a:ext cx="571225" cy="103900"/>
              </a:xfrm>
              <a:custGeom>
                <a:avLst/>
                <a:gdLst/>
                <a:ahLst/>
                <a:cxnLst/>
                <a:rect l="l" t="t" r="r" b="b"/>
                <a:pathLst>
                  <a:path w="22849" h="4156" extrusionOk="0">
                    <a:moveTo>
                      <a:pt x="0" y="0"/>
                    </a:moveTo>
                    <a:lnTo>
                      <a:pt x="0" y="1655"/>
                    </a:lnTo>
                    <a:cubicBezTo>
                      <a:pt x="0" y="3036"/>
                      <a:pt x="1107" y="4155"/>
                      <a:pt x="2488" y="4155"/>
                    </a:cubicBezTo>
                    <a:lnTo>
                      <a:pt x="20360" y="4155"/>
                    </a:lnTo>
                    <a:cubicBezTo>
                      <a:pt x="21741" y="4155"/>
                      <a:pt x="22848" y="3036"/>
                      <a:pt x="22848" y="1655"/>
                    </a:cubicBezTo>
                    <a:lnTo>
                      <a:pt x="22848" y="0"/>
                    </a:lnTo>
                    <a:cubicBezTo>
                      <a:pt x="22848" y="1369"/>
                      <a:pt x="21741" y="2489"/>
                      <a:pt x="20360" y="2489"/>
                    </a:cubicBezTo>
                    <a:lnTo>
                      <a:pt x="2488" y="2489"/>
                    </a:lnTo>
                    <a:cubicBezTo>
                      <a:pt x="1107" y="2489"/>
                      <a:pt x="0" y="136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8"/>
              <p:cNvSpPr/>
              <p:nvPr/>
            </p:nvSpPr>
            <p:spPr>
              <a:xfrm>
                <a:off x="3022400" y="3242500"/>
                <a:ext cx="577775" cy="110150"/>
              </a:xfrm>
              <a:custGeom>
                <a:avLst/>
                <a:gdLst/>
                <a:ahLst/>
                <a:cxnLst/>
                <a:rect l="l" t="t" r="r" b="b"/>
                <a:pathLst>
                  <a:path w="23111" h="4406" extrusionOk="0">
                    <a:moveTo>
                      <a:pt x="22860" y="1238"/>
                    </a:moveTo>
                    <a:lnTo>
                      <a:pt x="22860" y="1786"/>
                    </a:lnTo>
                    <a:cubicBezTo>
                      <a:pt x="22860" y="3096"/>
                      <a:pt x="21800" y="4155"/>
                      <a:pt x="20491" y="4155"/>
                    </a:cubicBezTo>
                    <a:lnTo>
                      <a:pt x="2619" y="4155"/>
                    </a:lnTo>
                    <a:cubicBezTo>
                      <a:pt x="1310" y="4155"/>
                      <a:pt x="250" y="3096"/>
                      <a:pt x="250" y="1786"/>
                    </a:cubicBezTo>
                    <a:lnTo>
                      <a:pt x="250" y="1238"/>
                    </a:lnTo>
                    <a:cubicBezTo>
                      <a:pt x="667" y="2131"/>
                      <a:pt x="1572" y="2751"/>
                      <a:pt x="2619" y="2751"/>
                    </a:cubicBezTo>
                    <a:lnTo>
                      <a:pt x="20491" y="2751"/>
                    </a:lnTo>
                    <a:cubicBezTo>
                      <a:pt x="21538" y="2751"/>
                      <a:pt x="22443" y="2131"/>
                      <a:pt x="22860" y="1238"/>
                    </a:cubicBezTo>
                    <a:close/>
                    <a:moveTo>
                      <a:pt x="131" y="0"/>
                    </a:moveTo>
                    <a:cubicBezTo>
                      <a:pt x="60" y="0"/>
                      <a:pt x="0" y="60"/>
                      <a:pt x="0" y="131"/>
                    </a:cubicBezTo>
                    <a:lnTo>
                      <a:pt x="0" y="1786"/>
                    </a:lnTo>
                    <a:cubicBezTo>
                      <a:pt x="0" y="3239"/>
                      <a:pt x="1179" y="4406"/>
                      <a:pt x="2619" y="4406"/>
                    </a:cubicBezTo>
                    <a:lnTo>
                      <a:pt x="20491" y="4406"/>
                    </a:lnTo>
                    <a:cubicBezTo>
                      <a:pt x="21931" y="4406"/>
                      <a:pt x="23110" y="3239"/>
                      <a:pt x="23110" y="1786"/>
                    </a:cubicBezTo>
                    <a:lnTo>
                      <a:pt x="23110" y="131"/>
                    </a:lnTo>
                    <a:cubicBezTo>
                      <a:pt x="23110" y="60"/>
                      <a:pt x="23051" y="0"/>
                      <a:pt x="22979" y="0"/>
                    </a:cubicBezTo>
                    <a:cubicBezTo>
                      <a:pt x="22920" y="0"/>
                      <a:pt x="22860" y="60"/>
                      <a:pt x="22860" y="131"/>
                    </a:cubicBezTo>
                    <a:cubicBezTo>
                      <a:pt x="22860" y="1429"/>
                      <a:pt x="21800" y="2501"/>
                      <a:pt x="20491" y="2501"/>
                    </a:cubicBezTo>
                    <a:lnTo>
                      <a:pt x="2619" y="2501"/>
                    </a:lnTo>
                    <a:cubicBezTo>
                      <a:pt x="1310" y="2501"/>
                      <a:pt x="250" y="1429"/>
                      <a:pt x="250" y="131"/>
                    </a:cubicBezTo>
                    <a:cubicBezTo>
                      <a:pt x="250" y="60"/>
                      <a:pt x="191"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8"/>
              <p:cNvSpPr/>
              <p:nvPr/>
            </p:nvSpPr>
            <p:spPr>
              <a:xfrm>
                <a:off x="3025675" y="2866850"/>
                <a:ext cx="571225" cy="482825"/>
              </a:xfrm>
              <a:custGeom>
                <a:avLst/>
                <a:gdLst/>
                <a:ahLst/>
                <a:cxnLst/>
                <a:rect l="l" t="t" r="r" b="b"/>
                <a:pathLst>
                  <a:path w="22849" h="19313" extrusionOk="0">
                    <a:moveTo>
                      <a:pt x="2488" y="1"/>
                    </a:moveTo>
                    <a:cubicBezTo>
                      <a:pt x="1107" y="1"/>
                      <a:pt x="0" y="1120"/>
                      <a:pt x="0" y="2501"/>
                    </a:cubicBezTo>
                    <a:lnTo>
                      <a:pt x="0" y="2644"/>
                    </a:lnTo>
                    <a:cubicBezTo>
                      <a:pt x="2346" y="4501"/>
                      <a:pt x="4655" y="6370"/>
                      <a:pt x="6941" y="8252"/>
                    </a:cubicBezTo>
                    <a:cubicBezTo>
                      <a:pt x="7572" y="8764"/>
                      <a:pt x="7572" y="9728"/>
                      <a:pt x="6953" y="10264"/>
                    </a:cubicBezTo>
                    <a:cubicBezTo>
                      <a:pt x="4584" y="12323"/>
                      <a:pt x="2262" y="14383"/>
                      <a:pt x="0" y="16455"/>
                    </a:cubicBezTo>
                    <a:lnTo>
                      <a:pt x="0" y="16812"/>
                    </a:lnTo>
                    <a:cubicBezTo>
                      <a:pt x="0" y="18193"/>
                      <a:pt x="1107" y="19312"/>
                      <a:pt x="2488" y="19312"/>
                    </a:cubicBezTo>
                    <a:lnTo>
                      <a:pt x="3155" y="19312"/>
                    </a:lnTo>
                    <a:cubicBezTo>
                      <a:pt x="5560" y="17122"/>
                      <a:pt x="8037" y="14931"/>
                      <a:pt x="10561" y="12764"/>
                    </a:cubicBezTo>
                    <a:cubicBezTo>
                      <a:pt x="10805" y="12550"/>
                      <a:pt x="11115" y="12443"/>
                      <a:pt x="11424" y="12443"/>
                    </a:cubicBezTo>
                    <a:cubicBezTo>
                      <a:pt x="11734" y="12443"/>
                      <a:pt x="12043" y="12550"/>
                      <a:pt x="12287" y="12764"/>
                    </a:cubicBezTo>
                    <a:cubicBezTo>
                      <a:pt x="14811" y="14931"/>
                      <a:pt x="17288" y="17122"/>
                      <a:pt x="19693" y="19312"/>
                    </a:cubicBezTo>
                    <a:lnTo>
                      <a:pt x="20360" y="19312"/>
                    </a:lnTo>
                    <a:cubicBezTo>
                      <a:pt x="21741" y="19312"/>
                      <a:pt x="22848" y="18193"/>
                      <a:pt x="22848" y="16812"/>
                    </a:cubicBezTo>
                    <a:lnTo>
                      <a:pt x="22848" y="16455"/>
                    </a:lnTo>
                    <a:cubicBezTo>
                      <a:pt x="20586" y="14383"/>
                      <a:pt x="18264" y="12323"/>
                      <a:pt x="15895" y="10276"/>
                    </a:cubicBezTo>
                    <a:cubicBezTo>
                      <a:pt x="15276" y="9728"/>
                      <a:pt x="15276" y="8775"/>
                      <a:pt x="15907" y="8252"/>
                    </a:cubicBezTo>
                    <a:cubicBezTo>
                      <a:pt x="18193" y="6370"/>
                      <a:pt x="20503" y="4501"/>
                      <a:pt x="22848" y="2644"/>
                    </a:cubicBezTo>
                    <a:lnTo>
                      <a:pt x="22848" y="2501"/>
                    </a:lnTo>
                    <a:cubicBezTo>
                      <a:pt x="22848" y="1120"/>
                      <a:pt x="21741" y="1"/>
                      <a:pt x="20360" y="1"/>
                    </a:cubicBezTo>
                    <a:lnTo>
                      <a:pt x="19348" y="1"/>
                    </a:lnTo>
                    <a:cubicBezTo>
                      <a:pt x="16955" y="1906"/>
                      <a:pt x="14597" y="3822"/>
                      <a:pt x="12275" y="5763"/>
                    </a:cubicBezTo>
                    <a:cubicBezTo>
                      <a:pt x="12025" y="5966"/>
                      <a:pt x="11725" y="6067"/>
                      <a:pt x="11424" y="6067"/>
                    </a:cubicBezTo>
                    <a:cubicBezTo>
                      <a:pt x="11123" y="6067"/>
                      <a:pt x="10823" y="5966"/>
                      <a:pt x="10573" y="5763"/>
                    </a:cubicBezTo>
                    <a:cubicBezTo>
                      <a:pt x="8251" y="3822"/>
                      <a:pt x="5894" y="1906"/>
                      <a:pt x="3500" y="1"/>
                    </a:cubicBezTo>
                    <a:close/>
                  </a:path>
                </a:pathLst>
              </a:custGeom>
              <a:solidFill>
                <a:schemeClr val="dk2"/>
              </a:solidFill>
              <a:ln w="62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8"/>
              <p:cNvSpPr/>
              <p:nvPr/>
            </p:nvSpPr>
            <p:spPr>
              <a:xfrm>
                <a:off x="3025675" y="3371075"/>
                <a:ext cx="571225" cy="53300"/>
              </a:xfrm>
              <a:custGeom>
                <a:avLst/>
                <a:gdLst/>
                <a:ahLst/>
                <a:cxnLst/>
                <a:rect l="l" t="t" r="r" b="b"/>
                <a:pathLst>
                  <a:path w="22849" h="2132" extrusionOk="0">
                    <a:moveTo>
                      <a:pt x="1072" y="1"/>
                    </a:moveTo>
                    <a:cubicBezTo>
                      <a:pt x="476" y="1"/>
                      <a:pt x="0" y="489"/>
                      <a:pt x="0" y="1084"/>
                    </a:cubicBezTo>
                    <a:lnTo>
                      <a:pt x="0" y="2132"/>
                    </a:lnTo>
                    <a:lnTo>
                      <a:pt x="22848" y="2132"/>
                    </a:lnTo>
                    <a:lnTo>
                      <a:pt x="22848" y="1084"/>
                    </a:lnTo>
                    <a:cubicBezTo>
                      <a:pt x="22848" y="489"/>
                      <a:pt x="22372" y="1"/>
                      <a:pt x="21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8"/>
              <p:cNvSpPr/>
              <p:nvPr/>
            </p:nvSpPr>
            <p:spPr>
              <a:xfrm>
                <a:off x="3022400" y="3368100"/>
                <a:ext cx="577775" cy="59550"/>
              </a:xfrm>
              <a:custGeom>
                <a:avLst/>
                <a:gdLst/>
                <a:ahLst/>
                <a:cxnLst/>
                <a:rect l="l" t="t" r="r" b="b"/>
                <a:pathLst>
                  <a:path w="23111" h="2382" extrusionOk="0">
                    <a:moveTo>
                      <a:pt x="21908" y="251"/>
                    </a:moveTo>
                    <a:cubicBezTo>
                      <a:pt x="22431" y="251"/>
                      <a:pt x="22860" y="679"/>
                      <a:pt x="22860" y="1203"/>
                    </a:cubicBezTo>
                    <a:lnTo>
                      <a:pt x="22860" y="2132"/>
                    </a:lnTo>
                    <a:lnTo>
                      <a:pt x="250" y="2132"/>
                    </a:lnTo>
                    <a:lnTo>
                      <a:pt x="250" y="1203"/>
                    </a:lnTo>
                    <a:cubicBezTo>
                      <a:pt x="250" y="679"/>
                      <a:pt x="679" y="251"/>
                      <a:pt x="1203" y="251"/>
                    </a:cubicBezTo>
                    <a:close/>
                    <a:moveTo>
                      <a:pt x="1203" y="1"/>
                    </a:moveTo>
                    <a:cubicBezTo>
                      <a:pt x="548" y="1"/>
                      <a:pt x="0" y="536"/>
                      <a:pt x="0" y="1203"/>
                    </a:cubicBezTo>
                    <a:lnTo>
                      <a:pt x="0" y="2251"/>
                    </a:lnTo>
                    <a:cubicBezTo>
                      <a:pt x="0" y="2322"/>
                      <a:pt x="60" y="2382"/>
                      <a:pt x="131" y="2382"/>
                    </a:cubicBezTo>
                    <a:lnTo>
                      <a:pt x="22979" y="2382"/>
                    </a:lnTo>
                    <a:cubicBezTo>
                      <a:pt x="23051" y="2382"/>
                      <a:pt x="23110" y="2322"/>
                      <a:pt x="23110" y="2251"/>
                    </a:cubicBezTo>
                    <a:lnTo>
                      <a:pt x="23110" y="1203"/>
                    </a:lnTo>
                    <a:cubicBezTo>
                      <a:pt x="23110" y="536"/>
                      <a:pt x="22574" y="1"/>
                      <a:pt x="2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8"/>
              <p:cNvSpPr/>
              <p:nvPr/>
            </p:nvSpPr>
            <p:spPr>
              <a:xfrm>
                <a:off x="1976425" y="3424350"/>
                <a:ext cx="3490650" cy="74150"/>
              </a:xfrm>
              <a:custGeom>
                <a:avLst/>
                <a:gdLst/>
                <a:ahLst/>
                <a:cxnLst/>
                <a:rect l="l" t="t" r="r" b="b"/>
                <a:pathLst>
                  <a:path w="139626" h="2966" extrusionOk="0">
                    <a:moveTo>
                      <a:pt x="1" y="1"/>
                    </a:moveTo>
                    <a:lnTo>
                      <a:pt x="1" y="2966"/>
                    </a:lnTo>
                    <a:lnTo>
                      <a:pt x="139625" y="2966"/>
                    </a:lnTo>
                    <a:lnTo>
                      <a:pt x="1396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8"/>
              <p:cNvSpPr/>
              <p:nvPr/>
            </p:nvSpPr>
            <p:spPr>
              <a:xfrm>
                <a:off x="1973150" y="3421375"/>
                <a:ext cx="3496900" cy="80400"/>
              </a:xfrm>
              <a:custGeom>
                <a:avLst/>
                <a:gdLst/>
                <a:ahLst/>
                <a:cxnLst/>
                <a:rect l="l" t="t" r="r" b="b"/>
                <a:pathLst>
                  <a:path w="139876" h="3216" extrusionOk="0">
                    <a:moveTo>
                      <a:pt x="139625" y="251"/>
                    </a:moveTo>
                    <a:lnTo>
                      <a:pt x="139625" y="2966"/>
                    </a:lnTo>
                    <a:lnTo>
                      <a:pt x="251" y="2966"/>
                    </a:lnTo>
                    <a:lnTo>
                      <a:pt x="251" y="251"/>
                    </a:lnTo>
                    <a:close/>
                    <a:moveTo>
                      <a:pt x="132" y="1"/>
                    </a:moveTo>
                    <a:cubicBezTo>
                      <a:pt x="60" y="1"/>
                      <a:pt x="1" y="60"/>
                      <a:pt x="1" y="120"/>
                    </a:cubicBezTo>
                    <a:lnTo>
                      <a:pt x="1" y="3085"/>
                    </a:lnTo>
                    <a:cubicBezTo>
                      <a:pt x="1" y="3156"/>
                      <a:pt x="60" y="3216"/>
                      <a:pt x="132" y="3216"/>
                    </a:cubicBezTo>
                    <a:lnTo>
                      <a:pt x="139756" y="3216"/>
                    </a:lnTo>
                    <a:cubicBezTo>
                      <a:pt x="139828" y="3216"/>
                      <a:pt x="139875" y="3156"/>
                      <a:pt x="139875" y="3085"/>
                    </a:cubicBezTo>
                    <a:lnTo>
                      <a:pt x="139875" y="120"/>
                    </a:lnTo>
                    <a:cubicBezTo>
                      <a:pt x="139875" y="60"/>
                      <a:pt x="139828" y="1"/>
                      <a:pt x="139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8"/>
              <p:cNvSpPr/>
              <p:nvPr/>
            </p:nvSpPr>
            <p:spPr>
              <a:xfrm>
                <a:off x="5425375" y="3424350"/>
                <a:ext cx="41700" cy="74150"/>
              </a:xfrm>
              <a:custGeom>
                <a:avLst/>
                <a:gdLst/>
                <a:ahLst/>
                <a:cxnLst/>
                <a:rect l="l" t="t" r="r" b="b"/>
                <a:pathLst>
                  <a:path w="1668" h="2966" extrusionOk="0">
                    <a:moveTo>
                      <a:pt x="1227" y="1"/>
                    </a:moveTo>
                    <a:lnTo>
                      <a:pt x="0" y="2966"/>
                    </a:lnTo>
                    <a:lnTo>
                      <a:pt x="1667" y="2966"/>
                    </a:lnTo>
                    <a:lnTo>
                      <a:pt x="1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8"/>
              <p:cNvSpPr/>
              <p:nvPr/>
            </p:nvSpPr>
            <p:spPr>
              <a:xfrm>
                <a:off x="5422100" y="3421375"/>
                <a:ext cx="47950" cy="80400"/>
              </a:xfrm>
              <a:custGeom>
                <a:avLst/>
                <a:gdLst/>
                <a:ahLst/>
                <a:cxnLst/>
                <a:rect l="l" t="t" r="r" b="b"/>
                <a:pathLst>
                  <a:path w="1918" h="3216" extrusionOk="0">
                    <a:moveTo>
                      <a:pt x="1667" y="251"/>
                    </a:moveTo>
                    <a:lnTo>
                      <a:pt x="1667" y="2966"/>
                    </a:lnTo>
                    <a:lnTo>
                      <a:pt x="322" y="2966"/>
                    </a:lnTo>
                    <a:lnTo>
                      <a:pt x="1441" y="251"/>
                    </a:lnTo>
                    <a:close/>
                    <a:moveTo>
                      <a:pt x="1358" y="1"/>
                    </a:moveTo>
                    <a:cubicBezTo>
                      <a:pt x="1310" y="1"/>
                      <a:pt x="1262" y="37"/>
                      <a:pt x="1239" y="72"/>
                    </a:cubicBezTo>
                    <a:lnTo>
                      <a:pt x="12" y="3037"/>
                    </a:lnTo>
                    <a:cubicBezTo>
                      <a:pt x="0" y="3073"/>
                      <a:pt x="0" y="3120"/>
                      <a:pt x="24" y="3156"/>
                    </a:cubicBezTo>
                    <a:cubicBezTo>
                      <a:pt x="48" y="3192"/>
                      <a:pt x="96" y="3216"/>
                      <a:pt x="131" y="3216"/>
                    </a:cubicBezTo>
                    <a:lnTo>
                      <a:pt x="1798" y="3216"/>
                    </a:lnTo>
                    <a:cubicBezTo>
                      <a:pt x="1870" y="3216"/>
                      <a:pt x="1917" y="3156"/>
                      <a:pt x="1917" y="3085"/>
                    </a:cubicBezTo>
                    <a:lnTo>
                      <a:pt x="1917" y="120"/>
                    </a:lnTo>
                    <a:cubicBezTo>
                      <a:pt x="1917" y="60"/>
                      <a:pt x="1870" y="1"/>
                      <a:pt x="1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8"/>
              <p:cNvSpPr/>
              <p:nvPr/>
            </p:nvSpPr>
            <p:spPr>
              <a:xfrm>
                <a:off x="1976425" y="3424350"/>
                <a:ext cx="41700" cy="74150"/>
              </a:xfrm>
              <a:custGeom>
                <a:avLst/>
                <a:gdLst/>
                <a:ahLst/>
                <a:cxnLst/>
                <a:rect l="l" t="t" r="r" b="b"/>
                <a:pathLst>
                  <a:path w="1668" h="2966" extrusionOk="0">
                    <a:moveTo>
                      <a:pt x="1" y="1"/>
                    </a:moveTo>
                    <a:lnTo>
                      <a:pt x="1" y="2966"/>
                    </a:lnTo>
                    <a:lnTo>
                      <a:pt x="441" y="2966"/>
                    </a:lnTo>
                    <a:lnTo>
                      <a:pt x="1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8"/>
              <p:cNvSpPr/>
              <p:nvPr/>
            </p:nvSpPr>
            <p:spPr>
              <a:xfrm>
                <a:off x="1973150" y="3421375"/>
                <a:ext cx="48250" cy="80400"/>
              </a:xfrm>
              <a:custGeom>
                <a:avLst/>
                <a:gdLst/>
                <a:ahLst/>
                <a:cxnLst/>
                <a:rect l="l" t="t" r="r" b="b"/>
                <a:pathLst>
                  <a:path w="1930" h="3216" extrusionOk="0">
                    <a:moveTo>
                      <a:pt x="1608" y="251"/>
                    </a:moveTo>
                    <a:lnTo>
                      <a:pt x="489" y="2966"/>
                    </a:lnTo>
                    <a:lnTo>
                      <a:pt x="251" y="2966"/>
                    </a:lnTo>
                    <a:lnTo>
                      <a:pt x="251" y="251"/>
                    </a:lnTo>
                    <a:close/>
                    <a:moveTo>
                      <a:pt x="132" y="1"/>
                    </a:moveTo>
                    <a:cubicBezTo>
                      <a:pt x="60" y="1"/>
                      <a:pt x="1" y="60"/>
                      <a:pt x="1" y="120"/>
                    </a:cubicBezTo>
                    <a:lnTo>
                      <a:pt x="1" y="3085"/>
                    </a:lnTo>
                    <a:cubicBezTo>
                      <a:pt x="1" y="3156"/>
                      <a:pt x="60" y="3216"/>
                      <a:pt x="132" y="3216"/>
                    </a:cubicBezTo>
                    <a:lnTo>
                      <a:pt x="572" y="3216"/>
                    </a:lnTo>
                    <a:cubicBezTo>
                      <a:pt x="620" y="3216"/>
                      <a:pt x="667" y="3180"/>
                      <a:pt x="691" y="3132"/>
                    </a:cubicBezTo>
                    <a:lnTo>
                      <a:pt x="1906" y="168"/>
                    </a:lnTo>
                    <a:cubicBezTo>
                      <a:pt x="1929" y="132"/>
                      <a:pt x="1917" y="96"/>
                      <a:pt x="1894" y="60"/>
                    </a:cubicBezTo>
                    <a:cubicBezTo>
                      <a:pt x="1870" y="25"/>
                      <a:pt x="1834" y="1"/>
                      <a:pt x="1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8"/>
              <p:cNvSpPr/>
              <p:nvPr/>
            </p:nvSpPr>
            <p:spPr>
              <a:xfrm>
                <a:off x="1818675" y="3800000"/>
                <a:ext cx="3865375" cy="5975"/>
              </a:xfrm>
              <a:custGeom>
                <a:avLst/>
                <a:gdLst/>
                <a:ahLst/>
                <a:cxnLst/>
                <a:rect l="l" t="t" r="r" b="b"/>
                <a:pathLst>
                  <a:path w="154615" h="239" extrusionOk="0">
                    <a:moveTo>
                      <a:pt x="0" y="1"/>
                    </a:moveTo>
                    <a:lnTo>
                      <a:pt x="0" y="239"/>
                    </a:lnTo>
                    <a:lnTo>
                      <a:pt x="154615" y="239"/>
                    </a:lnTo>
                    <a:lnTo>
                      <a:pt x="154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6" name="Google Shape;2376;p88"/>
            <p:cNvGrpSpPr/>
            <p:nvPr/>
          </p:nvGrpSpPr>
          <p:grpSpPr>
            <a:xfrm>
              <a:off x="5426514" y="2212817"/>
              <a:ext cx="1159192" cy="1592917"/>
              <a:chOff x="6128425" y="2474250"/>
              <a:chExt cx="968900" cy="1331425"/>
            </a:xfrm>
          </p:grpSpPr>
          <p:sp>
            <p:nvSpPr>
              <p:cNvPr id="2377" name="Google Shape;2377;p88"/>
              <p:cNvSpPr/>
              <p:nvPr/>
            </p:nvSpPr>
            <p:spPr>
              <a:xfrm>
                <a:off x="6131700" y="2869925"/>
                <a:ext cx="156600" cy="171675"/>
              </a:xfrm>
              <a:custGeom>
                <a:avLst/>
                <a:gdLst/>
                <a:ahLst/>
                <a:cxnLst/>
                <a:rect l="l" t="t" r="r" b="b"/>
                <a:pathLst>
                  <a:path w="6264" h="6867" extrusionOk="0">
                    <a:moveTo>
                      <a:pt x="337" y="0"/>
                    </a:moveTo>
                    <a:cubicBezTo>
                      <a:pt x="203" y="0"/>
                      <a:pt x="71" y="93"/>
                      <a:pt x="36" y="247"/>
                    </a:cubicBezTo>
                    <a:cubicBezTo>
                      <a:pt x="1" y="366"/>
                      <a:pt x="36" y="485"/>
                      <a:pt x="120" y="568"/>
                    </a:cubicBezTo>
                    <a:lnTo>
                      <a:pt x="1572" y="2021"/>
                    </a:lnTo>
                    <a:cubicBezTo>
                      <a:pt x="1572" y="2021"/>
                      <a:pt x="1013" y="4545"/>
                      <a:pt x="1727" y="5343"/>
                    </a:cubicBezTo>
                    <a:cubicBezTo>
                      <a:pt x="2453" y="6140"/>
                      <a:pt x="4430" y="6450"/>
                      <a:pt x="4430" y="6450"/>
                    </a:cubicBezTo>
                    <a:lnTo>
                      <a:pt x="4704" y="6867"/>
                    </a:lnTo>
                    <a:lnTo>
                      <a:pt x="6263" y="4569"/>
                    </a:lnTo>
                    <a:lnTo>
                      <a:pt x="3894" y="2187"/>
                    </a:lnTo>
                    <a:lnTo>
                      <a:pt x="489" y="44"/>
                    </a:lnTo>
                    <a:cubicBezTo>
                      <a:pt x="442" y="14"/>
                      <a:pt x="390" y="0"/>
                      <a:pt x="3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8"/>
              <p:cNvSpPr/>
              <p:nvPr/>
            </p:nvSpPr>
            <p:spPr>
              <a:xfrm>
                <a:off x="6128425" y="2866725"/>
                <a:ext cx="163450" cy="177850"/>
              </a:xfrm>
              <a:custGeom>
                <a:avLst/>
                <a:gdLst/>
                <a:ahLst/>
                <a:cxnLst/>
                <a:rect l="l" t="t" r="r" b="b"/>
                <a:pathLst>
                  <a:path w="6538" h="7114" extrusionOk="0">
                    <a:moveTo>
                      <a:pt x="467" y="1"/>
                    </a:moveTo>
                    <a:cubicBezTo>
                      <a:pt x="415" y="1"/>
                      <a:pt x="363" y="10"/>
                      <a:pt x="310" y="29"/>
                    </a:cubicBezTo>
                    <a:cubicBezTo>
                      <a:pt x="179" y="89"/>
                      <a:pt x="84" y="196"/>
                      <a:pt x="48" y="339"/>
                    </a:cubicBezTo>
                    <a:cubicBezTo>
                      <a:pt x="1" y="506"/>
                      <a:pt x="48" y="672"/>
                      <a:pt x="167" y="791"/>
                    </a:cubicBezTo>
                    <a:lnTo>
                      <a:pt x="1572" y="2184"/>
                    </a:lnTo>
                    <a:cubicBezTo>
                      <a:pt x="1489" y="2613"/>
                      <a:pt x="1072" y="4780"/>
                      <a:pt x="1775" y="5554"/>
                    </a:cubicBezTo>
                    <a:cubicBezTo>
                      <a:pt x="2453" y="6304"/>
                      <a:pt x="4156" y="6637"/>
                      <a:pt x="4489" y="6697"/>
                    </a:cubicBezTo>
                    <a:lnTo>
                      <a:pt x="4728" y="7066"/>
                    </a:lnTo>
                    <a:cubicBezTo>
                      <a:pt x="4751" y="7102"/>
                      <a:pt x="4787" y="7114"/>
                      <a:pt x="4835" y="7114"/>
                    </a:cubicBezTo>
                    <a:cubicBezTo>
                      <a:pt x="4870" y="7114"/>
                      <a:pt x="4906" y="7102"/>
                      <a:pt x="4930" y="7066"/>
                    </a:cubicBezTo>
                    <a:lnTo>
                      <a:pt x="6502" y="4768"/>
                    </a:lnTo>
                    <a:cubicBezTo>
                      <a:pt x="6537" y="4720"/>
                      <a:pt x="6525" y="4637"/>
                      <a:pt x="6466" y="4601"/>
                    </a:cubicBezTo>
                    <a:cubicBezTo>
                      <a:pt x="6443" y="4583"/>
                      <a:pt x="6419" y="4575"/>
                      <a:pt x="6395" y="4575"/>
                    </a:cubicBezTo>
                    <a:cubicBezTo>
                      <a:pt x="6357" y="4575"/>
                      <a:pt x="6321" y="4596"/>
                      <a:pt x="6299" y="4625"/>
                    </a:cubicBezTo>
                    <a:lnTo>
                      <a:pt x="4835" y="6768"/>
                    </a:lnTo>
                    <a:lnTo>
                      <a:pt x="4668" y="6506"/>
                    </a:lnTo>
                    <a:cubicBezTo>
                      <a:pt x="4644" y="6483"/>
                      <a:pt x="4609" y="6459"/>
                      <a:pt x="4573" y="6459"/>
                    </a:cubicBezTo>
                    <a:cubicBezTo>
                      <a:pt x="4561" y="6459"/>
                      <a:pt x="2632" y="6137"/>
                      <a:pt x="1953" y="5387"/>
                    </a:cubicBezTo>
                    <a:cubicBezTo>
                      <a:pt x="1287" y="4649"/>
                      <a:pt x="1822" y="2196"/>
                      <a:pt x="1822" y="2172"/>
                    </a:cubicBezTo>
                    <a:cubicBezTo>
                      <a:pt x="1834" y="2137"/>
                      <a:pt x="1822" y="2089"/>
                      <a:pt x="1799" y="2053"/>
                    </a:cubicBezTo>
                    <a:lnTo>
                      <a:pt x="334" y="613"/>
                    </a:lnTo>
                    <a:cubicBezTo>
                      <a:pt x="287" y="553"/>
                      <a:pt x="263" y="482"/>
                      <a:pt x="287" y="398"/>
                    </a:cubicBezTo>
                    <a:cubicBezTo>
                      <a:pt x="298" y="339"/>
                      <a:pt x="346" y="291"/>
                      <a:pt x="406" y="267"/>
                    </a:cubicBezTo>
                    <a:cubicBezTo>
                      <a:pt x="424" y="258"/>
                      <a:pt x="444" y="255"/>
                      <a:pt x="464" y="255"/>
                    </a:cubicBezTo>
                    <a:cubicBezTo>
                      <a:pt x="497" y="255"/>
                      <a:pt x="531" y="265"/>
                      <a:pt x="560" y="279"/>
                    </a:cubicBezTo>
                    <a:lnTo>
                      <a:pt x="3966" y="2411"/>
                    </a:lnTo>
                    <a:cubicBezTo>
                      <a:pt x="3987" y="2428"/>
                      <a:pt x="4011" y="2436"/>
                      <a:pt x="4034" y="2436"/>
                    </a:cubicBezTo>
                    <a:cubicBezTo>
                      <a:pt x="4073" y="2436"/>
                      <a:pt x="4110" y="2413"/>
                      <a:pt x="4132" y="2375"/>
                    </a:cubicBezTo>
                    <a:cubicBezTo>
                      <a:pt x="4168" y="2315"/>
                      <a:pt x="4156" y="2244"/>
                      <a:pt x="4097" y="2208"/>
                    </a:cubicBezTo>
                    <a:lnTo>
                      <a:pt x="691" y="65"/>
                    </a:lnTo>
                    <a:cubicBezTo>
                      <a:pt x="620" y="22"/>
                      <a:pt x="544" y="1"/>
                      <a:pt x="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8"/>
              <p:cNvSpPr/>
              <p:nvPr/>
            </p:nvSpPr>
            <p:spPr>
              <a:xfrm>
                <a:off x="6165650" y="2938000"/>
                <a:ext cx="47650" cy="86050"/>
              </a:xfrm>
              <a:custGeom>
                <a:avLst/>
                <a:gdLst/>
                <a:ahLst/>
                <a:cxnLst/>
                <a:rect l="l" t="t" r="r" b="b"/>
                <a:pathLst>
                  <a:path w="1906" h="3442" extrusionOk="0">
                    <a:moveTo>
                      <a:pt x="202" y="0"/>
                    </a:moveTo>
                    <a:lnTo>
                      <a:pt x="12" y="1048"/>
                    </a:lnTo>
                    <a:cubicBezTo>
                      <a:pt x="0" y="1667"/>
                      <a:pt x="83" y="2286"/>
                      <a:pt x="369" y="2620"/>
                    </a:cubicBezTo>
                    <a:cubicBezTo>
                      <a:pt x="714" y="3001"/>
                      <a:pt x="1334" y="3262"/>
                      <a:pt x="1905" y="3441"/>
                    </a:cubicBezTo>
                    <a:cubicBezTo>
                      <a:pt x="1262" y="2560"/>
                      <a:pt x="1155" y="1596"/>
                      <a:pt x="1298" y="643"/>
                    </a:cubicBezTo>
                    <a:lnTo>
                      <a:pt x="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8"/>
              <p:cNvSpPr/>
              <p:nvPr/>
            </p:nvSpPr>
            <p:spPr>
              <a:xfrm>
                <a:off x="6162375" y="2934975"/>
                <a:ext cx="54200" cy="92325"/>
              </a:xfrm>
              <a:custGeom>
                <a:avLst/>
                <a:gdLst/>
                <a:ahLst/>
                <a:cxnLst/>
                <a:rect l="l" t="t" r="r" b="b"/>
                <a:pathLst>
                  <a:path w="2168" h="3693" extrusionOk="0">
                    <a:moveTo>
                      <a:pt x="417" y="324"/>
                    </a:moveTo>
                    <a:lnTo>
                      <a:pt x="1298" y="824"/>
                    </a:lnTo>
                    <a:cubicBezTo>
                      <a:pt x="1167" y="1788"/>
                      <a:pt x="1310" y="2610"/>
                      <a:pt x="1727" y="3336"/>
                    </a:cubicBezTo>
                    <a:cubicBezTo>
                      <a:pt x="1203" y="3133"/>
                      <a:pt x="822" y="2907"/>
                      <a:pt x="595" y="2657"/>
                    </a:cubicBezTo>
                    <a:cubicBezTo>
                      <a:pt x="369" y="2407"/>
                      <a:pt x="250" y="1895"/>
                      <a:pt x="262" y="1181"/>
                    </a:cubicBezTo>
                    <a:lnTo>
                      <a:pt x="417" y="324"/>
                    </a:lnTo>
                    <a:close/>
                    <a:moveTo>
                      <a:pt x="324" y="0"/>
                    </a:moveTo>
                    <a:cubicBezTo>
                      <a:pt x="306" y="0"/>
                      <a:pt x="289" y="4"/>
                      <a:pt x="274" y="14"/>
                    </a:cubicBezTo>
                    <a:cubicBezTo>
                      <a:pt x="238" y="26"/>
                      <a:pt x="214" y="62"/>
                      <a:pt x="203" y="97"/>
                    </a:cubicBezTo>
                    <a:lnTo>
                      <a:pt x="24" y="1145"/>
                    </a:lnTo>
                    <a:cubicBezTo>
                      <a:pt x="12" y="1157"/>
                      <a:pt x="12" y="1157"/>
                      <a:pt x="12" y="1169"/>
                    </a:cubicBezTo>
                    <a:cubicBezTo>
                      <a:pt x="0" y="1967"/>
                      <a:pt x="143" y="2514"/>
                      <a:pt x="417" y="2824"/>
                    </a:cubicBezTo>
                    <a:cubicBezTo>
                      <a:pt x="714" y="3157"/>
                      <a:pt x="1238" y="3443"/>
                      <a:pt x="1988" y="3681"/>
                    </a:cubicBezTo>
                    <a:cubicBezTo>
                      <a:pt x="2012" y="3693"/>
                      <a:pt x="2024" y="3693"/>
                      <a:pt x="2036" y="3693"/>
                    </a:cubicBezTo>
                    <a:cubicBezTo>
                      <a:pt x="2072" y="3693"/>
                      <a:pt x="2108" y="3669"/>
                      <a:pt x="2131" y="3645"/>
                    </a:cubicBezTo>
                    <a:cubicBezTo>
                      <a:pt x="2167" y="3598"/>
                      <a:pt x="2167" y="3538"/>
                      <a:pt x="2131" y="3491"/>
                    </a:cubicBezTo>
                    <a:cubicBezTo>
                      <a:pt x="1584" y="2741"/>
                      <a:pt x="1393" y="1848"/>
                      <a:pt x="1560" y="776"/>
                    </a:cubicBezTo>
                    <a:cubicBezTo>
                      <a:pt x="1560" y="728"/>
                      <a:pt x="1536" y="681"/>
                      <a:pt x="1500" y="657"/>
                    </a:cubicBezTo>
                    <a:lnTo>
                      <a:pt x="393" y="14"/>
                    </a:lnTo>
                    <a:cubicBezTo>
                      <a:pt x="372" y="7"/>
                      <a:pt x="348" y="0"/>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8"/>
              <p:cNvSpPr/>
              <p:nvPr/>
            </p:nvSpPr>
            <p:spPr>
              <a:xfrm>
                <a:off x="6205225" y="2870200"/>
                <a:ext cx="75625" cy="124975"/>
              </a:xfrm>
              <a:custGeom>
                <a:avLst/>
                <a:gdLst/>
                <a:ahLst/>
                <a:cxnLst/>
                <a:rect l="l" t="t" r="r" b="b"/>
                <a:pathLst>
                  <a:path w="3025" h="4999" extrusionOk="0">
                    <a:moveTo>
                      <a:pt x="845" y="1"/>
                    </a:moveTo>
                    <a:cubicBezTo>
                      <a:pt x="624" y="1"/>
                      <a:pt x="436" y="525"/>
                      <a:pt x="501" y="998"/>
                    </a:cubicBezTo>
                    <a:cubicBezTo>
                      <a:pt x="596" y="1617"/>
                      <a:pt x="953" y="2176"/>
                      <a:pt x="953" y="2176"/>
                    </a:cubicBezTo>
                    <a:cubicBezTo>
                      <a:pt x="953" y="2176"/>
                      <a:pt x="1" y="4379"/>
                      <a:pt x="1251" y="4998"/>
                    </a:cubicBezTo>
                    <a:lnTo>
                      <a:pt x="3025" y="4272"/>
                    </a:lnTo>
                    <a:lnTo>
                      <a:pt x="2394" y="3391"/>
                    </a:lnTo>
                    <a:cubicBezTo>
                      <a:pt x="2394" y="3391"/>
                      <a:pt x="1322" y="581"/>
                      <a:pt x="1036" y="140"/>
                    </a:cubicBezTo>
                    <a:cubicBezTo>
                      <a:pt x="973" y="43"/>
                      <a:pt x="908"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8"/>
              <p:cNvSpPr/>
              <p:nvPr/>
            </p:nvSpPr>
            <p:spPr>
              <a:xfrm>
                <a:off x="6204325" y="2867025"/>
                <a:ext cx="80100" cy="131425"/>
              </a:xfrm>
              <a:custGeom>
                <a:avLst/>
                <a:gdLst/>
                <a:ahLst/>
                <a:cxnLst/>
                <a:rect l="l" t="t" r="r" b="b"/>
                <a:pathLst>
                  <a:path w="3204" h="5257" extrusionOk="0">
                    <a:moveTo>
                      <a:pt x="883" y="1"/>
                    </a:moveTo>
                    <a:cubicBezTo>
                      <a:pt x="843" y="1"/>
                      <a:pt x="810" y="10"/>
                      <a:pt x="787" y="17"/>
                    </a:cubicBezTo>
                    <a:cubicBezTo>
                      <a:pt x="489" y="125"/>
                      <a:pt x="346" y="708"/>
                      <a:pt x="418" y="1148"/>
                    </a:cubicBezTo>
                    <a:cubicBezTo>
                      <a:pt x="501" y="1672"/>
                      <a:pt x="763" y="2149"/>
                      <a:pt x="858" y="2315"/>
                    </a:cubicBezTo>
                    <a:cubicBezTo>
                      <a:pt x="703" y="2684"/>
                      <a:pt x="1" y="4625"/>
                      <a:pt x="1227" y="5232"/>
                    </a:cubicBezTo>
                    <a:cubicBezTo>
                      <a:pt x="1251" y="5244"/>
                      <a:pt x="1263" y="5256"/>
                      <a:pt x="1287" y="5256"/>
                    </a:cubicBezTo>
                    <a:cubicBezTo>
                      <a:pt x="1334" y="5256"/>
                      <a:pt x="1370" y="5220"/>
                      <a:pt x="1394" y="5185"/>
                    </a:cubicBezTo>
                    <a:cubicBezTo>
                      <a:pt x="1430" y="5113"/>
                      <a:pt x="1406" y="5042"/>
                      <a:pt x="1334" y="5018"/>
                    </a:cubicBezTo>
                    <a:cubicBezTo>
                      <a:pt x="215" y="4458"/>
                      <a:pt x="1096" y="2375"/>
                      <a:pt x="1108" y="2351"/>
                    </a:cubicBezTo>
                    <a:cubicBezTo>
                      <a:pt x="1120" y="2315"/>
                      <a:pt x="1120" y="2268"/>
                      <a:pt x="1096" y="2232"/>
                    </a:cubicBezTo>
                    <a:cubicBezTo>
                      <a:pt x="1096" y="2232"/>
                      <a:pt x="751" y="1684"/>
                      <a:pt x="668" y="1113"/>
                    </a:cubicBezTo>
                    <a:cubicBezTo>
                      <a:pt x="596" y="684"/>
                      <a:pt x="763" y="291"/>
                      <a:pt x="870" y="255"/>
                    </a:cubicBezTo>
                    <a:cubicBezTo>
                      <a:pt x="873" y="254"/>
                      <a:pt x="875" y="254"/>
                      <a:pt x="878" y="254"/>
                    </a:cubicBezTo>
                    <a:cubicBezTo>
                      <a:pt x="904" y="254"/>
                      <a:pt x="944" y="296"/>
                      <a:pt x="965" y="339"/>
                    </a:cubicBezTo>
                    <a:cubicBezTo>
                      <a:pt x="1239" y="767"/>
                      <a:pt x="2299" y="3542"/>
                      <a:pt x="2311" y="3565"/>
                    </a:cubicBezTo>
                    <a:cubicBezTo>
                      <a:pt x="2311" y="3577"/>
                      <a:pt x="2323" y="3589"/>
                      <a:pt x="2323" y="3589"/>
                    </a:cubicBezTo>
                    <a:lnTo>
                      <a:pt x="2966" y="4470"/>
                    </a:lnTo>
                    <a:cubicBezTo>
                      <a:pt x="2987" y="4499"/>
                      <a:pt x="3026" y="4515"/>
                      <a:pt x="3067" y="4515"/>
                    </a:cubicBezTo>
                    <a:cubicBezTo>
                      <a:pt x="3093" y="4515"/>
                      <a:pt x="3121" y="4508"/>
                      <a:pt x="3144" y="4494"/>
                    </a:cubicBezTo>
                    <a:cubicBezTo>
                      <a:pt x="3192" y="4458"/>
                      <a:pt x="3204" y="4375"/>
                      <a:pt x="3168" y="4316"/>
                    </a:cubicBezTo>
                    <a:lnTo>
                      <a:pt x="2537" y="3458"/>
                    </a:lnTo>
                    <a:cubicBezTo>
                      <a:pt x="2442" y="3208"/>
                      <a:pt x="1453" y="636"/>
                      <a:pt x="1180" y="208"/>
                    </a:cubicBezTo>
                    <a:cubicBezTo>
                      <a:pt x="1075" y="39"/>
                      <a:pt x="965" y="1"/>
                      <a:pt x="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8"/>
              <p:cNvSpPr/>
              <p:nvPr/>
            </p:nvSpPr>
            <p:spPr>
              <a:xfrm>
                <a:off x="6141825" y="2971925"/>
                <a:ext cx="48850" cy="30225"/>
              </a:xfrm>
              <a:custGeom>
                <a:avLst/>
                <a:gdLst/>
                <a:ahLst/>
                <a:cxnLst/>
                <a:rect l="l" t="t" r="r" b="b"/>
                <a:pathLst>
                  <a:path w="1954" h="1209" extrusionOk="0">
                    <a:moveTo>
                      <a:pt x="453" y="0"/>
                    </a:moveTo>
                    <a:cubicBezTo>
                      <a:pt x="453" y="0"/>
                      <a:pt x="1" y="393"/>
                      <a:pt x="322" y="929"/>
                    </a:cubicBezTo>
                    <a:cubicBezTo>
                      <a:pt x="445" y="1142"/>
                      <a:pt x="727" y="1208"/>
                      <a:pt x="1023" y="1208"/>
                    </a:cubicBezTo>
                    <a:cubicBezTo>
                      <a:pt x="1241" y="1208"/>
                      <a:pt x="1467" y="1172"/>
                      <a:pt x="1644" y="1132"/>
                    </a:cubicBezTo>
                    <a:cubicBezTo>
                      <a:pt x="1834" y="1096"/>
                      <a:pt x="1953" y="917"/>
                      <a:pt x="1917" y="715"/>
                    </a:cubicBezTo>
                    <a:lnTo>
                      <a:pt x="1906" y="608"/>
                    </a:lnTo>
                    <a:cubicBezTo>
                      <a:pt x="1870" y="441"/>
                      <a:pt x="1763" y="310"/>
                      <a:pt x="1608" y="274"/>
                    </a:cubicBezTo>
                    <a:lnTo>
                      <a:pt x="4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8"/>
              <p:cNvSpPr/>
              <p:nvPr/>
            </p:nvSpPr>
            <p:spPr>
              <a:xfrm>
                <a:off x="6139750" y="2968825"/>
                <a:ext cx="54200" cy="36450"/>
              </a:xfrm>
              <a:custGeom>
                <a:avLst/>
                <a:gdLst/>
                <a:ahLst/>
                <a:cxnLst/>
                <a:rect l="l" t="t" r="r" b="b"/>
                <a:pathLst>
                  <a:path w="2168" h="1458" extrusionOk="0">
                    <a:moveTo>
                      <a:pt x="572" y="255"/>
                    </a:moveTo>
                    <a:lnTo>
                      <a:pt x="1655" y="529"/>
                    </a:lnTo>
                    <a:cubicBezTo>
                      <a:pt x="1762" y="553"/>
                      <a:pt x="1846" y="636"/>
                      <a:pt x="1858" y="755"/>
                    </a:cubicBezTo>
                    <a:lnTo>
                      <a:pt x="1881" y="863"/>
                    </a:lnTo>
                    <a:cubicBezTo>
                      <a:pt x="1905" y="994"/>
                      <a:pt x="1822" y="1113"/>
                      <a:pt x="1703" y="1136"/>
                    </a:cubicBezTo>
                    <a:cubicBezTo>
                      <a:pt x="1489" y="1184"/>
                      <a:pt x="1286" y="1208"/>
                      <a:pt x="1119" y="1208"/>
                    </a:cubicBezTo>
                    <a:cubicBezTo>
                      <a:pt x="893" y="1208"/>
                      <a:pt x="619" y="1172"/>
                      <a:pt x="512" y="994"/>
                    </a:cubicBezTo>
                    <a:cubicBezTo>
                      <a:pt x="310" y="636"/>
                      <a:pt x="488" y="363"/>
                      <a:pt x="572" y="255"/>
                    </a:cubicBezTo>
                    <a:close/>
                    <a:moveTo>
                      <a:pt x="529" y="1"/>
                    </a:moveTo>
                    <a:cubicBezTo>
                      <a:pt x="500" y="1"/>
                      <a:pt x="470" y="12"/>
                      <a:pt x="453" y="29"/>
                    </a:cubicBezTo>
                    <a:cubicBezTo>
                      <a:pt x="274" y="184"/>
                      <a:pt x="0" y="625"/>
                      <a:pt x="298" y="1113"/>
                    </a:cubicBezTo>
                    <a:cubicBezTo>
                      <a:pt x="429" y="1339"/>
                      <a:pt x="703" y="1458"/>
                      <a:pt x="1119" y="1458"/>
                    </a:cubicBezTo>
                    <a:cubicBezTo>
                      <a:pt x="1298" y="1458"/>
                      <a:pt x="1524" y="1434"/>
                      <a:pt x="1750" y="1387"/>
                    </a:cubicBezTo>
                    <a:cubicBezTo>
                      <a:pt x="2000" y="1327"/>
                      <a:pt x="2167" y="1077"/>
                      <a:pt x="2131" y="815"/>
                    </a:cubicBezTo>
                    <a:lnTo>
                      <a:pt x="2108" y="708"/>
                    </a:lnTo>
                    <a:cubicBezTo>
                      <a:pt x="2072" y="494"/>
                      <a:pt x="1917" y="327"/>
                      <a:pt x="1715" y="279"/>
                    </a:cubicBezTo>
                    <a:lnTo>
                      <a:pt x="560" y="5"/>
                    </a:lnTo>
                    <a:cubicBezTo>
                      <a:pt x="550" y="2"/>
                      <a:pt x="540" y="1"/>
                      <a:pt x="5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8"/>
              <p:cNvSpPr/>
              <p:nvPr/>
            </p:nvSpPr>
            <p:spPr>
              <a:xfrm>
                <a:off x="6148375" y="2944550"/>
                <a:ext cx="42875" cy="35200"/>
              </a:xfrm>
              <a:custGeom>
                <a:avLst/>
                <a:gdLst/>
                <a:ahLst/>
                <a:cxnLst/>
                <a:rect l="l" t="t" r="r" b="b"/>
                <a:pathLst>
                  <a:path w="1715" h="1408" extrusionOk="0">
                    <a:moveTo>
                      <a:pt x="393" y="0"/>
                    </a:moveTo>
                    <a:cubicBezTo>
                      <a:pt x="393" y="0"/>
                      <a:pt x="1" y="357"/>
                      <a:pt x="72" y="881"/>
                    </a:cubicBezTo>
                    <a:cubicBezTo>
                      <a:pt x="108" y="1238"/>
                      <a:pt x="774" y="1357"/>
                      <a:pt x="1215" y="1405"/>
                    </a:cubicBezTo>
                    <a:cubicBezTo>
                      <a:pt x="1230" y="1407"/>
                      <a:pt x="1244" y="1407"/>
                      <a:pt x="1258" y="1407"/>
                    </a:cubicBezTo>
                    <a:cubicBezTo>
                      <a:pt x="1455" y="1407"/>
                      <a:pt x="1622" y="1259"/>
                      <a:pt x="1655" y="1060"/>
                    </a:cubicBezTo>
                    <a:lnTo>
                      <a:pt x="1715" y="643"/>
                    </a:lnTo>
                    <a:lnTo>
                      <a:pt x="3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8"/>
              <p:cNvSpPr/>
              <p:nvPr/>
            </p:nvSpPr>
            <p:spPr>
              <a:xfrm>
                <a:off x="6145100" y="2941250"/>
                <a:ext cx="49425" cy="41700"/>
              </a:xfrm>
              <a:custGeom>
                <a:avLst/>
                <a:gdLst/>
                <a:ahLst/>
                <a:cxnLst/>
                <a:rect l="l" t="t" r="r" b="b"/>
                <a:pathLst>
                  <a:path w="1977" h="1668" extrusionOk="0">
                    <a:moveTo>
                      <a:pt x="548" y="287"/>
                    </a:moveTo>
                    <a:lnTo>
                      <a:pt x="1715" y="846"/>
                    </a:lnTo>
                    <a:lnTo>
                      <a:pt x="1656" y="1168"/>
                    </a:lnTo>
                    <a:cubicBezTo>
                      <a:pt x="1633" y="1315"/>
                      <a:pt x="1524" y="1419"/>
                      <a:pt x="1381" y="1419"/>
                    </a:cubicBezTo>
                    <a:cubicBezTo>
                      <a:pt x="1373" y="1419"/>
                      <a:pt x="1366" y="1419"/>
                      <a:pt x="1358" y="1418"/>
                    </a:cubicBezTo>
                    <a:cubicBezTo>
                      <a:pt x="739" y="1347"/>
                      <a:pt x="346" y="1192"/>
                      <a:pt x="322" y="1001"/>
                    </a:cubicBezTo>
                    <a:cubicBezTo>
                      <a:pt x="286" y="656"/>
                      <a:pt x="453" y="394"/>
                      <a:pt x="548" y="287"/>
                    </a:cubicBezTo>
                    <a:close/>
                    <a:moveTo>
                      <a:pt x="530" y="1"/>
                    </a:moveTo>
                    <a:cubicBezTo>
                      <a:pt x="497" y="1"/>
                      <a:pt x="464" y="14"/>
                      <a:pt x="441" y="37"/>
                    </a:cubicBezTo>
                    <a:cubicBezTo>
                      <a:pt x="417" y="49"/>
                      <a:pt x="1" y="442"/>
                      <a:pt x="72" y="1025"/>
                    </a:cubicBezTo>
                    <a:cubicBezTo>
                      <a:pt x="120" y="1370"/>
                      <a:pt x="536" y="1585"/>
                      <a:pt x="1334" y="1668"/>
                    </a:cubicBezTo>
                    <a:lnTo>
                      <a:pt x="1394" y="1668"/>
                    </a:lnTo>
                    <a:cubicBezTo>
                      <a:pt x="1644" y="1668"/>
                      <a:pt x="1870" y="1477"/>
                      <a:pt x="1906" y="1204"/>
                    </a:cubicBezTo>
                    <a:lnTo>
                      <a:pt x="1977" y="799"/>
                    </a:lnTo>
                    <a:cubicBezTo>
                      <a:pt x="1977" y="739"/>
                      <a:pt x="1953" y="692"/>
                      <a:pt x="1906" y="668"/>
                    </a:cubicBezTo>
                    <a:lnTo>
                      <a:pt x="584" y="13"/>
                    </a:lnTo>
                    <a:cubicBezTo>
                      <a:pt x="567" y="5"/>
                      <a:pt x="549"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8"/>
              <p:cNvSpPr/>
              <p:nvPr/>
            </p:nvSpPr>
            <p:spPr>
              <a:xfrm>
                <a:off x="6149575" y="2920425"/>
                <a:ext cx="50325" cy="41475"/>
              </a:xfrm>
              <a:custGeom>
                <a:avLst/>
                <a:gdLst/>
                <a:ahLst/>
                <a:cxnLst/>
                <a:rect l="l" t="t" r="r" b="b"/>
                <a:pathLst>
                  <a:path w="2013" h="1659" extrusionOk="0">
                    <a:moveTo>
                      <a:pt x="857" y="1"/>
                    </a:moveTo>
                    <a:cubicBezTo>
                      <a:pt x="0" y="84"/>
                      <a:pt x="345" y="965"/>
                      <a:pt x="345" y="965"/>
                    </a:cubicBezTo>
                    <a:lnTo>
                      <a:pt x="1167" y="1560"/>
                    </a:lnTo>
                    <a:cubicBezTo>
                      <a:pt x="1258" y="1627"/>
                      <a:pt x="1363" y="1658"/>
                      <a:pt x="1466" y="1658"/>
                    </a:cubicBezTo>
                    <a:cubicBezTo>
                      <a:pt x="1659" y="1658"/>
                      <a:pt x="1848" y="1548"/>
                      <a:pt x="1941" y="1346"/>
                    </a:cubicBezTo>
                    <a:cubicBezTo>
                      <a:pt x="2012" y="1203"/>
                      <a:pt x="1977" y="1025"/>
                      <a:pt x="1869" y="929"/>
                    </a:cubicBezTo>
                    <a:lnTo>
                      <a:pt x="8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8"/>
              <p:cNvSpPr/>
              <p:nvPr/>
            </p:nvSpPr>
            <p:spPr>
              <a:xfrm>
                <a:off x="6150750" y="2917150"/>
                <a:ext cx="52725" cy="47950"/>
              </a:xfrm>
              <a:custGeom>
                <a:avLst/>
                <a:gdLst/>
                <a:ahLst/>
                <a:cxnLst/>
                <a:rect l="l" t="t" r="r" b="b"/>
                <a:pathLst>
                  <a:path w="2109" h="1918" extrusionOk="0">
                    <a:moveTo>
                      <a:pt x="775" y="263"/>
                    </a:moveTo>
                    <a:lnTo>
                      <a:pt x="1739" y="1144"/>
                    </a:lnTo>
                    <a:cubicBezTo>
                      <a:pt x="1811" y="1215"/>
                      <a:pt x="1834" y="1334"/>
                      <a:pt x="1787" y="1418"/>
                    </a:cubicBezTo>
                    <a:cubicBezTo>
                      <a:pt x="1715" y="1572"/>
                      <a:pt x="1572" y="1668"/>
                      <a:pt x="1418" y="1668"/>
                    </a:cubicBezTo>
                    <a:cubicBezTo>
                      <a:pt x="1334" y="1668"/>
                      <a:pt x="1263" y="1644"/>
                      <a:pt x="1191" y="1584"/>
                    </a:cubicBezTo>
                    <a:lnTo>
                      <a:pt x="406" y="1013"/>
                    </a:lnTo>
                    <a:cubicBezTo>
                      <a:pt x="370" y="917"/>
                      <a:pt x="298" y="644"/>
                      <a:pt x="417" y="453"/>
                    </a:cubicBezTo>
                    <a:cubicBezTo>
                      <a:pt x="489" y="346"/>
                      <a:pt x="608" y="286"/>
                      <a:pt x="775" y="263"/>
                    </a:cubicBezTo>
                    <a:close/>
                    <a:moveTo>
                      <a:pt x="798" y="1"/>
                    </a:moveTo>
                    <a:cubicBezTo>
                      <a:pt x="525" y="36"/>
                      <a:pt x="322" y="144"/>
                      <a:pt x="203" y="322"/>
                    </a:cubicBezTo>
                    <a:cubicBezTo>
                      <a:pt x="1" y="656"/>
                      <a:pt x="179" y="1120"/>
                      <a:pt x="179" y="1144"/>
                    </a:cubicBezTo>
                    <a:cubicBezTo>
                      <a:pt x="191" y="1156"/>
                      <a:pt x="203" y="1179"/>
                      <a:pt x="227" y="1191"/>
                    </a:cubicBezTo>
                    <a:lnTo>
                      <a:pt x="1049" y="1787"/>
                    </a:lnTo>
                    <a:cubicBezTo>
                      <a:pt x="1156" y="1870"/>
                      <a:pt x="1287" y="1918"/>
                      <a:pt x="1418" y="1918"/>
                    </a:cubicBezTo>
                    <a:cubicBezTo>
                      <a:pt x="1668" y="1918"/>
                      <a:pt x="1906" y="1763"/>
                      <a:pt x="2013" y="1525"/>
                    </a:cubicBezTo>
                    <a:cubicBezTo>
                      <a:pt x="2108" y="1334"/>
                      <a:pt x="2061" y="1108"/>
                      <a:pt x="1906" y="965"/>
                    </a:cubicBezTo>
                    <a:lnTo>
                      <a:pt x="894" y="36"/>
                    </a:lnTo>
                    <a:cubicBezTo>
                      <a:pt x="870" y="13"/>
                      <a:pt x="834"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8"/>
              <p:cNvSpPr/>
              <p:nvPr/>
            </p:nvSpPr>
            <p:spPr>
              <a:xfrm>
                <a:off x="6229050" y="2811475"/>
                <a:ext cx="293500" cy="365000"/>
              </a:xfrm>
              <a:custGeom>
                <a:avLst/>
                <a:gdLst/>
                <a:ahLst/>
                <a:cxnLst/>
                <a:rect l="l" t="t" r="r" b="b"/>
                <a:pathLst>
                  <a:path w="11740" h="14600" extrusionOk="0">
                    <a:moveTo>
                      <a:pt x="9108" y="1"/>
                    </a:moveTo>
                    <a:cubicBezTo>
                      <a:pt x="7858" y="2775"/>
                      <a:pt x="6965" y="5668"/>
                      <a:pt x="6382" y="8693"/>
                    </a:cubicBezTo>
                    <a:lnTo>
                      <a:pt x="1774" y="5668"/>
                    </a:lnTo>
                    <a:lnTo>
                      <a:pt x="0" y="8824"/>
                    </a:lnTo>
                    <a:cubicBezTo>
                      <a:pt x="0" y="8824"/>
                      <a:pt x="4203" y="14360"/>
                      <a:pt x="6525" y="14598"/>
                    </a:cubicBezTo>
                    <a:cubicBezTo>
                      <a:pt x="6535" y="14599"/>
                      <a:pt x="6546" y="14600"/>
                      <a:pt x="6557" y="14600"/>
                    </a:cubicBezTo>
                    <a:cubicBezTo>
                      <a:pt x="7599" y="14600"/>
                      <a:pt x="11121" y="9586"/>
                      <a:pt x="11121" y="9586"/>
                    </a:cubicBezTo>
                    <a:cubicBezTo>
                      <a:pt x="11121" y="9586"/>
                      <a:pt x="11740" y="3561"/>
                      <a:pt x="9942" y="882"/>
                    </a:cubicBezTo>
                    <a:lnTo>
                      <a:pt x="91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8"/>
              <p:cNvSpPr/>
              <p:nvPr/>
            </p:nvSpPr>
            <p:spPr>
              <a:xfrm>
                <a:off x="6457950" y="2905250"/>
                <a:ext cx="56575" cy="210775"/>
              </a:xfrm>
              <a:custGeom>
                <a:avLst/>
                <a:gdLst/>
                <a:ahLst/>
                <a:cxnLst/>
                <a:rect l="l" t="t" r="r" b="b"/>
                <a:pathLst>
                  <a:path w="2263" h="8431" extrusionOk="0">
                    <a:moveTo>
                      <a:pt x="655" y="0"/>
                    </a:moveTo>
                    <a:cubicBezTo>
                      <a:pt x="1024" y="2560"/>
                      <a:pt x="381" y="6489"/>
                      <a:pt x="0" y="8430"/>
                    </a:cubicBezTo>
                    <a:cubicBezTo>
                      <a:pt x="1048" y="7144"/>
                      <a:pt x="1965" y="5835"/>
                      <a:pt x="1965" y="5835"/>
                    </a:cubicBezTo>
                    <a:cubicBezTo>
                      <a:pt x="1965" y="5835"/>
                      <a:pt x="2262" y="2953"/>
                      <a:pt x="1845" y="286"/>
                    </a:cubicBezTo>
                    <a:lnTo>
                      <a:pt x="6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8"/>
              <p:cNvSpPr/>
              <p:nvPr/>
            </p:nvSpPr>
            <p:spPr>
              <a:xfrm>
                <a:off x="6388575" y="2995150"/>
                <a:ext cx="25025" cy="52825"/>
              </a:xfrm>
              <a:custGeom>
                <a:avLst/>
                <a:gdLst/>
                <a:ahLst/>
                <a:cxnLst/>
                <a:rect l="l" t="t" r="r" b="b"/>
                <a:pathLst>
                  <a:path w="1001" h="2113" extrusionOk="0">
                    <a:moveTo>
                      <a:pt x="287" y="0"/>
                    </a:moveTo>
                    <a:cubicBezTo>
                      <a:pt x="191" y="441"/>
                      <a:pt x="84" y="893"/>
                      <a:pt x="1" y="1346"/>
                    </a:cubicBezTo>
                    <a:cubicBezTo>
                      <a:pt x="429" y="1631"/>
                      <a:pt x="751" y="1941"/>
                      <a:pt x="906" y="2096"/>
                    </a:cubicBezTo>
                    <a:cubicBezTo>
                      <a:pt x="917" y="2107"/>
                      <a:pt x="931" y="2112"/>
                      <a:pt x="945" y="2112"/>
                    </a:cubicBezTo>
                    <a:cubicBezTo>
                      <a:pt x="973" y="2112"/>
                      <a:pt x="1001" y="2088"/>
                      <a:pt x="1001" y="2048"/>
                    </a:cubicBezTo>
                    <a:cubicBezTo>
                      <a:pt x="1001" y="1691"/>
                      <a:pt x="930" y="71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8"/>
              <p:cNvSpPr/>
              <p:nvPr/>
            </p:nvSpPr>
            <p:spPr>
              <a:xfrm>
                <a:off x="6258500" y="2983175"/>
                <a:ext cx="49450" cy="73300"/>
              </a:xfrm>
              <a:custGeom>
                <a:avLst/>
                <a:gdLst/>
                <a:ahLst/>
                <a:cxnLst/>
                <a:rect l="l" t="t" r="r" b="b"/>
                <a:pathLst>
                  <a:path w="1978" h="2932" extrusionOk="0">
                    <a:moveTo>
                      <a:pt x="1843" y="1"/>
                    </a:moveTo>
                    <a:cubicBezTo>
                      <a:pt x="1798" y="1"/>
                      <a:pt x="1753" y="31"/>
                      <a:pt x="1727" y="74"/>
                    </a:cubicBezTo>
                    <a:cubicBezTo>
                      <a:pt x="1715" y="86"/>
                      <a:pt x="918" y="1717"/>
                      <a:pt x="37" y="2729"/>
                    </a:cubicBezTo>
                    <a:cubicBezTo>
                      <a:pt x="1" y="2777"/>
                      <a:pt x="1" y="2860"/>
                      <a:pt x="48" y="2908"/>
                    </a:cubicBezTo>
                    <a:cubicBezTo>
                      <a:pt x="72" y="2920"/>
                      <a:pt x="108" y="2932"/>
                      <a:pt x="132" y="2932"/>
                    </a:cubicBezTo>
                    <a:cubicBezTo>
                      <a:pt x="168" y="2932"/>
                      <a:pt x="203" y="2920"/>
                      <a:pt x="227" y="2884"/>
                    </a:cubicBezTo>
                    <a:cubicBezTo>
                      <a:pt x="1120" y="1860"/>
                      <a:pt x="1918" y="253"/>
                      <a:pt x="1953" y="181"/>
                    </a:cubicBezTo>
                    <a:cubicBezTo>
                      <a:pt x="1977" y="122"/>
                      <a:pt x="1953" y="51"/>
                      <a:pt x="1894" y="15"/>
                    </a:cubicBezTo>
                    <a:cubicBezTo>
                      <a:pt x="1878" y="5"/>
                      <a:pt x="1860" y="1"/>
                      <a:pt x="1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8"/>
              <p:cNvSpPr/>
              <p:nvPr/>
            </p:nvSpPr>
            <p:spPr>
              <a:xfrm>
                <a:off x="6769000" y="3617825"/>
                <a:ext cx="126225" cy="161075"/>
              </a:xfrm>
              <a:custGeom>
                <a:avLst/>
                <a:gdLst/>
                <a:ahLst/>
                <a:cxnLst/>
                <a:rect l="l" t="t" r="r" b="b"/>
                <a:pathLst>
                  <a:path w="5049" h="6443" extrusionOk="0">
                    <a:moveTo>
                      <a:pt x="1738" y="1"/>
                    </a:moveTo>
                    <a:cubicBezTo>
                      <a:pt x="1738" y="1"/>
                      <a:pt x="1036" y="3275"/>
                      <a:pt x="726" y="4311"/>
                    </a:cubicBezTo>
                    <a:cubicBezTo>
                      <a:pt x="417" y="5347"/>
                      <a:pt x="95" y="5585"/>
                      <a:pt x="0" y="6442"/>
                    </a:cubicBezTo>
                    <a:lnTo>
                      <a:pt x="4048" y="5383"/>
                    </a:lnTo>
                    <a:cubicBezTo>
                      <a:pt x="4048" y="5383"/>
                      <a:pt x="3822" y="4656"/>
                      <a:pt x="4048" y="4001"/>
                    </a:cubicBezTo>
                    <a:cubicBezTo>
                      <a:pt x="4274" y="3347"/>
                      <a:pt x="5048" y="1073"/>
                      <a:pt x="5048" y="1073"/>
                    </a:cubicBezTo>
                    <a:lnTo>
                      <a:pt x="17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8"/>
              <p:cNvSpPr/>
              <p:nvPr/>
            </p:nvSpPr>
            <p:spPr>
              <a:xfrm>
                <a:off x="6765725" y="3614675"/>
                <a:ext cx="132775" cy="167200"/>
              </a:xfrm>
              <a:custGeom>
                <a:avLst/>
                <a:gdLst/>
                <a:ahLst/>
                <a:cxnLst/>
                <a:rect l="l" t="t" r="r" b="b"/>
                <a:pathLst>
                  <a:path w="5311" h="6688" extrusionOk="0">
                    <a:moveTo>
                      <a:pt x="1873" y="0"/>
                    </a:moveTo>
                    <a:cubicBezTo>
                      <a:pt x="1852" y="0"/>
                      <a:pt x="1831" y="6"/>
                      <a:pt x="1810" y="20"/>
                    </a:cubicBezTo>
                    <a:cubicBezTo>
                      <a:pt x="1786" y="32"/>
                      <a:pt x="1762" y="67"/>
                      <a:pt x="1750" y="103"/>
                    </a:cubicBezTo>
                    <a:cubicBezTo>
                      <a:pt x="1750" y="127"/>
                      <a:pt x="1048" y="3377"/>
                      <a:pt x="738" y="4401"/>
                    </a:cubicBezTo>
                    <a:cubicBezTo>
                      <a:pt x="607" y="4830"/>
                      <a:pt x="476" y="5116"/>
                      <a:pt x="357" y="5378"/>
                    </a:cubicBezTo>
                    <a:cubicBezTo>
                      <a:pt x="202" y="5735"/>
                      <a:pt x="72" y="6032"/>
                      <a:pt x="0" y="6556"/>
                    </a:cubicBezTo>
                    <a:cubicBezTo>
                      <a:pt x="0" y="6616"/>
                      <a:pt x="48" y="6687"/>
                      <a:pt x="107" y="6687"/>
                    </a:cubicBezTo>
                    <a:lnTo>
                      <a:pt x="131" y="6687"/>
                    </a:lnTo>
                    <a:cubicBezTo>
                      <a:pt x="191" y="6687"/>
                      <a:pt x="238" y="6640"/>
                      <a:pt x="250" y="6580"/>
                    </a:cubicBezTo>
                    <a:cubicBezTo>
                      <a:pt x="310" y="6104"/>
                      <a:pt x="429" y="5830"/>
                      <a:pt x="595" y="5473"/>
                    </a:cubicBezTo>
                    <a:cubicBezTo>
                      <a:pt x="703" y="5211"/>
                      <a:pt x="845" y="4913"/>
                      <a:pt x="976" y="4473"/>
                    </a:cubicBezTo>
                    <a:cubicBezTo>
                      <a:pt x="1250" y="3568"/>
                      <a:pt x="1834" y="913"/>
                      <a:pt x="1965" y="282"/>
                    </a:cubicBezTo>
                    <a:lnTo>
                      <a:pt x="5025" y="1282"/>
                    </a:lnTo>
                    <a:cubicBezTo>
                      <a:pt x="4858" y="1758"/>
                      <a:pt x="4263" y="3520"/>
                      <a:pt x="4060" y="4080"/>
                    </a:cubicBezTo>
                    <a:cubicBezTo>
                      <a:pt x="3822" y="4770"/>
                      <a:pt x="4048" y="5520"/>
                      <a:pt x="4060" y="5544"/>
                    </a:cubicBezTo>
                    <a:cubicBezTo>
                      <a:pt x="4079" y="5601"/>
                      <a:pt x="4128" y="5635"/>
                      <a:pt x="4177" y="5635"/>
                    </a:cubicBezTo>
                    <a:cubicBezTo>
                      <a:pt x="4190" y="5635"/>
                      <a:pt x="4202" y="5633"/>
                      <a:pt x="4215" y="5628"/>
                    </a:cubicBezTo>
                    <a:cubicBezTo>
                      <a:pt x="4286" y="5604"/>
                      <a:pt x="4322" y="5544"/>
                      <a:pt x="4298" y="5473"/>
                    </a:cubicBezTo>
                    <a:cubicBezTo>
                      <a:pt x="4298" y="5461"/>
                      <a:pt x="4084" y="4782"/>
                      <a:pt x="4298" y="4163"/>
                    </a:cubicBezTo>
                    <a:cubicBezTo>
                      <a:pt x="4524" y="3520"/>
                      <a:pt x="5286" y="1270"/>
                      <a:pt x="5298" y="1246"/>
                    </a:cubicBezTo>
                    <a:cubicBezTo>
                      <a:pt x="5310" y="1210"/>
                      <a:pt x="5298" y="1175"/>
                      <a:pt x="5286" y="1151"/>
                    </a:cubicBezTo>
                    <a:cubicBezTo>
                      <a:pt x="5275" y="1115"/>
                      <a:pt x="5251" y="1091"/>
                      <a:pt x="5215" y="1079"/>
                    </a:cubicBezTo>
                    <a:lnTo>
                      <a:pt x="1917" y="8"/>
                    </a:lnTo>
                    <a:cubicBezTo>
                      <a:pt x="1902" y="3"/>
                      <a:pt x="1887" y="0"/>
                      <a:pt x="1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8"/>
              <p:cNvSpPr/>
              <p:nvPr/>
            </p:nvSpPr>
            <p:spPr>
              <a:xfrm>
                <a:off x="6799050" y="3617825"/>
                <a:ext cx="96175" cy="60175"/>
              </a:xfrm>
              <a:custGeom>
                <a:avLst/>
                <a:gdLst/>
                <a:ahLst/>
                <a:cxnLst/>
                <a:rect l="l" t="t" r="r" b="b"/>
                <a:pathLst>
                  <a:path w="3847" h="2407" extrusionOk="0">
                    <a:moveTo>
                      <a:pt x="536" y="1"/>
                    </a:moveTo>
                    <a:cubicBezTo>
                      <a:pt x="536" y="1"/>
                      <a:pt x="274" y="1215"/>
                      <a:pt x="1" y="2406"/>
                    </a:cubicBezTo>
                    <a:cubicBezTo>
                      <a:pt x="1917" y="2323"/>
                      <a:pt x="3227" y="1787"/>
                      <a:pt x="3668" y="1584"/>
                    </a:cubicBezTo>
                    <a:cubicBezTo>
                      <a:pt x="3775" y="1287"/>
                      <a:pt x="3846" y="1073"/>
                      <a:pt x="3846" y="1073"/>
                    </a:cubicBezTo>
                    <a:lnTo>
                      <a:pt x="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8"/>
              <p:cNvSpPr/>
              <p:nvPr/>
            </p:nvSpPr>
            <p:spPr>
              <a:xfrm>
                <a:off x="6795775" y="3614675"/>
                <a:ext cx="102725" cy="66300"/>
              </a:xfrm>
              <a:custGeom>
                <a:avLst/>
                <a:gdLst/>
                <a:ahLst/>
                <a:cxnLst/>
                <a:rect l="l" t="t" r="r" b="b"/>
                <a:pathLst>
                  <a:path w="4109" h="2652" extrusionOk="0">
                    <a:moveTo>
                      <a:pt x="763" y="282"/>
                    </a:moveTo>
                    <a:lnTo>
                      <a:pt x="3823" y="1282"/>
                    </a:lnTo>
                    <a:lnTo>
                      <a:pt x="3703" y="1615"/>
                    </a:lnTo>
                    <a:cubicBezTo>
                      <a:pt x="3215" y="1841"/>
                      <a:pt x="2013" y="2294"/>
                      <a:pt x="286" y="2401"/>
                    </a:cubicBezTo>
                    <a:cubicBezTo>
                      <a:pt x="501" y="1508"/>
                      <a:pt x="691" y="615"/>
                      <a:pt x="763" y="282"/>
                    </a:cubicBezTo>
                    <a:close/>
                    <a:moveTo>
                      <a:pt x="671" y="0"/>
                    </a:moveTo>
                    <a:cubicBezTo>
                      <a:pt x="650" y="0"/>
                      <a:pt x="629" y="6"/>
                      <a:pt x="608" y="20"/>
                    </a:cubicBezTo>
                    <a:cubicBezTo>
                      <a:pt x="584" y="32"/>
                      <a:pt x="560" y="67"/>
                      <a:pt x="548" y="103"/>
                    </a:cubicBezTo>
                    <a:cubicBezTo>
                      <a:pt x="548" y="115"/>
                      <a:pt x="286" y="1329"/>
                      <a:pt x="13" y="2508"/>
                    </a:cubicBezTo>
                    <a:cubicBezTo>
                      <a:pt x="1" y="2544"/>
                      <a:pt x="13" y="2580"/>
                      <a:pt x="36" y="2615"/>
                    </a:cubicBezTo>
                    <a:cubicBezTo>
                      <a:pt x="60" y="2639"/>
                      <a:pt x="96" y="2651"/>
                      <a:pt x="132" y="2651"/>
                    </a:cubicBezTo>
                    <a:lnTo>
                      <a:pt x="143" y="2651"/>
                    </a:lnTo>
                    <a:cubicBezTo>
                      <a:pt x="2060" y="2568"/>
                      <a:pt x="3382" y="2044"/>
                      <a:pt x="3858" y="1818"/>
                    </a:cubicBezTo>
                    <a:cubicBezTo>
                      <a:pt x="3882" y="1806"/>
                      <a:pt x="3906" y="1782"/>
                      <a:pt x="3918" y="1746"/>
                    </a:cubicBezTo>
                    <a:lnTo>
                      <a:pt x="4096" y="1246"/>
                    </a:lnTo>
                    <a:cubicBezTo>
                      <a:pt x="4108" y="1210"/>
                      <a:pt x="4096" y="1175"/>
                      <a:pt x="4084" y="1151"/>
                    </a:cubicBezTo>
                    <a:cubicBezTo>
                      <a:pt x="4073" y="1115"/>
                      <a:pt x="4049" y="1091"/>
                      <a:pt x="4013" y="1079"/>
                    </a:cubicBezTo>
                    <a:lnTo>
                      <a:pt x="715" y="8"/>
                    </a:lnTo>
                    <a:cubicBezTo>
                      <a:pt x="700" y="3"/>
                      <a:pt x="685"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8"/>
              <p:cNvSpPr/>
              <p:nvPr/>
            </p:nvSpPr>
            <p:spPr>
              <a:xfrm>
                <a:off x="6756475" y="3717500"/>
                <a:ext cx="239950" cy="84900"/>
              </a:xfrm>
              <a:custGeom>
                <a:avLst/>
                <a:gdLst/>
                <a:ahLst/>
                <a:cxnLst/>
                <a:rect l="l" t="t" r="r" b="b"/>
                <a:pathLst>
                  <a:path w="9598" h="3396" extrusionOk="0">
                    <a:moveTo>
                      <a:pt x="4652" y="1"/>
                    </a:moveTo>
                    <a:cubicBezTo>
                      <a:pt x="4561" y="1"/>
                      <a:pt x="4471" y="38"/>
                      <a:pt x="4406" y="110"/>
                    </a:cubicBezTo>
                    <a:cubicBezTo>
                      <a:pt x="3988" y="516"/>
                      <a:pt x="2869" y="1397"/>
                      <a:pt x="1004" y="1397"/>
                    </a:cubicBezTo>
                    <a:cubicBezTo>
                      <a:pt x="956" y="1397"/>
                      <a:pt x="907" y="1397"/>
                      <a:pt x="858" y="1396"/>
                    </a:cubicBezTo>
                    <a:cubicBezTo>
                      <a:pt x="849" y="1395"/>
                      <a:pt x="841" y="1395"/>
                      <a:pt x="832" y="1395"/>
                    </a:cubicBezTo>
                    <a:cubicBezTo>
                      <a:pt x="616" y="1395"/>
                      <a:pt x="426" y="1535"/>
                      <a:pt x="346" y="1753"/>
                    </a:cubicBezTo>
                    <a:cubicBezTo>
                      <a:pt x="96" y="2396"/>
                      <a:pt x="25" y="2836"/>
                      <a:pt x="13" y="3098"/>
                    </a:cubicBezTo>
                    <a:cubicBezTo>
                      <a:pt x="1" y="3265"/>
                      <a:pt x="120" y="3396"/>
                      <a:pt x="275" y="3396"/>
                    </a:cubicBezTo>
                    <a:lnTo>
                      <a:pt x="9324" y="3396"/>
                    </a:lnTo>
                    <a:cubicBezTo>
                      <a:pt x="9478" y="3396"/>
                      <a:pt x="9597" y="3253"/>
                      <a:pt x="9586" y="3086"/>
                    </a:cubicBezTo>
                    <a:cubicBezTo>
                      <a:pt x="9502" y="2098"/>
                      <a:pt x="8978" y="1717"/>
                      <a:pt x="8145" y="1658"/>
                    </a:cubicBezTo>
                    <a:cubicBezTo>
                      <a:pt x="7395" y="1610"/>
                      <a:pt x="5490" y="467"/>
                      <a:pt x="4823" y="50"/>
                    </a:cubicBezTo>
                    <a:cubicBezTo>
                      <a:pt x="4771" y="17"/>
                      <a:pt x="4711" y="1"/>
                      <a:pt x="46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8"/>
              <p:cNvSpPr/>
              <p:nvPr/>
            </p:nvSpPr>
            <p:spPr>
              <a:xfrm>
                <a:off x="6753500" y="3714500"/>
                <a:ext cx="245900" cy="91175"/>
              </a:xfrm>
              <a:custGeom>
                <a:avLst/>
                <a:gdLst/>
                <a:ahLst/>
                <a:cxnLst/>
                <a:rect l="l" t="t" r="r" b="b"/>
                <a:pathLst>
                  <a:path w="9836" h="3647" extrusionOk="0">
                    <a:moveTo>
                      <a:pt x="4763" y="249"/>
                    </a:moveTo>
                    <a:cubicBezTo>
                      <a:pt x="4800" y="249"/>
                      <a:pt x="4837" y="258"/>
                      <a:pt x="4871" y="277"/>
                    </a:cubicBezTo>
                    <a:cubicBezTo>
                      <a:pt x="5633" y="754"/>
                      <a:pt x="7490" y="1849"/>
                      <a:pt x="8252" y="1908"/>
                    </a:cubicBezTo>
                    <a:cubicBezTo>
                      <a:pt x="9109" y="1968"/>
                      <a:pt x="9514" y="2361"/>
                      <a:pt x="9585" y="3218"/>
                    </a:cubicBezTo>
                    <a:cubicBezTo>
                      <a:pt x="9585" y="3266"/>
                      <a:pt x="9574" y="3313"/>
                      <a:pt x="9538" y="3349"/>
                    </a:cubicBezTo>
                    <a:cubicBezTo>
                      <a:pt x="9514" y="3373"/>
                      <a:pt x="9478" y="3397"/>
                      <a:pt x="9443" y="3397"/>
                    </a:cubicBezTo>
                    <a:lnTo>
                      <a:pt x="394" y="3397"/>
                    </a:lnTo>
                    <a:cubicBezTo>
                      <a:pt x="358" y="3397"/>
                      <a:pt x="322" y="3373"/>
                      <a:pt x="299" y="3349"/>
                    </a:cubicBezTo>
                    <a:cubicBezTo>
                      <a:pt x="263" y="3313"/>
                      <a:pt x="251" y="3278"/>
                      <a:pt x="251" y="3230"/>
                    </a:cubicBezTo>
                    <a:cubicBezTo>
                      <a:pt x="263" y="2980"/>
                      <a:pt x="334" y="2551"/>
                      <a:pt x="584" y="1920"/>
                    </a:cubicBezTo>
                    <a:cubicBezTo>
                      <a:pt x="644" y="1754"/>
                      <a:pt x="799" y="1635"/>
                      <a:pt x="977" y="1635"/>
                    </a:cubicBezTo>
                    <a:cubicBezTo>
                      <a:pt x="1025" y="1636"/>
                      <a:pt x="1073" y="1636"/>
                      <a:pt x="1120" y="1636"/>
                    </a:cubicBezTo>
                    <a:cubicBezTo>
                      <a:pt x="3035" y="1636"/>
                      <a:pt x="4202" y="708"/>
                      <a:pt x="4609" y="313"/>
                    </a:cubicBezTo>
                    <a:cubicBezTo>
                      <a:pt x="4652" y="270"/>
                      <a:pt x="4707" y="249"/>
                      <a:pt x="4763" y="249"/>
                    </a:cubicBezTo>
                    <a:close/>
                    <a:moveTo>
                      <a:pt x="4771" y="1"/>
                    </a:moveTo>
                    <a:cubicBezTo>
                      <a:pt x="4648" y="1"/>
                      <a:pt x="4524" y="48"/>
                      <a:pt x="4430" y="134"/>
                    </a:cubicBezTo>
                    <a:cubicBezTo>
                      <a:pt x="4049" y="515"/>
                      <a:pt x="2965" y="1387"/>
                      <a:pt x="1155" y="1387"/>
                    </a:cubicBezTo>
                    <a:cubicBezTo>
                      <a:pt x="1096" y="1387"/>
                      <a:pt x="1037" y="1386"/>
                      <a:pt x="977" y="1385"/>
                    </a:cubicBezTo>
                    <a:lnTo>
                      <a:pt x="965" y="1385"/>
                    </a:lnTo>
                    <a:cubicBezTo>
                      <a:pt x="691" y="1385"/>
                      <a:pt x="441" y="1563"/>
                      <a:pt x="346" y="1825"/>
                    </a:cubicBezTo>
                    <a:cubicBezTo>
                      <a:pt x="84" y="2492"/>
                      <a:pt x="13" y="2944"/>
                      <a:pt x="1" y="3206"/>
                    </a:cubicBezTo>
                    <a:cubicBezTo>
                      <a:pt x="1" y="3325"/>
                      <a:pt x="37" y="3444"/>
                      <a:pt x="120" y="3528"/>
                    </a:cubicBezTo>
                    <a:cubicBezTo>
                      <a:pt x="191" y="3599"/>
                      <a:pt x="287" y="3647"/>
                      <a:pt x="394" y="3647"/>
                    </a:cubicBezTo>
                    <a:lnTo>
                      <a:pt x="9443" y="3647"/>
                    </a:lnTo>
                    <a:cubicBezTo>
                      <a:pt x="9550" y="3647"/>
                      <a:pt x="9645" y="3599"/>
                      <a:pt x="9728" y="3516"/>
                    </a:cubicBezTo>
                    <a:cubicBezTo>
                      <a:pt x="9800" y="3432"/>
                      <a:pt x="9835" y="3313"/>
                      <a:pt x="9835" y="3194"/>
                    </a:cubicBezTo>
                    <a:cubicBezTo>
                      <a:pt x="9740" y="2218"/>
                      <a:pt x="9252" y="1730"/>
                      <a:pt x="8276" y="1658"/>
                    </a:cubicBezTo>
                    <a:cubicBezTo>
                      <a:pt x="7549" y="1611"/>
                      <a:pt x="5585" y="432"/>
                      <a:pt x="5002" y="63"/>
                    </a:cubicBezTo>
                    <a:cubicBezTo>
                      <a:pt x="4931" y="21"/>
                      <a:pt x="4851" y="1"/>
                      <a:pt x="4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8"/>
              <p:cNvSpPr/>
              <p:nvPr/>
            </p:nvSpPr>
            <p:spPr>
              <a:xfrm>
                <a:off x="6756475" y="3786000"/>
                <a:ext cx="239950" cy="16400"/>
              </a:xfrm>
              <a:custGeom>
                <a:avLst/>
                <a:gdLst/>
                <a:ahLst/>
                <a:cxnLst/>
                <a:rect l="l" t="t" r="r" b="b"/>
                <a:pathLst>
                  <a:path w="9598" h="656" extrusionOk="0">
                    <a:moveTo>
                      <a:pt x="61" y="1"/>
                    </a:moveTo>
                    <a:cubicBezTo>
                      <a:pt x="25" y="144"/>
                      <a:pt x="13" y="263"/>
                      <a:pt x="13" y="358"/>
                    </a:cubicBezTo>
                    <a:cubicBezTo>
                      <a:pt x="1" y="525"/>
                      <a:pt x="120" y="656"/>
                      <a:pt x="275" y="656"/>
                    </a:cubicBezTo>
                    <a:lnTo>
                      <a:pt x="9324" y="656"/>
                    </a:lnTo>
                    <a:cubicBezTo>
                      <a:pt x="9478" y="656"/>
                      <a:pt x="9597" y="513"/>
                      <a:pt x="9586" y="346"/>
                    </a:cubicBezTo>
                    <a:cubicBezTo>
                      <a:pt x="9574" y="227"/>
                      <a:pt x="9562" y="108"/>
                      <a:pt x="9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88"/>
              <p:cNvSpPr/>
              <p:nvPr/>
            </p:nvSpPr>
            <p:spPr>
              <a:xfrm>
                <a:off x="6753500" y="3782750"/>
                <a:ext cx="245900" cy="22925"/>
              </a:xfrm>
              <a:custGeom>
                <a:avLst/>
                <a:gdLst/>
                <a:ahLst/>
                <a:cxnLst/>
                <a:rect l="l" t="t" r="r" b="b"/>
                <a:pathLst>
                  <a:path w="9836" h="917" extrusionOk="0">
                    <a:moveTo>
                      <a:pt x="9550" y="250"/>
                    </a:moveTo>
                    <a:cubicBezTo>
                      <a:pt x="9562" y="333"/>
                      <a:pt x="9574" y="405"/>
                      <a:pt x="9585" y="488"/>
                    </a:cubicBezTo>
                    <a:cubicBezTo>
                      <a:pt x="9585" y="536"/>
                      <a:pt x="9574" y="583"/>
                      <a:pt x="9538" y="619"/>
                    </a:cubicBezTo>
                    <a:cubicBezTo>
                      <a:pt x="9514" y="643"/>
                      <a:pt x="9478" y="667"/>
                      <a:pt x="9443" y="667"/>
                    </a:cubicBezTo>
                    <a:lnTo>
                      <a:pt x="394" y="667"/>
                    </a:lnTo>
                    <a:cubicBezTo>
                      <a:pt x="358" y="667"/>
                      <a:pt x="322" y="643"/>
                      <a:pt x="299" y="619"/>
                    </a:cubicBezTo>
                    <a:cubicBezTo>
                      <a:pt x="263" y="583"/>
                      <a:pt x="251" y="548"/>
                      <a:pt x="251" y="500"/>
                    </a:cubicBezTo>
                    <a:cubicBezTo>
                      <a:pt x="251" y="417"/>
                      <a:pt x="263" y="345"/>
                      <a:pt x="275" y="250"/>
                    </a:cubicBezTo>
                    <a:close/>
                    <a:moveTo>
                      <a:pt x="168" y="0"/>
                    </a:moveTo>
                    <a:cubicBezTo>
                      <a:pt x="108" y="0"/>
                      <a:pt x="60" y="48"/>
                      <a:pt x="49" y="107"/>
                    </a:cubicBezTo>
                    <a:cubicBezTo>
                      <a:pt x="25" y="238"/>
                      <a:pt x="13" y="369"/>
                      <a:pt x="1" y="476"/>
                    </a:cubicBezTo>
                    <a:cubicBezTo>
                      <a:pt x="1" y="595"/>
                      <a:pt x="37" y="714"/>
                      <a:pt x="120" y="798"/>
                    </a:cubicBezTo>
                    <a:cubicBezTo>
                      <a:pt x="191" y="869"/>
                      <a:pt x="287" y="917"/>
                      <a:pt x="394" y="917"/>
                    </a:cubicBezTo>
                    <a:lnTo>
                      <a:pt x="9443" y="917"/>
                    </a:lnTo>
                    <a:cubicBezTo>
                      <a:pt x="9550" y="917"/>
                      <a:pt x="9645" y="869"/>
                      <a:pt x="9728" y="786"/>
                    </a:cubicBezTo>
                    <a:cubicBezTo>
                      <a:pt x="9800" y="702"/>
                      <a:pt x="9835" y="583"/>
                      <a:pt x="9835" y="464"/>
                    </a:cubicBezTo>
                    <a:cubicBezTo>
                      <a:pt x="9824" y="345"/>
                      <a:pt x="9800" y="214"/>
                      <a:pt x="9776" y="107"/>
                    </a:cubicBezTo>
                    <a:cubicBezTo>
                      <a:pt x="9764" y="48"/>
                      <a:pt x="9705" y="0"/>
                      <a:pt x="9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88"/>
              <p:cNvSpPr/>
              <p:nvPr/>
            </p:nvSpPr>
            <p:spPr>
              <a:xfrm>
                <a:off x="6318050" y="3617825"/>
                <a:ext cx="126525" cy="161075"/>
              </a:xfrm>
              <a:custGeom>
                <a:avLst/>
                <a:gdLst/>
                <a:ahLst/>
                <a:cxnLst/>
                <a:rect l="l" t="t" r="r" b="b"/>
                <a:pathLst>
                  <a:path w="5061" h="6443" extrusionOk="0">
                    <a:moveTo>
                      <a:pt x="3310" y="1"/>
                    </a:moveTo>
                    <a:lnTo>
                      <a:pt x="0" y="1073"/>
                    </a:lnTo>
                    <a:cubicBezTo>
                      <a:pt x="0" y="1073"/>
                      <a:pt x="774" y="3347"/>
                      <a:pt x="1000" y="4001"/>
                    </a:cubicBezTo>
                    <a:cubicBezTo>
                      <a:pt x="1226" y="4656"/>
                      <a:pt x="1000" y="5383"/>
                      <a:pt x="1000" y="5383"/>
                    </a:cubicBezTo>
                    <a:lnTo>
                      <a:pt x="5060" y="6442"/>
                    </a:lnTo>
                    <a:cubicBezTo>
                      <a:pt x="4953" y="5585"/>
                      <a:pt x="4644" y="5347"/>
                      <a:pt x="4334" y="4311"/>
                    </a:cubicBezTo>
                    <a:cubicBezTo>
                      <a:pt x="4012" y="3275"/>
                      <a:pt x="3310" y="1"/>
                      <a:pt x="33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88"/>
              <p:cNvSpPr/>
              <p:nvPr/>
            </p:nvSpPr>
            <p:spPr>
              <a:xfrm>
                <a:off x="6315075" y="3614675"/>
                <a:ext cx="132775" cy="167200"/>
              </a:xfrm>
              <a:custGeom>
                <a:avLst/>
                <a:gdLst/>
                <a:ahLst/>
                <a:cxnLst/>
                <a:rect l="l" t="t" r="r" b="b"/>
                <a:pathLst>
                  <a:path w="5311" h="6688" extrusionOk="0">
                    <a:moveTo>
                      <a:pt x="3437" y="0"/>
                    </a:moveTo>
                    <a:cubicBezTo>
                      <a:pt x="3423" y="0"/>
                      <a:pt x="3408" y="3"/>
                      <a:pt x="3393" y="8"/>
                    </a:cubicBezTo>
                    <a:lnTo>
                      <a:pt x="83" y="1079"/>
                    </a:lnTo>
                    <a:cubicBezTo>
                      <a:pt x="60" y="1091"/>
                      <a:pt x="24" y="1115"/>
                      <a:pt x="12" y="1151"/>
                    </a:cubicBezTo>
                    <a:cubicBezTo>
                      <a:pt x="0" y="1175"/>
                      <a:pt x="0" y="1210"/>
                      <a:pt x="12" y="1246"/>
                    </a:cubicBezTo>
                    <a:cubicBezTo>
                      <a:pt x="12" y="1246"/>
                      <a:pt x="774" y="3508"/>
                      <a:pt x="1000" y="4163"/>
                    </a:cubicBezTo>
                    <a:cubicBezTo>
                      <a:pt x="1214" y="4782"/>
                      <a:pt x="1000" y="5473"/>
                      <a:pt x="1000" y="5473"/>
                    </a:cubicBezTo>
                    <a:cubicBezTo>
                      <a:pt x="988" y="5544"/>
                      <a:pt x="1024" y="5604"/>
                      <a:pt x="1083" y="5628"/>
                    </a:cubicBezTo>
                    <a:cubicBezTo>
                      <a:pt x="1098" y="5633"/>
                      <a:pt x="1113" y="5635"/>
                      <a:pt x="1126" y="5635"/>
                    </a:cubicBezTo>
                    <a:cubicBezTo>
                      <a:pt x="1178" y="5635"/>
                      <a:pt x="1219" y="5601"/>
                      <a:pt x="1238" y="5544"/>
                    </a:cubicBezTo>
                    <a:cubicBezTo>
                      <a:pt x="1250" y="5520"/>
                      <a:pt x="1476" y="4782"/>
                      <a:pt x="1238" y="4080"/>
                    </a:cubicBezTo>
                    <a:cubicBezTo>
                      <a:pt x="1048" y="3520"/>
                      <a:pt x="441" y="1758"/>
                      <a:pt x="286" y="1282"/>
                    </a:cubicBezTo>
                    <a:lnTo>
                      <a:pt x="3334" y="282"/>
                    </a:lnTo>
                    <a:cubicBezTo>
                      <a:pt x="3477" y="913"/>
                      <a:pt x="4060" y="3568"/>
                      <a:pt x="4334" y="4473"/>
                    </a:cubicBezTo>
                    <a:cubicBezTo>
                      <a:pt x="4465" y="4913"/>
                      <a:pt x="4596" y="5211"/>
                      <a:pt x="4715" y="5473"/>
                    </a:cubicBezTo>
                    <a:cubicBezTo>
                      <a:pt x="4870" y="5830"/>
                      <a:pt x="4989" y="6104"/>
                      <a:pt x="5048" y="6580"/>
                    </a:cubicBezTo>
                    <a:cubicBezTo>
                      <a:pt x="5060" y="6640"/>
                      <a:pt x="5108" y="6687"/>
                      <a:pt x="5179" y="6687"/>
                    </a:cubicBezTo>
                    <a:lnTo>
                      <a:pt x="5191" y="6687"/>
                    </a:lnTo>
                    <a:cubicBezTo>
                      <a:pt x="5263" y="6687"/>
                      <a:pt x="5310" y="6616"/>
                      <a:pt x="5298" y="6556"/>
                    </a:cubicBezTo>
                    <a:cubicBezTo>
                      <a:pt x="5239" y="6032"/>
                      <a:pt x="5096" y="5735"/>
                      <a:pt x="4941" y="5378"/>
                    </a:cubicBezTo>
                    <a:cubicBezTo>
                      <a:pt x="4822" y="5116"/>
                      <a:pt x="4691" y="4830"/>
                      <a:pt x="4572" y="4401"/>
                    </a:cubicBezTo>
                    <a:cubicBezTo>
                      <a:pt x="4262" y="3377"/>
                      <a:pt x="3560" y="127"/>
                      <a:pt x="3548" y="103"/>
                    </a:cubicBezTo>
                    <a:cubicBezTo>
                      <a:pt x="3548" y="67"/>
                      <a:pt x="3524" y="32"/>
                      <a:pt x="3489" y="20"/>
                    </a:cubicBezTo>
                    <a:cubicBezTo>
                      <a:pt x="3475" y="6"/>
                      <a:pt x="3457" y="0"/>
                      <a:pt x="3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8"/>
              <p:cNvSpPr/>
              <p:nvPr/>
            </p:nvSpPr>
            <p:spPr>
              <a:xfrm>
                <a:off x="6318050" y="3617825"/>
                <a:ext cx="96150" cy="60175"/>
              </a:xfrm>
              <a:custGeom>
                <a:avLst/>
                <a:gdLst/>
                <a:ahLst/>
                <a:cxnLst/>
                <a:rect l="l" t="t" r="r" b="b"/>
                <a:pathLst>
                  <a:path w="3846" h="2407" extrusionOk="0">
                    <a:moveTo>
                      <a:pt x="3310" y="1"/>
                    </a:moveTo>
                    <a:lnTo>
                      <a:pt x="0" y="1073"/>
                    </a:lnTo>
                    <a:cubicBezTo>
                      <a:pt x="0" y="1073"/>
                      <a:pt x="72" y="1287"/>
                      <a:pt x="179" y="1584"/>
                    </a:cubicBezTo>
                    <a:cubicBezTo>
                      <a:pt x="631" y="1787"/>
                      <a:pt x="1941" y="2323"/>
                      <a:pt x="3846" y="2406"/>
                    </a:cubicBezTo>
                    <a:cubicBezTo>
                      <a:pt x="3572" y="1215"/>
                      <a:pt x="3310" y="1"/>
                      <a:pt x="3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88"/>
              <p:cNvSpPr/>
              <p:nvPr/>
            </p:nvSpPr>
            <p:spPr>
              <a:xfrm>
                <a:off x="6315075" y="3614675"/>
                <a:ext cx="102400" cy="66300"/>
              </a:xfrm>
              <a:custGeom>
                <a:avLst/>
                <a:gdLst/>
                <a:ahLst/>
                <a:cxnLst/>
                <a:rect l="l" t="t" r="r" b="b"/>
                <a:pathLst>
                  <a:path w="4096" h="2652" extrusionOk="0">
                    <a:moveTo>
                      <a:pt x="3334" y="282"/>
                    </a:moveTo>
                    <a:cubicBezTo>
                      <a:pt x="3405" y="615"/>
                      <a:pt x="3608" y="1508"/>
                      <a:pt x="3810" y="2401"/>
                    </a:cubicBezTo>
                    <a:cubicBezTo>
                      <a:pt x="2084" y="2294"/>
                      <a:pt x="881" y="1841"/>
                      <a:pt x="393" y="1615"/>
                    </a:cubicBezTo>
                    <a:lnTo>
                      <a:pt x="286" y="1282"/>
                    </a:lnTo>
                    <a:lnTo>
                      <a:pt x="3334" y="282"/>
                    </a:lnTo>
                    <a:close/>
                    <a:moveTo>
                      <a:pt x="3437" y="0"/>
                    </a:moveTo>
                    <a:cubicBezTo>
                      <a:pt x="3423" y="0"/>
                      <a:pt x="3408" y="3"/>
                      <a:pt x="3393" y="8"/>
                    </a:cubicBezTo>
                    <a:lnTo>
                      <a:pt x="83" y="1079"/>
                    </a:lnTo>
                    <a:cubicBezTo>
                      <a:pt x="60" y="1091"/>
                      <a:pt x="24" y="1115"/>
                      <a:pt x="12" y="1151"/>
                    </a:cubicBezTo>
                    <a:cubicBezTo>
                      <a:pt x="0" y="1175"/>
                      <a:pt x="0" y="1210"/>
                      <a:pt x="12" y="1246"/>
                    </a:cubicBezTo>
                    <a:lnTo>
                      <a:pt x="179" y="1746"/>
                    </a:lnTo>
                    <a:cubicBezTo>
                      <a:pt x="191" y="1782"/>
                      <a:pt x="214" y="1806"/>
                      <a:pt x="238" y="1818"/>
                    </a:cubicBezTo>
                    <a:cubicBezTo>
                      <a:pt x="726" y="2044"/>
                      <a:pt x="2048" y="2568"/>
                      <a:pt x="3965" y="2651"/>
                    </a:cubicBezTo>
                    <a:lnTo>
                      <a:pt x="3977" y="2651"/>
                    </a:lnTo>
                    <a:cubicBezTo>
                      <a:pt x="4036" y="2651"/>
                      <a:pt x="4096" y="2603"/>
                      <a:pt x="4096" y="2532"/>
                    </a:cubicBezTo>
                    <a:cubicBezTo>
                      <a:pt x="4096" y="2508"/>
                      <a:pt x="4096" y="2496"/>
                      <a:pt x="4084" y="2472"/>
                    </a:cubicBezTo>
                    <a:cubicBezTo>
                      <a:pt x="3810" y="1318"/>
                      <a:pt x="3560" y="115"/>
                      <a:pt x="3548" y="103"/>
                    </a:cubicBezTo>
                    <a:cubicBezTo>
                      <a:pt x="3548" y="67"/>
                      <a:pt x="3524" y="32"/>
                      <a:pt x="3489" y="20"/>
                    </a:cubicBezTo>
                    <a:cubicBezTo>
                      <a:pt x="3475" y="6"/>
                      <a:pt x="3457" y="0"/>
                      <a:pt x="3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8"/>
              <p:cNvSpPr/>
              <p:nvPr/>
            </p:nvSpPr>
            <p:spPr>
              <a:xfrm>
                <a:off x="6216825" y="3717500"/>
                <a:ext cx="240250" cy="84900"/>
              </a:xfrm>
              <a:custGeom>
                <a:avLst/>
                <a:gdLst/>
                <a:ahLst/>
                <a:cxnLst/>
                <a:rect l="l" t="t" r="r" b="b"/>
                <a:pathLst>
                  <a:path w="9610" h="3396" extrusionOk="0">
                    <a:moveTo>
                      <a:pt x="4955" y="1"/>
                    </a:moveTo>
                    <a:cubicBezTo>
                      <a:pt x="4897" y="1"/>
                      <a:pt x="4839" y="17"/>
                      <a:pt x="4787" y="50"/>
                    </a:cubicBezTo>
                    <a:cubicBezTo>
                      <a:pt x="4109" y="467"/>
                      <a:pt x="2204" y="1610"/>
                      <a:pt x="1454" y="1658"/>
                    </a:cubicBezTo>
                    <a:cubicBezTo>
                      <a:pt x="620" y="1717"/>
                      <a:pt x="96" y="2098"/>
                      <a:pt x="13" y="3086"/>
                    </a:cubicBezTo>
                    <a:cubicBezTo>
                      <a:pt x="1" y="3253"/>
                      <a:pt x="132" y="3396"/>
                      <a:pt x="287" y="3396"/>
                    </a:cubicBezTo>
                    <a:lnTo>
                      <a:pt x="9324" y="3396"/>
                    </a:lnTo>
                    <a:cubicBezTo>
                      <a:pt x="9478" y="3396"/>
                      <a:pt x="9609" y="3265"/>
                      <a:pt x="9597" y="3098"/>
                    </a:cubicBezTo>
                    <a:cubicBezTo>
                      <a:pt x="9574" y="2836"/>
                      <a:pt x="9502" y="2396"/>
                      <a:pt x="9264" y="1753"/>
                    </a:cubicBezTo>
                    <a:cubicBezTo>
                      <a:pt x="9172" y="1535"/>
                      <a:pt x="8982" y="1395"/>
                      <a:pt x="8766" y="1395"/>
                    </a:cubicBezTo>
                    <a:cubicBezTo>
                      <a:pt x="8758" y="1395"/>
                      <a:pt x="8749" y="1395"/>
                      <a:pt x="8740" y="1396"/>
                    </a:cubicBezTo>
                    <a:cubicBezTo>
                      <a:pt x="8691" y="1397"/>
                      <a:pt x="8643" y="1397"/>
                      <a:pt x="8595" y="1397"/>
                    </a:cubicBezTo>
                    <a:cubicBezTo>
                      <a:pt x="6741" y="1397"/>
                      <a:pt x="5610" y="516"/>
                      <a:pt x="5204" y="110"/>
                    </a:cubicBezTo>
                    <a:cubicBezTo>
                      <a:pt x="5132" y="38"/>
                      <a:pt x="5043" y="1"/>
                      <a:pt x="4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8"/>
              <p:cNvSpPr/>
              <p:nvPr/>
            </p:nvSpPr>
            <p:spPr>
              <a:xfrm>
                <a:off x="6213850" y="3714500"/>
                <a:ext cx="246200" cy="91175"/>
              </a:xfrm>
              <a:custGeom>
                <a:avLst/>
                <a:gdLst/>
                <a:ahLst/>
                <a:cxnLst/>
                <a:rect l="l" t="t" r="r" b="b"/>
                <a:pathLst>
                  <a:path w="9848" h="3647" extrusionOk="0">
                    <a:moveTo>
                      <a:pt x="5073" y="254"/>
                    </a:moveTo>
                    <a:cubicBezTo>
                      <a:pt x="5132" y="254"/>
                      <a:pt x="5192" y="277"/>
                      <a:pt x="5228" y="313"/>
                    </a:cubicBezTo>
                    <a:cubicBezTo>
                      <a:pt x="5644" y="718"/>
                      <a:pt x="6799" y="1647"/>
                      <a:pt x="8716" y="1647"/>
                    </a:cubicBezTo>
                    <a:cubicBezTo>
                      <a:pt x="8764" y="1647"/>
                      <a:pt x="8812" y="1635"/>
                      <a:pt x="8871" y="1635"/>
                    </a:cubicBezTo>
                    <a:cubicBezTo>
                      <a:pt x="9038" y="1635"/>
                      <a:pt x="9193" y="1754"/>
                      <a:pt x="9264" y="1920"/>
                    </a:cubicBezTo>
                    <a:cubicBezTo>
                      <a:pt x="9502" y="2551"/>
                      <a:pt x="9574" y="2980"/>
                      <a:pt x="9585" y="3230"/>
                    </a:cubicBezTo>
                    <a:cubicBezTo>
                      <a:pt x="9597" y="3278"/>
                      <a:pt x="9574" y="3313"/>
                      <a:pt x="9550" y="3349"/>
                    </a:cubicBezTo>
                    <a:cubicBezTo>
                      <a:pt x="9514" y="3385"/>
                      <a:pt x="9478" y="3397"/>
                      <a:pt x="9443" y="3397"/>
                    </a:cubicBezTo>
                    <a:lnTo>
                      <a:pt x="406" y="3397"/>
                    </a:lnTo>
                    <a:cubicBezTo>
                      <a:pt x="370" y="3397"/>
                      <a:pt x="334" y="3373"/>
                      <a:pt x="299" y="3349"/>
                    </a:cubicBezTo>
                    <a:cubicBezTo>
                      <a:pt x="275" y="3313"/>
                      <a:pt x="251" y="3266"/>
                      <a:pt x="263" y="3218"/>
                    </a:cubicBezTo>
                    <a:cubicBezTo>
                      <a:pt x="334" y="2361"/>
                      <a:pt x="727" y="1968"/>
                      <a:pt x="1584" y="1908"/>
                    </a:cubicBezTo>
                    <a:cubicBezTo>
                      <a:pt x="2346" y="1849"/>
                      <a:pt x="4204" y="754"/>
                      <a:pt x="4966" y="277"/>
                    </a:cubicBezTo>
                    <a:cubicBezTo>
                      <a:pt x="5002" y="265"/>
                      <a:pt x="5037" y="254"/>
                      <a:pt x="5073" y="254"/>
                    </a:cubicBezTo>
                    <a:close/>
                    <a:moveTo>
                      <a:pt x="5065" y="1"/>
                    </a:moveTo>
                    <a:cubicBezTo>
                      <a:pt x="4985" y="1"/>
                      <a:pt x="4905" y="21"/>
                      <a:pt x="4835" y="63"/>
                    </a:cubicBezTo>
                    <a:cubicBezTo>
                      <a:pt x="4251" y="432"/>
                      <a:pt x="2299" y="1611"/>
                      <a:pt x="1573" y="1658"/>
                    </a:cubicBezTo>
                    <a:cubicBezTo>
                      <a:pt x="584" y="1730"/>
                      <a:pt x="96" y="2218"/>
                      <a:pt x="13" y="3194"/>
                    </a:cubicBezTo>
                    <a:cubicBezTo>
                      <a:pt x="1" y="3313"/>
                      <a:pt x="37" y="3432"/>
                      <a:pt x="120" y="3516"/>
                    </a:cubicBezTo>
                    <a:cubicBezTo>
                      <a:pt x="191" y="3599"/>
                      <a:pt x="299" y="3647"/>
                      <a:pt x="406" y="3647"/>
                    </a:cubicBezTo>
                    <a:lnTo>
                      <a:pt x="9443" y="3647"/>
                    </a:lnTo>
                    <a:cubicBezTo>
                      <a:pt x="9550" y="3647"/>
                      <a:pt x="9657" y="3599"/>
                      <a:pt x="9728" y="3528"/>
                    </a:cubicBezTo>
                    <a:cubicBezTo>
                      <a:pt x="9800" y="3444"/>
                      <a:pt x="9847" y="3325"/>
                      <a:pt x="9835" y="3206"/>
                    </a:cubicBezTo>
                    <a:cubicBezTo>
                      <a:pt x="9824" y="2944"/>
                      <a:pt x="9752" y="2492"/>
                      <a:pt x="9490" y="1825"/>
                    </a:cubicBezTo>
                    <a:cubicBezTo>
                      <a:pt x="9395" y="1563"/>
                      <a:pt x="9145" y="1385"/>
                      <a:pt x="8871" y="1385"/>
                    </a:cubicBezTo>
                    <a:lnTo>
                      <a:pt x="8859" y="1385"/>
                    </a:lnTo>
                    <a:cubicBezTo>
                      <a:pt x="8812" y="1397"/>
                      <a:pt x="8764" y="1397"/>
                      <a:pt x="8716" y="1397"/>
                    </a:cubicBezTo>
                    <a:cubicBezTo>
                      <a:pt x="6895" y="1397"/>
                      <a:pt x="5787" y="515"/>
                      <a:pt x="5406" y="134"/>
                    </a:cubicBezTo>
                    <a:cubicBezTo>
                      <a:pt x="5313" y="48"/>
                      <a:pt x="5188" y="1"/>
                      <a:pt x="5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8"/>
              <p:cNvSpPr/>
              <p:nvPr/>
            </p:nvSpPr>
            <p:spPr>
              <a:xfrm>
                <a:off x="6216825" y="3786000"/>
                <a:ext cx="240250" cy="16400"/>
              </a:xfrm>
              <a:custGeom>
                <a:avLst/>
                <a:gdLst/>
                <a:ahLst/>
                <a:cxnLst/>
                <a:rect l="l" t="t" r="r" b="b"/>
                <a:pathLst>
                  <a:path w="9610" h="656" extrusionOk="0">
                    <a:moveTo>
                      <a:pt x="72" y="1"/>
                    </a:moveTo>
                    <a:cubicBezTo>
                      <a:pt x="49" y="108"/>
                      <a:pt x="25" y="227"/>
                      <a:pt x="13" y="346"/>
                    </a:cubicBezTo>
                    <a:cubicBezTo>
                      <a:pt x="1" y="513"/>
                      <a:pt x="120" y="656"/>
                      <a:pt x="287" y="656"/>
                    </a:cubicBezTo>
                    <a:lnTo>
                      <a:pt x="9324" y="656"/>
                    </a:lnTo>
                    <a:cubicBezTo>
                      <a:pt x="9478" y="656"/>
                      <a:pt x="9609" y="525"/>
                      <a:pt x="9597" y="358"/>
                    </a:cubicBezTo>
                    <a:cubicBezTo>
                      <a:pt x="9585" y="263"/>
                      <a:pt x="9574" y="144"/>
                      <a:pt x="9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8"/>
              <p:cNvSpPr/>
              <p:nvPr/>
            </p:nvSpPr>
            <p:spPr>
              <a:xfrm>
                <a:off x="6213850" y="3782750"/>
                <a:ext cx="246200" cy="22925"/>
              </a:xfrm>
              <a:custGeom>
                <a:avLst/>
                <a:gdLst/>
                <a:ahLst/>
                <a:cxnLst/>
                <a:rect l="l" t="t" r="r" b="b"/>
                <a:pathLst>
                  <a:path w="9848" h="917" extrusionOk="0">
                    <a:moveTo>
                      <a:pt x="9562" y="250"/>
                    </a:moveTo>
                    <a:cubicBezTo>
                      <a:pt x="9574" y="345"/>
                      <a:pt x="9585" y="417"/>
                      <a:pt x="9585" y="500"/>
                    </a:cubicBezTo>
                    <a:cubicBezTo>
                      <a:pt x="9585" y="548"/>
                      <a:pt x="9574" y="583"/>
                      <a:pt x="9550" y="619"/>
                    </a:cubicBezTo>
                    <a:cubicBezTo>
                      <a:pt x="9514" y="655"/>
                      <a:pt x="9478" y="667"/>
                      <a:pt x="9443" y="667"/>
                    </a:cubicBezTo>
                    <a:lnTo>
                      <a:pt x="406" y="667"/>
                    </a:lnTo>
                    <a:cubicBezTo>
                      <a:pt x="370" y="667"/>
                      <a:pt x="334" y="643"/>
                      <a:pt x="299" y="619"/>
                    </a:cubicBezTo>
                    <a:cubicBezTo>
                      <a:pt x="275" y="583"/>
                      <a:pt x="251" y="536"/>
                      <a:pt x="263" y="488"/>
                    </a:cubicBezTo>
                    <a:cubicBezTo>
                      <a:pt x="263" y="405"/>
                      <a:pt x="275" y="333"/>
                      <a:pt x="287" y="250"/>
                    </a:cubicBezTo>
                    <a:close/>
                    <a:moveTo>
                      <a:pt x="191" y="0"/>
                    </a:moveTo>
                    <a:cubicBezTo>
                      <a:pt x="132" y="0"/>
                      <a:pt x="84" y="48"/>
                      <a:pt x="72" y="95"/>
                    </a:cubicBezTo>
                    <a:cubicBezTo>
                      <a:pt x="37" y="214"/>
                      <a:pt x="25" y="345"/>
                      <a:pt x="13" y="464"/>
                    </a:cubicBezTo>
                    <a:cubicBezTo>
                      <a:pt x="1" y="583"/>
                      <a:pt x="37" y="702"/>
                      <a:pt x="120" y="786"/>
                    </a:cubicBezTo>
                    <a:cubicBezTo>
                      <a:pt x="191" y="869"/>
                      <a:pt x="299" y="917"/>
                      <a:pt x="406" y="917"/>
                    </a:cubicBezTo>
                    <a:lnTo>
                      <a:pt x="9443" y="917"/>
                    </a:lnTo>
                    <a:cubicBezTo>
                      <a:pt x="9550" y="917"/>
                      <a:pt x="9657" y="869"/>
                      <a:pt x="9728" y="798"/>
                    </a:cubicBezTo>
                    <a:cubicBezTo>
                      <a:pt x="9800" y="714"/>
                      <a:pt x="9847" y="595"/>
                      <a:pt x="9835" y="476"/>
                    </a:cubicBezTo>
                    <a:cubicBezTo>
                      <a:pt x="9835" y="369"/>
                      <a:pt x="9812" y="238"/>
                      <a:pt x="9788" y="107"/>
                    </a:cubicBezTo>
                    <a:cubicBezTo>
                      <a:pt x="9776" y="48"/>
                      <a:pt x="9728" y="0"/>
                      <a:pt x="9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8"/>
              <p:cNvSpPr/>
              <p:nvPr/>
            </p:nvSpPr>
            <p:spPr>
              <a:xfrm>
                <a:off x="6134100" y="3203200"/>
                <a:ext cx="963225" cy="456625"/>
              </a:xfrm>
              <a:custGeom>
                <a:avLst/>
                <a:gdLst/>
                <a:ahLst/>
                <a:cxnLst/>
                <a:rect l="l" t="t" r="r" b="b"/>
                <a:pathLst>
                  <a:path w="38529" h="18265" extrusionOk="0">
                    <a:moveTo>
                      <a:pt x="19264" y="1"/>
                    </a:moveTo>
                    <a:lnTo>
                      <a:pt x="14145" y="358"/>
                    </a:lnTo>
                    <a:cubicBezTo>
                      <a:pt x="14145" y="358"/>
                      <a:pt x="5417" y="1751"/>
                      <a:pt x="2715" y="3918"/>
                    </a:cubicBezTo>
                    <a:cubicBezTo>
                      <a:pt x="0" y="6097"/>
                      <a:pt x="4929" y="18265"/>
                      <a:pt x="4929" y="18265"/>
                    </a:cubicBezTo>
                    <a:cubicBezTo>
                      <a:pt x="4929" y="18265"/>
                      <a:pt x="4944" y="18265"/>
                      <a:pt x="4971" y="18265"/>
                    </a:cubicBezTo>
                    <a:cubicBezTo>
                      <a:pt x="5418" y="18265"/>
                      <a:pt x="9333" y="18233"/>
                      <a:pt x="12002" y="17146"/>
                    </a:cubicBezTo>
                    <a:lnTo>
                      <a:pt x="10180" y="7978"/>
                    </a:lnTo>
                    <a:lnTo>
                      <a:pt x="28349" y="7978"/>
                    </a:lnTo>
                    <a:lnTo>
                      <a:pt x="26527" y="17146"/>
                    </a:lnTo>
                    <a:cubicBezTo>
                      <a:pt x="29196" y="18233"/>
                      <a:pt x="33110" y="18265"/>
                      <a:pt x="33557" y="18265"/>
                    </a:cubicBezTo>
                    <a:cubicBezTo>
                      <a:pt x="33585" y="18265"/>
                      <a:pt x="33599" y="18265"/>
                      <a:pt x="33599" y="18265"/>
                    </a:cubicBezTo>
                    <a:cubicBezTo>
                      <a:pt x="33599" y="18265"/>
                      <a:pt x="38529" y="6097"/>
                      <a:pt x="35814" y="3918"/>
                    </a:cubicBezTo>
                    <a:cubicBezTo>
                      <a:pt x="33099" y="1751"/>
                      <a:pt x="26218" y="358"/>
                      <a:pt x="26218" y="358"/>
                    </a:cubicBezTo>
                    <a:lnTo>
                      <a:pt x="19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8"/>
              <p:cNvSpPr/>
              <p:nvPr/>
            </p:nvSpPr>
            <p:spPr>
              <a:xfrm>
                <a:off x="6257325" y="3402625"/>
                <a:ext cx="716775" cy="259575"/>
              </a:xfrm>
              <a:custGeom>
                <a:avLst/>
                <a:gdLst/>
                <a:ahLst/>
                <a:cxnLst/>
                <a:rect l="l" t="t" r="r" b="b"/>
                <a:pathLst>
                  <a:path w="28671" h="10383" fill="none" extrusionOk="0">
                    <a:moveTo>
                      <a:pt x="28670" y="10288"/>
                    </a:moveTo>
                    <a:cubicBezTo>
                      <a:pt x="24741" y="10383"/>
                      <a:pt x="21598" y="9169"/>
                      <a:pt x="21598" y="9169"/>
                    </a:cubicBezTo>
                    <a:lnTo>
                      <a:pt x="23420" y="1"/>
                    </a:lnTo>
                    <a:lnTo>
                      <a:pt x="14335" y="1"/>
                    </a:lnTo>
                    <a:lnTo>
                      <a:pt x="5251" y="1"/>
                    </a:lnTo>
                    <a:lnTo>
                      <a:pt x="7073" y="9169"/>
                    </a:lnTo>
                    <a:cubicBezTo>
                      <a:pt x="7073" y="9169"/>
                      <a:pt x="3667" y="10383"/>
                      <a:pt x="0" y="10288"/>
                    </a:cubicBezTo>
                  </a:path>
                </a:pathLst>
              </a:custGeom>
              <a:noFill/>
              <a:ln w="62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8"/>
              <p:cNvSpPr/>
              <p:nvPr/>
            </p:nvSpPr>
            <p:spPr>
              <a:xfrm>
                <a:off x="6782375" y="3346250"/>
                <a:ext cx="74200" cy="56400"/>
              </a:xfrm>
              <a:custGeom>
                <a:avLst/>
                <a:gdLst/>
                <a:ahLst/>
                <a:cxnLst/>
                <a:rect l="l" t="t" r="r" b="b"/>
                <a:pathLst>
                  <a:path w="2968" h="2256" extrusionOk="0">
                    <a:moveTo>
                      <a:pt x="2749" y="0"/>
                    </a:moveTo>
                    <a:cubicBezTo>
                      <a:pt x="2718" y="0"/>
                      <a:pt x="2686" y="9"/>
                      <a:pt x="2656" y="29"/>
                    </a:cubicBezTo>
                    <a:cubicBezTo>
                      <a:pt x="1965" y="422"/>
                      <a:pt x="572" y="1291"/>
                      <a:pt x="1" y="2256"/>
                    </a:cubicBezTo>
                    <a:lnTo>
                      <a:pt x="2418" y="2256"/>
                    </a:lnTo>
                    <a:cubicBezTo>
                      <a:pt x="2656" y="1256"/>
                      <a:pt x="2823" y="625"/>
                      <a:pt x="2930" y="256"/>
                    </a:cubicBezTo>
                    <a:cubicBezTo>
                      <a:pt x="2967" y="124"/>
                      <a:pt x="2864" y="0"/>
                      <a:pt x="2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8"/>
              <p:cNvSpPr/>
              <p:nvPr/>
            </p:nvSpPr>
            <p:spPr>
              <a:xfrm>
                <a:off x="6779100" y="3343175"/>
                <a:ext cx="80100" cy="62450"/>
              </a:xfrm>
              <a:custGeom>
                <a:avLst/>
                <a:gdLst/>
                <a:ahLst/>
                <a:cxnLst/>
                <a:rect l="l" t="t" r="r" b="b"/>
                <a:pathLst>
                  <a:path w="3204" h="2498" extrusionOk="0">
                    <a:moveTo>
                      <a:pt x="2878" y="246"/>
                    </a:moveTo>
                    <a:cubicBezTo>
                      <a:pt x="2896" y="246"/>
                      <a:pt x="2915" y="257"/>
                      <a:pt x="2930" y="271"/>
                    </a:cubicBezTo>
                    <a:cubicBezTo>
                      <a:pt x="2930" y="283"/>
                      <a:pt x="2942" y="307"/>
                      <a:pt x="2942" y="343"/>
                    </a:cubicBezTo>
                    <a:cubicBezTo>
                      <a:pt x="2846" y="676"/>
                      <a:pt x="2680" y="1283"/>
                      <a:pt x="2442" y="2260"/>
                    </a:cubicBezTo>
                    <a:lnTo>
                      <a:pt x="358" y="2260"/>
                    </a:lnTo>
                    <a:cubicBezTo>
                      <a:pt x="1001" y="1379"/>
                      <a:pt x="2299" y="569"/>
                      <a:pt x="2846" y="259"/>
                    </a:cubicBezTo>
                    <a:cubicBezTo>
                      <a:pt x="2856" y="250"/>
                      <a:pt x="2866" y="246"/>
                      <a:pt x="2878" y="246"/>
                    </a:cubicBezTo>
                    <a:close/>
                    <a:moveTo>
                      <a:pt x="2879" y="0"/>
                    </a:moveTo>
                    <a:cubicBezTo>
                      <a:pt x="2827" y="0"/>
                      <a:pt x="2775" y="15"/>
                      <a:pt x="2727" y="45"/>
                    </a:cubicBezTo>
                    <a:cubicBezTo>
                      <a:pt x="1965" y="474"/>
                      <a:pt x="608" y="1343"/>
                      <a:pt x="25" y="2319"/>
                    </a:cubicBezTo>
                    <a:cubicBezTo>
                      <a:pt x="1" y="2355"/>
                      <a:pt x="1" y="2403"/>
                      <a:pt x="25" y="2438"/>
                    </a:cubicBezTo>
                    <a:cubicBezTo>
                      <a:pt x="48" y="2474"/>
                      <a:pt x="84" y="2498"/>
                      <a:pt x="132" y="2498"/>
                    </a:cubicBezTo>
                    <a:lnTo>
                      <a:pt x="2549" y="2498"/>
                    </a:lnTo>
                    <a:cubicBezTo>
                      <a:pt x="2596" y="2498"/>
                      <a:pt x="2656" y="2462"/>
                      <a:pt x="2668" y="2403"/>
                    </a:cubicBezTo>
                    <a:cubicBezTo>
                      <a:pt x="2918" y="1379"/>
                      <a:pt x="3085" y="760"/>
                      <a:pt x="3180" y="414"/>
                    </a:cubicBezTo>
                    <a:cubicBezTo>
                      <a:pt x="3204" y="307"/>
                      <a:pt x="3180" y="200"/>
                      <a:pt x="3120" y="128"/>
                    </a:cubicBezTo>
                    <a:cubicBezTo>
                      <a:pt x="3060" y="45"/>
                      <a:pt x="2970" y="0"/>
                      <a:pt x="2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8"/>
              <p:cNvSpPr/>
              <p:nvPr/>
            </p:nvSpPr>
            <p:spPr>
              <a:xfrm>
                <a:off x="6377450" y="3358050"/>
                <a:ext cx="66525" cy="44600"/>
              </a:xfrm>
              <a:custGeom>
                <a:avLst/>
                <a:gdLst/>
                <a:ahLst/>
                <a:cxnLst/>
                <a:rect l="l" t="t" r="r" b="b"/>
                <a:pathLst>
                  <a:path w="2661" h="1784" extrusionOk="0">
                    <a:moveTo>
                      <a:pt x="180" y="0"/>
                    </a:moveTo>
                    <a:cubicBezTo>
                      <a:pt x="85" y="0"/>
                      <a:pt x="1" y="99"/>
                      <a:pt x="29" y="212"/>
                    </a:cubicBezTo>
                    <a:lnTo>
                      <a:pt x="446" y="1784"/>
                    </a:lnTo>
                    <a:lnTo>
                      <a:pt x="2660" y="1784"/>
                    </a:lnTo>
                    <a:cubicBezTo>
                      <a:pt x="1982" y="1034"/>
                      <a:pt x="827" y="331"/>
                      <a:pt x="255" y="22"/>
                    </a:cubicBezTo>
                    <a:cubicBezTo>
                      <a:pt x="231" y="7"/>
                      <a:pt x="205" y="0"/>
                      <a:pt x="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8"/>
              <p:cNvSpPr/>
              <p:nvPr/>
            </p:nvSpPr>
            <p:spPr>
              <a:xfrm>
                <a:off x="6374600" y="3354875"/>
                <a:ext cx="72650" cy="50750"/>
              </a:xfrm>
              <a:custGeom>
                <a:avLst/>
                <a:gdLst/>
                <a:ahLst/>
                <a:cxnLst/>
                <a:rect l="l" t="t" r="r" b="b"/>
                <a:pathLst>
                  <a:path w="2906" h="2030" extrusionOk="0">
                    <a:moveTo>
                      <a:pt x="295" y="248"/>
                    </a:moveTo>
                    <a:cubicBezTo>
                      <a:pt x="300" y="248"/>
                      <a:pt x="305" y="251"/>
                      <a:pt x="310" y="256"/>
                    </a:cubicBezTo>
                    <a:cubicBezTo>
                      <a:pt x="750" y="494"/>
                      <a:pt x="1786" y="1113"/>
                      <a:pt x="2477" y="1792"/>
                    </a:cubicBezTo>
                    <a:lnTo>
                      <a:pt x="655" y="1792"/>
                    </a:lnTo>
                    <a:lnTo>
                      <a:pt x="262" y="315"/>
                    </a:lnTo>
                    <a:cubicBezTo>
                      <a:pt x="262" y="292"/>
                      <a:pt x="262" y="268"/>
                      <a:pt x="274" y="268"/>
                    </a:cubicBezTo>
                    <a:cubicBezTo>
                      <a:pt x="281" y="254"/>
                      <a:pt x="288" y="248"/>
                      <a:pt x="295" y="248"/>
                    </a:cubicBezTo>
                    <a:close/>
                    <a:moveTo>
                      <a:pt x="305" y="1"/>
                    </a:moveTo>
                    <a:cubicBezTo>
                      <a:pt x="217" y="1"/>
                      <a:pt x="128" y="41"/>
                      <a:pt x="72" y="113"/>
                    </a:cubicBezTo>
                    <a:cubicBezTo>
                      <a:pt x="12" y="184"/>
                      <a:pt x="0" y="280"/>
                      <a:pt x="24" y="375"/>
                    </a:cubicBezTo>
                    <a:lnTo>
                      <a:pt x="441" y="1946"/>
                    </a:lnTo>
                    <a:cubicBezTo>
                      <a:pt x="453" y="1994"/>
                      <a:pt x="500" y="2030"/>
                      <a:pt x="560" y="2030"/>
                    </a:cubicBezTo>
                    <a:lnTo>
                      <a:pt x="2774" y="2030"/>
                    </a:lnTo>
                    <a:cubicBezTo>
                      <a:pt x="2822" y="2030"/>
                      <a:pt x="2870" y="2006"/>
                      <a:pt x="2882" y="1958"/>
                    </a:cubicBezTo>
                    <a:cubicBezTo>
                      <a:pt x="2905" y="1923"/>
                      <a:pt x="2893" y="1863"/>
                      <a:pt x="2870" y="1827"/>
                    </a:cubicBezTo>
                    <a:cubicBezTo>
                      <a:pt x="2191" y="1065"/>
                      <a:pt x="1048" y="375"/>
                      <a:pt x="429" y="30"/>
                    </a:cubicBezTo>
                    <a:cubicBezTo>
                      <a:pt x="390" y="10"/>
                      <a:pt x="348"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8"/>
              <p:cNvSpPr/>
              <p:nvPr/>
            </p:nvSpPr>
            <p:spPr>
              <a:xfrm>
                <a:off x="6806500" y="3585400"/>
                <a:ext cx="163725" cy="30075"/>
              </a:xfrm>
              <a:custGeom>
                <a:avLst/>
                <a:gdLst/>
                <a:ahLst/>
                <a:cxnLst/>
                <a:rect l="l" t="t" r="r" b="b"/>
                <a:pathLst>
                  <a:path w="6549" h="1203" fill="none" extrusionOk="0">
                    <a:moveTo>
                      <a:pt x="0" y="0"/>
                    </a:moveTo>
                    <a:cubicBezTo>
                      <a:pt x="0" y="0"/>
                      <a:pt x="3405" y="1203"/>
                      <a:pt x="6549" y="1203"/>
                    </a:cubicBezTo>
                  </a:path>
                </a:pathLst>
              </a:custGeom>
              <a:noFill/>
              <a:ln w="62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8"/>
              <p:cNvSpPr/>
              <p:nvPr/>
            </p:nvSpPr>
            <p:spPr>
              <a:xfrm>
                <a:off x="6261775" y="3585400"/>
                <a:ext cx="163150" cy="30075"/>
              </a:xfrm>
              <a:custGeom>
                <a:avLst/>
                <a:gdLst/>
                <a:ahLst/>
                <a:cxnLst/>
                <a:rect l="l" t="t" r="r" b="b"/>
                <a:pathLst>
                  <a:path w="6526" h="1203" fill="none" extrusionOk="0">
                    <a:moveTo>
                      <a:pt x="1" y="1203"/>
                    </a:moveTo>
                    <a:cubicBezTo>
                      <a:pt x="1" y="1203"/>
                      <a:pt x="3466" y="917"/>
                      <a:pt x="6525" y="0"/>
                    </a:cubicBezTo>
                  </a:path>
                </a:pathLst>
              </a:custGeom>
              <a:noFill/>
              <a:ln w="62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8"/>
              <p:cNvSpPr/>
              <p:nvPr/>
            </p:nvSpPr>
            <p:spPr>
              <a:xfrm>
                <a:off x="6651125" y="2520975"/>
                <a:ext cx="91400" cy="172975"/>
              </a:xfrm>
              <a:custGeom>
                <a:avLst/>
                <a:gdLst/>
                <a:ahLst/>
                <a:cxnLst/>
                <a:rect l="l" t="t" r="r" b="b"/>
                <a:pathLst>
                  <a:path w="3656" h="6919" extrusionOk="0">
                    <a:moveTo>
                      <a:pt x="2346" y="1"/>
                    </a:moveTo>
                    <a:cubicBezTo>
                      <a:pt x="2346" y="1"/>
                      <a:pt x="405" y="143"/>
                      <a:pt x="203" y="2370"/>
                    </a:cubicBezTo>
                    <a:cubicBezTo>
                      <a:pt x="0" y="4584"/>
                      <a:pt x="1119" y="6918"/>
                      <a:pt x="1119" y="6918"/>
                    </a:cubicBezTo>
                    <a:cubicBezTo>
                      <a:pt x="1119" y="6918"/>
                      <a:pt x="3322" y="3513"/>
                      <a:pt x="3489" y="1977"/>
                    </a:cubicBezTo>
                    <a:cubicBezTo>
                      <a:pt x="3655" y="429"/>
                      <a:pt x="2965" y="274"/>
                      <a:pt x="2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8"/>
              <p:cNvSpPr/>
              <p:nvPr/>
            </p:nvSpPr>
            <p:spPr>
              <a:xfrm>
                <a:off x="6647850" y="2518000"/>
                <a:ext cx="97650" cy="178925"/>
              </a:xfrm>
              <a:custGeom>
                <a:avLst/>
                <a:gdLst/>
                <a:ahLst/>
                <a:cxnLst/>
                <a:rect l="l" t="t" r="r" b="b"/>
                <a:pathLst>
                  <a:path w="3906" h="7157" extrusionOk="0">
                    <a:moveTo>
                      <a:pt x="2453" y="250"/>
                    </a:moveTo>
                    <a:cubicBezTo>
                      <a:pt x="2489" y="262"/>
                      <a:pt x="2536" y="286"/>
                      <a:pt x="2572" y="298"/>
                    </a:cubicBezTo>
                    <a:cubicBezTo>
                      <a:pt x="3143" y="548"/>
                      <a:pt x="3632" y="751"/>
                      <a:pt x="3489" y="2084"/>
                    </a:cubicBezTo>
                    <a:cubicBezTo>
                      <a:pt x="3358" y="3358"/>
                      <a:pt x="1739" y="6025"/>
                      <a:pt x="1274" y="6775"/>
                    </a:cubicBezTo>
                    <a:cubicBezTo>
                      <a:pt x="1012" y="6156"/>
                      <a:pt x="286" y="4287"/>
                      <a:pt x="453" y="2501"/>
                    </a:cubicBezTo>
                    <a:cubicBezTo>
                      <a:pt x="643" y="536"/>
                      <a:pt x="2203" y="274"/>
                      <a:pt x="2453" y="250"/>
                    </a:cubicBezTo>
                    <a:close/>
                    <a:moveTo>
                      <a:pt x="2465" y="0"/>
                    </a:moveTo>
                    <a:cubicBezTo>
                      <a:pt x="2441" y="0"/>
                      <a:pt x="429" y="179"/>
                      <a:pt x="215" y="2477"/>
                    </a:cubicBezTo>
                    <a:cubicBezTo>
                      <a:pt x="0" y="4703"/>
                      <a:pt x="1096" y="6989"/>
                      <a:pt x="1143" y="7097"/>
                    </a:cubicBezTo>
                    <a:cubicBezTo>
                      <a:pt x="1167" y="7132"/>
                      <a:pt x="1203" y="7156"/>
                      <a:pt x="1250" y="7156"/>
                    </a:cubicBezTo>
                    <a:cubicBezTo>
                      <a:pt x="1298" y="7156"/>
                      <a:pt x="1334" y="7144"/>
                      <a:pt x="1358" y="7108"/>
                    </a:cubicBezTo>
                    <a:cubicBezTo>
                      <a:pt x="1453" y="6966"/>
                      <a:pt x="3572" y="3656"/>
                      <a:pt x="3739" y="2108"/>
                    </a:cubicBezTo>
                    <a:cubicBezTo>
                      <a:pt x="3905" y="596"/>
                      <a:pt x="3251" y="322"/>
                      <a:pt x="2667" y="72"/>
                    </a:cubicBezTo>
                    <a:cubicBezTo>
                      <a:pt x="2620" y="48"/>
                      <a:pt x="2572" y="24"/>
                      <a:pt x="2524" y="12"/>
                    </a:cubicBezTo>
                    <a:cubicBezTo>
                      <a:pt x="2501" y="0"/>
                      <a:pt x="2489" y="0"/>
                      <a:pt x="2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8"/>
              <p:cNvSpPr/>
              <p:nvPr/>
            </p:nvSpPr>
            <p:spPr>
              <a:xfrm>
                <a:off x="6561225" y="2676350"/>
                <a:ext cx="152125" cy="113725"/>
              </a:xfrm>
              <a:custGeom>
                <a:avLst/>
                <a:gdLst/>
                <a:ahLst/>
                <a:cxnLst/>
                <a:rect l="l" t="t" r="r" b="b"/>
                <a:pathLst>
                  <a:path w="6085" h="4549" extrusionOk="0">
                    <a:moveTo>
                      <a:pt x="1965" y="1"/>
                    </a:moveTo>
                    <a:lnTo>
                      <a:pt x="1060" y="4108"/>
                    </a:lnTo>
                    <a:lnTo>
                      <a:pt x="0" y="4549"/>
                    </a:lnTo>
                    <a:lnTo>
                      <a:pt x="0" y="4549"/>
                    </a:lnTo>
                    <a:lnTo>
                      <a:pt x="6085" y="4263"/>
                    </a:lnTo>
                    <a:lnTo>
                      <a:pt x="5144" y="4263"/>
                    </a:lnTo>
                    <a:cubicBezTo>
                      <a:pt x="5144" y="4263"/>
                      <a:pt x="4501" y="1786"/>
                      <a:pt x="4775" y="286"/>
                    </a:cubicBez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8"/>
              <p:cNvSpPr/>
              <p:nvPr/>
            </p:nvSpPr>
            <p:spPr>
              <a:xfrm>
                <a:off x="6557650" y="2673325"/>
                <a:ext cx="158675" cy="120025"/>
              </a:xfrm>
              <a:custGeom>
                <a:avLst/>
                <a:gdLst/>
                <a:ahLst/>
                <a:cxnLst/>
                <a:rect l="l" t="t" r="r" b="b"/>
                <a:pathLst>
                  <a:path w="6347" h="4801" extrusionOk="0">
                    <a:moveTo>
                      <a:pt x="2101" y="1"/>
                    </a:moveTo>
                    <a:cubicBezTo>
                      <a:pt x="2048" y="1"/>
                      <a:pt x="2000" y="44"/>
                      <a:pt x="1989" y="98"/>
                    </a:cubicBezTo>
                    <a:lnTo>
                      <a:pt x="1096" y="4146"/>
                    </a:lnTo>
                    <a:lnTo>
                      <a:pt x="96" y="4563"/>
                    </a:lnTo>
                    <a:cubicBezTo>
                      <a:pt x="24" y="4586"/>
                      <a:pt x="1" y="4658"/>
                      <a:pt x="24" y="4717"/>
                    </a:cubicBezTo>
                    <a:cubicBezTo>
                      <a:pt x="48" y="4765"/>
                      <a:pt x="84" y="4801"/>
                      <a:pt x="143" y="4801"/>
                    </a:cubicBezTo>
                    <a:cubicBezTo>
                      <a:pt x="155" y="4801"/>
                      <a:pt x="167" y="4789"/>
                      <a:pt x="191" y="4789"/>
                    </a:cubicBezTo>
                    <a:lnTo>
                      <a:pt x="1251" y="4348"/>
                    </a:lnTo>
                    <a:cubicBezTo>
                      <a:pt x="1286" y="4336"/>
                      <a:pt x="1310" y="4301"/>
                      <a:pt x="1322" y="4265"/>
                    </a:cubicBezTo>
                    <a:lnTo>
                      <a:pt x="2215" y="253"/>
                    </a:lnTo>
                    <a:lnTo>
                      <a:pt x="4775" y="514"/>
                    </a:lnTo>
                    <a:cubicBezTo>
                      <a:pt x="4561" y="2027"/>
                      <a:pt x="5144" y="4313"/>
                      <a:pt x="5168" y="4420"/>
                    </a:cubicBezTo>
                    <a:cubicBezTo>
                      <a:pt x="5192" y="4467"/>
                      <a:pt x="5239" y="4515"/>
                      <a:pt x="5287" y="4515"/>
                    </a:cubicBezTo>
                    <a:lnTo>
                      <a:pt x="6228" y="4515"/>
                    </a:lnTo>
                    <a:cubicBezTo>
                      <a:pt x="6299" y="4515"/>
                      <a:pt x="6347" y="4455"/>
                      <a:pt x="6347" y="4384"/>
                    </a:cubicBezTo>
                    <a:cubicBezTo>
                      <a:pt x="6347" y="4313"/>
                      <a:pt x="6299" y="4265"/>
                      <a:pt x="6228" y="4265"/>
                    </a:cubicBezTo>
                    <a:lnTo>
                      <a:pt x="5394" y="4265"/>
                    </a:lnTo>
                    <a:cubicBezTo>
                      <a:pt x="5275" y="3801"/>
                      <a:pt x="4811" y="1717"/>
                      <a:pt x="5037" y="419"/>
                    </a:cubicBezTo>
                    <a:cubicBezTo>
                      <a:pt x="5037" y="384"/>
                      <a:pt x="5037" y="360"/>
                      <a:pt x="5013" y="324"/>
                    </a:cubicBezTo>
                    <a:cubicBezTo>
                      <a:pt x="4989" y="300"/>
                      <a:pt x="4966" y="276"/>
                      <a:pt x="4930" y="276"/>
                    </a:cubicBezTo>
                    <a:lnTo>
                      <a:pt x="2120" y="3"/>
                    </a:lnTo>
                    <a:cubicBezTo>
                      <a:pt x="2114" y="1"/>
                      <a:pt x="2107" y="1"/>
                      <a:pt x="2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8"/>
              <p:cNvSpPr/>
              <p:nvPr/>
            </p:nvSpPr>
            <p:spPr>
              <a:xfrm>
                <a:off x="6599325" y="2676350"/>
                <a:ext cx="50325" cy="50025"/>
              </a:xfrm>
              <a:custGeom>
                <a:avLst/>
                <a:gdLst/>
                <a:ahLst/>
                <a:cxnLst/>
                <a:rect l="l" t="t" r="r" b="b"/>
                <a:pathLst>
                  <a:path w="2013" h="2001" extrusionOk="0">
                    <a:moveTo>
                      <a:pt x="441" y="1"/>
                    </a:moveTo>
                    <a:lnTo>
                      <a:pt x="0" y="2001"/>
                    </a:lnTo>
                    <a:cubicBezTo>
                      <a:pt x="1167" y="1679"/>
                      <a:pt x="2013" y="834"/>
                      <a:pt x="2013" y="834"/>
                    </a:cubicBezTo>
                    <a:lnTo>
                      <a:pt x="1739" y="132"/>
                    </a:lnTo>
                    <a:lnTo>
                      <a:pt x="4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8"/>
              <p:cNvSpPr/>
              <p:nvPr/>
            </p:nvSpPr>
            <p:spPr>
              <a:xfrm>
                <a:off x="6596050" y="2673325"/>
                <a:ext cx="56875" cy="56025"/>
              </a:xfrm>
              <a:custGeom>
                <a:avLst/>
                <a:gdLst/>
                <a:ahLst/>
                <a:cxnLst/>
                <a:rect l="l" t="t" r="r" b="b"/>
                <a:pathLst>
                  <a:path w="2275" h="2241" extrusionOk="0">
                    <a:moveTo>
                      <a:pt x="679" y="253"/>
                    </a:moveTo>
                    <a:lnTo>
                      <a:pt x="1775" y="372"/>
                    </a:lnTo>
                    <a:lnTo>
                      <a:pt x="1989" y="919"/>
                    </a:lnTo>
                    <a:cubicBezTo>
                      <a:pt x="1798" y="1098"/>
                      <a:pt x="1155" y="1657"/>
                      <a:pt x="298" y="1943"/>
                    </a:cubicBezTo>
                    <a:lnTo>
                      <a:pt x="679" y="253"/>
                    </a:lnTo>
                    <a:close/>
                    <a:moveTo>
                      <a:pt x="565" y="1"/>
                    </a:moveTo>
                    <a:cubicBezTo>
                      <a:pt x="512" y="1"/>
                      <a:pt x="464" y="44"/>
                      <a:pt x="453" y="98"/>
                    </a:cubicBezTo>
                    <a:lnTo>
                      <a:pt x="12" y="2098"/>
                    </a:lnTo>
                    <a:cubicBezTo>
                      <a:pt x="1" y="2134"/>
                      <a:pt x="12" y="2181"/>
                      <a:pt x="48" y="2205"/>
                    </a:cubicBezTo>
                    <a:cubicBezTo>
                      <a:pt x="72" y="2229"/>
                      <a:pt x="96" y="2241"/>
                      <a:pt x="131" y="2241"/>
                    </a:cubicBezTo>
                    <a:lnTo>
                      <a:pt x="167" y="2241"/>
                    </a:lnTo>
                    <a:cubicBezTo>
                      <a:pt x="1346" y="1919"/>
                      <a:pt x="2191" y="1074"/>
                      <a:pt x="2227" y="1038"/>
                    </a:cubicBezTo>
                    <a:cubicBezTo>
                      <a:pt x="2263" y="1003"/>
                      <a:pt x="2275" y="955"/>
                      <a:pt x="2251" y="907"/>
                    </a:cubicBezTo>
                    <a:lnTo>
                      <a:pt x="1989" y="205"/>
                    </a:lnTo>
                    <a:cubicBezTo>
                      <a:pt x="1965" y="157"/>
                      <a:pt x="1929" y="133"/>
                      <a:pt x="1882" y="122"/>
                    </a:cubicBezTo>
                    <a:lnTo>
                      <a:pt x="584" y="3"/>
                    </a:lnTo>
                    <a:cubicBezTo>
                      <a:pt x="578" y="1"/>
                      <a:pt x="571" y="1"/>
                      <a:pt x="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8"/>
              <p:cNvSpPr/>
              <p:nvPr/>
            </p:nvSpPr>
            <p:spPr>
              <a:xfrm>
                <a:off x="6578200" y="2520925"/>
                <a:ext cx="131575" cy="184400"/>
              </a:xfrm>
              <a:custGeom>
                <a:avLst/>
                <a:gdLst/>
                <a:ahLst/>
                <a:cxnLst/>
                <a:rect l="l" t="t" r="r" b="b"/>
                <a:pathLst>
                  <a:path w="5263" h="7376" extrusionOk="0">
                    <a:moveTo>
                      <a:pt x="2870" y="1"/>
                    </a:moveTo>
                    <a:cubicBezTo>
                      <a:pt x="1651" y="1"/>
                      <a:pt x="798" y="741"/>
                      <a:pt x="798" y="741"/>
                    </a:cubicBezTo>
                    <a:cubicBezTo>
                      <a:pt x="834" y="1443"/>
                      <a:pt x="0" y="4110"/>
                      <a:pt x="83" y="5432"/>
                    </a:cubicBezTo>
                    <a:cubicBezTo>
                      <a:pt x="161" y="6643"/>
                      <a:pt x="1052" y="7375"/>
                      <a:pt x="1835" y="7375"/>
                    </a:cubicBezTo>
                    <a:cubicBezTo>
                      <a:pt x="1899" y="7375"/>
                      <a:pt x="1962" y="7370"/>
                      <a:pt x="2024" y="7361"/>
                    </a:cubicBezTo>
                    <a:cubicBezTo>
                      <a:pt x="2786" y="7242"/>
                      <a:pt x="3072" y="6861"/>
                      <a:pt x="3072" y="6861"/>
                    </a:cubicBezTo>
                    <a:lnTo>
                      <a:pt x="4060" y="6789"/>
                    </a:lnTo>
                    <a:cubicBezTo>
                      <a:pt x="4120" y="5622"/>
                      <a:pt x="5263" y="4170"/>
                      <a:pt x="5120" y="2789"/>
                    </a:cubicBezTo>
                    <a:cubicBezTo>
                      <a:pt x="4965" y="1407"/>
                      <a:pt x="4536" y="145"/>
                      <a:pt x="3155" y="14"/>
                    </a:cubicBezTo>
                    <a:cubicBezTo>
                      <a:pt x="3058" y="5"/>
                      <a:pt x="2963" y="1"/>
                      <a:pt x="2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8"/>
              <p:cNvSpPr/>
              <p:nvPr/>
            </p:nvSpPr>
            <p:spPr>
              <a:xfrm>
                <a:off x="6576100" y="2517900"/>
                <a:ext cx="135175" cy="190625"/>
              </a:xfrm>
              <a:custGeom>
                <a:avLst/>
                <a:gdLst/>
                <a:ahLst/>
                <a:cxnLst/>
                <a:rect l="l" t="t" r="r" b="b"/>
                <a:pathLst>
                  <a:path w="5407" h="7625" extrusionOk="0">
                    <a:moveTo>
                      <a:pt x="2935" y="0"/>
                    </a:moveTo>
                    <a:cubicBezTo>
                      <a:pt x="1697" y="0"/>
                      <a:pt x="831" y="733"/>
                      <a:pt x="799" y="766"/>
                    </a:cubicBezTo>
                    <a:cubicBezTo>
                      <a:pt x="763" y="790"/>
                      <a:pt x="751" y="838"/>
                      <a:pt x="751" y="874"/>
                    </a:cubicBezTo>
                    <a:cubicBezTo>
                      <a:pt x="763" y="1147"/>
                      <a:pt x="632" y="1814"/>
                      <a:pt x="477" y="2517"/>
                    </a:cubicBezTo>
                    <a:cubicBezTo>
                      <a:pt x="251" y="3576"/>
                      <a:pt x="1" y="4779"/>
                      <a:pt x="48" y="5553"/>
                    </a:cubicBezTo>
                    <a:cubicBezTo>
                      <a:pt x="84" y="6243"/>
                      <a:pt x="382" y="6839"/>
                      <a:pt x="870" y="7232"/>
                    </a:cubicBezTo>
                    <a:cubicBezTo>
                      <a:pt x="1191" y="7482"/>
                      <a:pt x="1561" y="7624"/>
                      <a:pt x="1918" y="7624"/>
                    </a:cubicBezTo>
                    <a:cubicBezTo>
                      <a:pt x="1989" y="7624"/>
                      <a:pt x="2049" y="7613"/>
                      <a:pt x="2120" y="7601"/>
                    </a:cubicBezTo>
                    <a:cubicBezTo>
                      <a:pt x="2930" y="7470"/>
                      <a:pt x="3251" y="7065"/>
                      <a:pt x="3263" y="7053"/>
                    </a:cubicBezTo>
                    <a:cubicBezTo>
                      <a:pt x="3299" y="6993"/>
                      <a:pt x="3287" y="6922"/>
                      <a:pt x="3239" y="6874"/>
                    </a:cubicBezTo>
                    <a:cubicBezTo>
                      <a:pt x="3216" y="6860"/>
                      <a:pt x="3190" y="6854"/>
                      <a:pt x="3165" y="6854"/>
                    </a:cubicBezTo>
                    <a:cubicBezTo>
                      <a:pt x="3127" y="6854"/>
                      <a:pt x="3090" y="6869"/>
                      <a:pt x="3061" y="6898"/>
                    </a:cubicBezTo>
                    <a:cubicBezTo>
                      <a:pt x="3061" y="6898"/>
                      <a:pt x="2787" y="7243"/>
                      <a:pt x="2084" y="7363"/>
                    </a:cubicBezTo>
                    <a:cubicBezTo>
                      <a:pt x="2034" y="7369"/>
                      <a:pt x="1983" y="7373"/>
                      <a:pt x="1932" y="7373"/>
                    </a:cubicBezTo>
                    <a:cubicBezTo>
                      <a:pt x="1630" y="7373"/>
                      <a:pt x="1310" y="7255"/>
                      <a:pt x="1025" y="7041"/>
                    </a:cubicBezTo>
                    <a:cubicBezTo>
                      <a:pt x="596" y="6684"/>
                      <a:pt x="334" y="6160"/>
                      <a:pt x="298" y="5541"/>
                    </a:cubicBezTo>
                    <a:cubicBezTo>
                      <a:pt x="251" y="4791"/>
                      <a:pt x="513" y="3564"/>
                      <a:pt x="715" y="2576"/>
                    </a:cubicBezTo>
                    <a:cubicBezTo>
                      <a:pt x="870" y="1874"/>
                      <a:pt x="1001" y="1255"/>
                      <a:pt x="1001" y="921"/>
                    </a:cubicBezTo>
                    <a:cubicBezTo>
                      <a:pt x="1186" y="780"/>
                      <a:pt x="1937" y="251"/>
                      <a:pt x="2936" y="251"/>
                    </a:cubicBezTo>
                    <a:cubicBezTo>
                      <a:pt x="3031" y="251"/>
                      <a:pt x="3128" y="256"/>
                      <a:pt x="3227" y="266"/>
                    </a:cubicBezTo>
                    <a:cubicBezTo>
                      <a:pt x="4311" y="362"/>
                      <a:pt x="4894" y="1207"/>
                      <a:pt x="5073" y="2921"/>
                    </a:cubicBezTo>
                    <a:cubicBezTo>
                      <a:pt x="5156" y="3672"/>
                      <a:pt x="4835" y="4457"/>
                      <a:pt x="4525" y="5219"/>
                    </a:cubicBezTo>
                    <a:cubicBezTo>
                      <a:pt x="4275" y="5815"/>
                      <a:pt x="4037" y="6374"/>
                      <a:pt x="4013" y="6898"/>
                    </a:cubicBezTo>
                    <a:cubicBezTo>
                      <a:pt x="4013" y="6970"/>
                      <a:pt x="4061" y="7029"/>
                      <a:pt x="4132" y="7029"/>
                    </a:cubicBezTo>
                    <a:cubicBezTo>
                      <a:pt x="4138" y="7030"/>
                      <a:pt x="4145" y="7031"/>
                      <a:pt x="4151" y="7031"/>
                    </a:cubicBezTo>
                    <a:cubicBezTo>
                      <a:pt x="4214" y="7031"/>
                      <a:pt x="4263" y="6976"/>
                      <a:pt x="4263" y="6922"/>
                    </a:cubicBezTo>
                    <a:cubicBezTo>
                      <a:pt x="4287" y="6434"/>
                      <a:pt x="4513" y="5886"/>
                      <a:pt x="4751" y="5315"/>
                    </a:cubicBezTo>
                    <a:cubicBezTo>
                      <a:pt x="5073" y="4529"/>
                      <a:pt x="5406" y="3707"/>
                      <a:pt x="5323" y="2898"/>
                    </a:cubicBezTo>
                    <a:cubicBezTo>
                      <a:pt x="5204" y="1731"/>
                      <a:pt x="4859" y="171"/>
                      <a:pt x="3251" y="16"/>
                    </a:cubicBezTo>
                    <a:cubicBezTo>
                      <a:pt x="3143" y="5"/>
                      <a:pt x="3038" y="0"/>
                      <a:pt x="2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8"/>
              <p:cNvSpPr/>
              <p:nvPr/>
            </p:nvSpPr>
            <p:spPr>
              <a:xfrm>
                <a:off x="6667200" y="2620400"/>
                <a:ext cx="18475" cy="25"/>
              </a:xfrm>
              <a:custGeom>
                <a:avLst/>
                <a:gdLst/>
                <a:ahLst/>
                <a:cxnLst/>
                <a:rect l="l" t="t" r="r" b="b"/>
                <a:pathLst>
                  <a:path w="739" h="1" fill="none" extrusionOk="0">
                    <a:moveTo>
                      <a:pt x="0" y="0"/>
                    </a:moveTo>
                    <a:lnTo>
                      <a:pt x="738" y="0"/>
                    </a:lnTo>
                  </a:path>
                </a:pathLst>
              </a:custGeom>
              <a:noFill/>
              <a:ln w="62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8"/>
              <p:cNvSpPr/>
              <p:nvPr/>
            </p:nvSpPr>
            <p:spPr>
              <a:xfrm>
                <a:off x="6579375" y="2607600"/>
                <a:ext cx="89625" cy="97725"/>
              </a:xfrm>
              <a:custGeom>
                <a:avLst/>
                <a:gdLst/>
                <a:ahLst/>
                <a:cxnLst/>
                <a:rect l="l" t="t" r="r" b="b"/>
                <a:pathLst>
                  <a:path w="3585" h="3909" extrusionOk="0">
                    <a:moveTo>
                      <a:pt x="251" y="0"/>
                    </a:moveTo>
                    <a:cubicBezTo>
                      <a:pt x="108" y="727"/>
                      <a:pt x="1" y="1441"/>
                      <a:pt x="36" y="1965"/>
                    </a:cubicBezTo>
                    <a:cubicBezTo>
                      <a:pt x="114" y="3176"/>
                      <a:pt x="1005" y="3908"/>
                      <a:pt x="1779" y="3908"/>
                    </a:cubicBezTo>
                    <a:cubicBezTo>
                      <a:pt x="1842" y="3908"/>
                      <a:pt x="1904" y="3903"/>
                      <a:pt x="1965" y="3894"/>
                    </a:cubicBezTo>
                    <a:cubicBezTo>
                      <a:pt x="2739" y="3775"/>
                      <a:pt x="3025" y="3394"/>
                      <a:pt x="3025" y="3394"/>
                    </a:cubicBezTo>
                    <a:cubicBezTo>
                      <a:pt x="3406" y="2441"/>
                      <a:pt x="3585" y="1477"/>
                      <a:pt x="3513" y="512"/>
                    </a:cubicBezTo>
                    <a:cubicBezTo>
                      <a:pt x="3513" y="512"/>
                      <a:pt x="2287" y="24"/>
                      <a:pt x="251" y="0"/>
                    </a:cubicBezTo>
                    <a:close/>
                  </a:path>
                </a:pathLst>
              </a:custGeom>
              <a:solidFill>
                <a:schemeClr val="lt2"/>
              </a:solidFill>
              <a:ln w="62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8"/>
              <p:cNvSpPr/>
              <p:nvPr/>
            </p:nvSpPr>
            <p:spPr>
              <a:xfrm>
                <a:off x="6654975" y="2657900"/>
                <a:ext cx="35450" cy="34550"/>
              </a:xfrm>
              <a:custGeom>
                <a:avLst/>
                <a:gdLst/>
                <a:ahLst/>
                <a:cxnLst/>
                <a:rect l="l" t="t" r="r" b="b"/>
                <a:pathLst>
                  <a:path w="1418" h="1382" fill="none" extrusionOk="0">
                    <a:moveTo>
                      <a:pt x="1418" y="0"/>
                    </a:moveTo>
                    <a:cubicBezTo>
                      <a:pt x="1025" y="500"/>
                      <a:pt x="537" y="953"/>
                      <a:pt x="1" y="1382"/>
                    </a:cubicBezTo>
                  </a:path>
                </a:pathLst>
              </a:custGeom>
              <a:noFill/>
              <a:ln w="62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8"/>
              <p:cNvSpPr/>
              <p:nvPr/>
            </p:nvSpPr>
            <p:spPr>
              <a:xfrm>
                <a:off x="6682075" y="2614700"/>
                <a:ext cx="32775" cy="44700"/>
              </a:xfrm>
              <a:custGeom>
                <a:avLst/>
                <a:gdLst/>
                <a:ahLst/>
                <a:cxnLst/>
                <a:rect l="l" t="t" r="r" b="b"/>
                <a:pathLst>
                  <a:path w="1311" h="1788" extrusionOk="0">
                    <a:moveTo>
                      <a:pt x="762" y="1"/>
                    </a:moveTo>
                    <a:cubicBezTo>
                      <a:pt x="477" y="1"/>
                      <a:pt x="143" y="228"/>
                      <a:pt x="143" y="228"/>
                    </a:cubicBezTo>
                    <a:lnTo>
                      <a:pt x="0" y="1788"/>
                    </a:lnTo>
                    <a:cubicBezTo>
                      <a:pt x="893" y="1788"/>
                      <a:pt x="1310" y="728"/>
                      <a:pt x="1108" y="228"/>
                    </a:cubicBezTo>
                    <a:cubicBezTo>
                      <a:pt x="1036" y="58"/>
                      <a:pt x="905" y="1"/>
                      <a:pt x="7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8"/>
              <p:cNvSpPr/>
              <p:nvPr/>
            </p:nvSpPr>
            <p:spPr>
              <a:xfrm>
                <a:off x="6679100" y="2611475"/>
                <a:ext cx="36625" cy="50900"/>
              </a:xfrm>
              <a:custGeom>
                <a:avLst/>
                <a:gdLst/>
                <a:ahLst/>
                <a:cxnLst/>
                <a:rect l="l" t="t" r="r" b="b"/>
                <a:pathLst>
                  <a:path w="1465" h="2036" extrusionOk="0">
                    <a:moveTo>
                      <a:pt x="886" y="1"/>
                    </a:moveTo>
                    <a:cubicBezTo>
                      <a:pt x="575" y="1"/>
                      <a:pt x="243" y="220"/>
                      <a:pt x="203" y="250"/>
                    </a:cubicBezTo>
                    <a:cubicBezTo>
                      <a:pt x="143" y="286"/>
                      <a:pt x="131" y="369"/>
                      <a:pt x="167" y="417"/>
                    </a:cubicBezTo>
                    <a:cubicBezTo>
                      <a:pt x="190" y="454"/>
                      <a:pt x="231" y="478"/>
                      <a:pt x="271" y="478"/>
                    </a:cubicBezTo>
                    <a:cubicBezTo>
                      <a:pt x="294" y="478"/>
                      <a:pt x="316" y="470"/>
                      <a:pt x="334" y="452"/>
                    </a:cubicBezTo>
                    <a:cubicBezTo>
                      <a:pt x="436" y="391"/>
                      <a:pt x="689" y="250"/>
                      <a:pt x="886" y="250"/>
                    </a:cubicBezTo>
                    <a:cubicBezTo>
                      <a:pt x="918" y="250"/>
                      <a:pt x="949" y="254"/>
                      <a:pt x="977" y="262"/>
                    </a:cubicBezTo>
                    <a:cubicBezTo>
                      <a:pt x="1036" y="286"/>
                      <a:pt x="1084" y="321"/>
                      <a:pt x="1108" y="405"/>
                    </a:cubicBezTo>
                    <a:cubicBezTo>
                      <a:pt x="1203" y="643"/>
                      <a:pt x="1131" y="1036"/>
                      <a:pt x="929" y="1334"/>
                    </a:cubicBezTo>
                    <a:cubicBezTo>
                      <a:pt x="822" y="1500"/>
                      <a:pt x="560" y="1786"/>
                      <a:pt x="119" y="1786"/>
                    </a:cubicBezTo>
                    <a:cubicBezTo>
                      <a:pt x="48" y="1786"/>
                      <a:pt x="0" y="1845"/>
                      <a:pt x="0" y="1917"/>
                    </a:cubicBezTo>
                    <a:cubicBezTo>
                      <a:pt x="0" y="1988"/>
                      <a:pt x="48" y="2036"/>
                      <a:pt x="119" y="2036"/>
                    </a:cubicBezTo>
                    <a:cubicBezTo>
                      <a:pt x="536" y="2036"/>
                      <a:pt x="893" y="1834"/>
                      <a:pt x="1143" y="1464"/>
                    </a:cubicBezTo>
                    <a:cubicBezTo>
                      <a:pt x="1393" y="1095"/>
                      <a:pt x="1465" y="619"/>
                      <a:pt x="1334" y="310"/>
                    </a:cubicBezTo>
                    <a:cubicBezTo>
                      <a:pt x="1286" y="167"/>
                      <a:pt x="1179" y="71"/>
                      <a:pt x="1048" y="24"/>
                    </a:cubicBezTo>
                    <a:cubicBezTo>
                      <a:pt x="996" y="8"/>
                      <a:pt x="941" y="1"/>
                      <a:pt x="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8"/>
              <p:cNvSpPr/>
              <p:nvPr/>
            </p:nvSpPr>
            <p:spPr>
              <a:xfrm>
                <a:off x="6573975" y="2477375"/>
                <a:ext cx="135800" cy="143050"/>
              </a:xfrm>
              <a:custGeom>
                <a:avLst/>
                <a:gdLst/>
                <a:ahLst/>
                <a:cxnLst/>
                <a:rect l="l" t="t" r="r" b="b"/>
                <a:pathLst>
                  <a:path w="5432" h="5722" extrusionOk="0">
                    <a:moveTo>
                      <a:pt x="2492" y="1"/>
                    </a:moveTo>
                    <a:cubicBezTo>
                      <a:pt x="1252" y="1"/>
                      <a:pt x="0" y="887"/>
                      <a:pt x="943" y="2757"/>
                    </a:cubicBezTo>
                    <a:cubicBezTo>
                      <a:pt x="1097" y="3075"/>
                      <a:pt x="1391" y="3189"/>
                      <a:pt x="1749" y="3189"/>
                    </a:cubicBezTo>
                    <a:cubicBezTo>
                      <a:pt x="2644" y="3189"/>
                      <a:pt x="3938" y="2477"/>
                      <a:pt x="4445" y="2477"/>
                    </a:cubicBezTo>
                    <a:cubicBezTo>
                      <a:pt x="4471" y="2477"/>
                      <a:pt x="4494" y="2479"/>
                      <a:pt x="4515" y="2483"/>
                    </a:cubicBezTo>
                    <a:cubicBezTo>
                      <a:pt x="4515" y="2483"/>
                      <a:pt x="3991" y="2864"/>
                      <a:pt x="3908" y="3983"/>
                    </a:cubicBezTo>
                    <a:cubicBezTo>
                      <a:pt x="3824" y="5102"/>
                      <a:pt x="4598" y="5638"/>
                      <a:pt x="4598" y="5638"/>
                    </a:cubicBezTo>
                    <a:cubicBezTo>
                      <a:pt x="4598" y="5638"/>
                      <a:pt x="4827" y="5470"/>
                      <a:pt x="5059" y="5470"/>
                    </a:cubicBezTo>
                    <a:cubicBezTo>
                      <a:pt x="5198" y="5470"/>
                      <a:pt x="5338" y="5530"/>
                      <a:pt x="5432" y="5721"/>
                    </a:cubicBezTo>
                    <a:lnTo>
                      <a:pt x="5432" y="1745"/>
                    </a:lnTo>
                    <a:cubicBezTo>
                      <a:pt x="5432" y="1745"/>
                      <a:pt x="4824" y="1352"/>
                      <a:pt x="3932" y="506"/>
                    </a:cubicBezTo>
                    <a:cubicBezTo>
                      <a:pt x="3579" y="172"/>
                      <a:pt x="3037" y="1"/>
                      <a:pt x="2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8"/>
              <p:cNvSpPr/>
              <p:nvPr/>
            </p:nvSpPr>
            <p:spPr>
              <a:xfrm>
                <a:off x="6581775" y="2474250"/>
                <a:ext cx="130975" cy="149150"/>
              </a:xfrm>
              <a:custGeom>
                <a:avLst/>
                <a:gdLst/>
                <a:ahLst/>
                <a:cxnLst/>
                <a:rect l="l" t="t" r="r" b="b"/>
                <a:pathLst>
                  <a:path w="5239" h="5966" extrusionOk="0">
                    <a:moveTo>
                      <a:pt x="2179" y="250"/>
                    </a:moveTo>
                    <a:cubicBezTo>
                      <a:pt x="2715" y="250"/>
                      <a:pt x="3227" y="429"/>
                      <a:pt x="3536" y="727"/>
                    </a:cubicBezTo>
                    <a:cubicBezTo>
                      <a:pt x="4274" y="1429"/>
                      <a:pt x="4822" y="1822"/>
                      <a:pt x="4989" y="1941"/>
                    </a:cubicBezTo>
                    <a:lnTo>
                      <a:pt x="4989" y="5525"/>
                    </a:lnTo>
                    <a:cubicBezTo>
                      <a:pt x="4905" y="5489"/>
                      <a:pt x="4822" y="5465"/>
                      <a:pt x="4751" y="5465"/>
                    </a:cubicBezTo>
                    <a:cubicBezTo>
                      <a:pt x="4572" y="5465"/>
                      <a:pt x="4393" y="5560"/>
                      <a:pt x="4298" y="5608"/>
                    </a:cubicBezTo>
                    <a:cubicBezTo>
                      <a:pt x="4131" y="5465"/>
                      <a:pt x="3667" y="4965"/>
                      <a:pt x="3727" y="4120"/>
                    </a:cubicBezTo>
                    <a:cubicBezTo>
                      <a:pt x="3798" y="3072"/>
                      <a:pt x="4274" y="2715"/>
                      <a:pt x="4274" y="2715"/>
                    </a:cubicBezTo>
                    <a:cubicBezTo>
                      <a:pt x="4310" y="2679"/>
                      <a:pt x="4334" y="2632"/>
                      <a:pt x="4322" y="2584"/>
                    </a:cubicBezTo>
                    <a:cubicBezTo>
                      <a:pt x="4310" y="2536"/>
                      <a:pt x="4274" y="2501"/>
                      <a:pt x="4227" y="2489"/>
                    </a:cubicBezTo>
                    <a:cubicBezTo>
                      <a:pt x="4191" y="2489"/>
                      <a:pt x="4167" y="2477"/>
                      <a:pt x="4131" y="2477"/>
                    </a:cubicBezTo>
                    <a:cubicBezTo>
                      <a:pt x="3893" y="2477"/>
                      <a:pt x="3512" y="2620"/>
                      <a:pt x="3084" y="2774"/>
                    </a:cubicBezTo>
                    <a:cubicBezTo>
                      <a:pt x="2536" y="2965"/>
                      <a:pt x="1929" y="3191"/>
                      <a:pt x="1441" y="3191"/>
                    </a:cubicBezTo>
                    <a:cubicBezTo>
                      <a:pt x="1083" y="3191"/>
                      <a:pt x="869" y="3072"/>
                      <a:pt x="750" y="2822"/>
                    </a:cubicBezTo>
                    <a:cubicBezTo>
                      <a:pt x="369" y="2084"/>
                      <a:pt x="333" y="1453"/>
                      <a:pt x="619" y="977"/>
                    </a:cubicBezTo>
                    <a:cubicBezTo>
                      <a:pt x="893" y="524"/>
                      <a:pt x="1488" y="250"/>
                      <a:pt x="2179" y="250"/>
                    </a:cubicBezTo>
                    <a:close/>
                    <a:moveTo>
                      <a:pt x="2179" y="0"/>
                    </a:moveTo>
                    <a:cubicBezTo>
                      <a:pt x="1405" y="0"/>
                      <a:pt x="726" y="322"/>
                      <a:pt x="405" y="846"/>
                    </a:cubicBezTo>
                    <a:cubicBezTo>
                      <a:pt x="167" y="1227"/>
                      <a:pt x="0" y="1905"/>
                      <a:pt x="524" y="2929"/>
                    </a:cubicBezTo>
                    <a:cubicBezTo>
                      <a:pt x="679" y="3274"/>
                      <a:pt x="988" y="3441"/>
                      <a:pt x="1441" y="3441"/>
                    </a:cubicBezTo>
                    <a:cubicBezTo>
                      <a:pt x="1965" y="3441"/>
                      <a:pt x="2607" y="3203"/>
                      <a:pt x="3167" y="3001"/>
                    </a:cubicBezTo>
                    <a:cubicBezTo>
                      <a:pt x="3441" y="2905"/>
                      <a:pt x="3691" y="2810"/>
                      <a:pt x="3893" y="2762"/>
                    </a:cubicBezTo>
                    <a:lnTo>
                      <a:pt x="3893" y="2762"/>
                    </a:lnTo>
                    <a:cubicBezTo>
                      <a:pt x="3727" y="3001"/>
                      <a:pt x="3524" y="3417"/>
                      <a:pt x="3477" y="4096"/>
                    </a:cubicBezTo>
                    <a:cubicBezTo>
                      <a:pt x="3393" y="5275"/>
                      <a:pt x="4191" y="5846"/>
                      <a:pt x="4215" y="5870"/>
                    </a:cubicBezTo>
                    <a:cubicBezTo>
                      <a:pt x="4239" y="5882"/>
                      <a:pt x="4265" y="5888"/>
                      <a:pt x="4292" y="5888"/>
                    </a:cubicBezTo>
                    <a:cubicBezTo>
                      <a:pt x="4319" y="5888"/>
                      <a:pt x="4346" y="5882"/>
                      <a:pt x="4370" y="5870"/>
                    </a:cubicBezTo>
                    <a:cubicBezTo>
                      <a:pt x="4370" y="5870"/>
                      <a:pt x="4560" y="5715"/>
                      <a:pt x="4751" y="5715"/>
                    </a:cubicBezTo>
                    <a:cubicBezTo>
                      <a:pt x="4870" y="5715"/>
                      <a:pt x="4941" y="5775"/>
                      <a:pt x="5001" y="5894"/>
                    </a:cubicBezTo>
                    <a:cubicBezTo>
                      <a:pt x="5024" y="5941"/>
                      <a:pt x="5072" y="5965"/>
                      <a:pt x="5120" y="5965"/>
                    </a:cubicBezTo>
                    <a:lnTo>
                      <a:pt x="5144" y="5965"/>
                    </a:lnTo>
                    <a:cubicBezTo>
                      <a:pt x="5203" y="5953"/>
                      <a:pt x="5239" y="5906"/>
                      <a:pt x="5239" y="5846"/>
                    </a:cubicBezTo>
                    <a:lnTo>
                      <a:pt x="5239" y="1870"/>
                    </a:lnTo>
                    <a:cubicBezTo>
                      <a:pt x="5239" y="1834"/>
                      <a:pt x="5215" y="1786"/>
                      <a:pt x="5179" y="1762"/>
                    </a:cubicBezTo>
                    <a:cubicBezTo>
                      <a:pt x="5179" y="1762"/>
                      <a:pt x="4584" y="1369"/>
                      <a:pt x="3703" y="536"/>
                    </a:cubicBezTo>
                    <a:cubicBezTo>
                      <a:pt x="3346" y="203"/>
                      <a:pt x="2786" y="0"/>
                      <a:pt x="2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8"/>
              <p:cNvSpPr/>
              <p:nvPr/>
            </p:nvSpPr>
            <p:spPr>
              <a:xfrm>
                <a:off x="6456750" y="2748525"/>
                <a:ext cx="367625" cy="463625"/>
              </a:xfrm>
              <a:custGeom>
                <a:avLst/>
                <a:gdLst/>
                <a:ahLst/>
                <a:cxnLst/>
                <a:rect l="l" t="t" r="r" b="b"/>
                <a:pathLst>
                  <a:path w="14705" h="18545" extrusionOk="0">
                    <a:moveTo>
                      <a:pt x="9934" y="0"/>
                    </a:moveTo>
                    <a:cubicBezTo>
                      <a:pt x="9776" y="0"/>
                      <a:pt x="9619" y="76"/>
                      <a:pt x="9502" y="209"/>
                    </a:cubicBezTo>
                    <a:cubicBezTo>
                      <a:pt x="9121" y="638"/>
                      <a:pt x="8299" y="1364"/>
                      <a:pt x="7073" y="1364"/>
                    </a:cubicBezTo>
                    <a:cubicBezTo>
                      <a:pt x="5942" y="1364"/>
                      <a:pt x="5311" y="959"/>
                      <a:pt x="5001" y="662"/>
                    </a:cubicBezTo>
                    <a:cubicBezTo>
                      <a:pt x="4900" y="561"/>
                      <a:pt x="4764" y="505"/>
                      <a:pt x="4625" y="505"/>
                    </a:cubicBezTo>
                    <a:cubicBezTo>
                      <a:pt x="4551" y="505"/>
                      <a:pt x="4476" y="521"/>
                      <a:pt x="4406" y="554"/>
                    </a:cubicBezTo>
                    <a:lnTo>
                      <a:pt x="0" y="2519"/>
                    </a:lnTo>
                    <a:lnTo>
                      <a:pt x="1465" y="10341"/>
                    </a:lnTo>
                    <a:lnTo>
                      <a:pt x="1239" y="18545"/>
                    </a:lnTo>
                    <a:lnTo>
                      <a:pt x="13312" y="18545"/>
                    </a:lnTo>
                    <a:lnTo>
                      <a:pt x="13085" y="13532"/>
                    </a:lnTo>
                    <a:lnTo>
                      <a:pt x="14705" y="1959"/>
                    </a:lnTo>
                    <a:lnTo>
                      <a:pt x="10133" y="42"/>
                    </a:lnTo>
                    <a:cubicBezTo>
                      <a:pt x="10069" y="14"/>
                      <a:pt x="10002" y="0"/>
                      <a:pt x="99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8"/>
              <p:cNvSpPr/>
              <p:nvPr/>
            </p:nvSpPr>
            <p:spPr>
              <a:xfrm>
                <a:off x="6754400" y="2863875"/>
                <a:ext cx="58975" cy="348275"/>
              </a:xfrm>
              <a:custGeom>
                <a:avLst/>
                <a:gdLst/>
                <a:ahLst/>
                <a:cxnLst/>
                <a:rect l="l" t="t" r="r" b="b"/>
                <a:pathLst>
                  <a:path w="2359" h="13931" extrusionOk="0">
                    <a:moveTo>
                      <a:pt x="2179" y="0"/>
                    </a:moveTo>
                    <a:cubicBezTo>
                      <a:pt x="2179" y="0"/>
                      <a:pt x="1" y="1322"/>
                      <a:pt x="1" y="4656"/>
                    </a:cubicBezTo>
                    <a:lnTo>
                      <a:pt x="1" y="8442"/>
                    </a:lnTo>
                    <a:lnTo>
                      <a:pt x="1" y="13931"/>
                    </a:lnTo>
                    <a:lnTo>
                      <a:pt x="1406" y="13931"/>
                    </a:lnTo>
                    <a:lnTo>
                      <a:pt x="1179" y="8918"/>
                    </a:lnTo>
                    <a:lnTo>
                      <a:pt x="2358" y="501"/>
                    </a:lnTo>
                    <a:lnTo>
                      <a:pt x="21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8"/>
              <p:cNvSpPr/>
              <p:nvPr/>
            </p:nvSpPr>
            <p:spPr>
              <a:xfrm>
                <a:off x="6590700" y="3323300"/>
                <a:ext cx="143775" cy="100800"/>
              </a:xfrm>
              <a:custGeom>
                <a:avLst/>
                <a:gdLst/>
                <a:ahLst/>
                <a:cxnLst/>
                <a:rect l="l" t="t" r="r" b="b"/>
                <a:pathLst>
                  <a:path w="5751" h="4032" extrusionOk="0">
                    <a:moveTo>
                      <a:pt x="2036" y="0"/>
                    </a:moveTo>
                    <a:cubicBezTo>
                      <a:pt x="1966" y="0"/>
                      <a:pt x="1894" y="2"/>
                      <a:pt x="1822" y="7"/>
                    </a:cubicBezTo>
                    <a:cubicBezTo>
                      <a:pt x="1417" y="31"/>
                      <a:pt x="1072" y="209"/>
                      <a:pt x="798" y="542"/>
                    </a:cubicBezTo>
                    <a:cubicBezTo>
                      <a:pt x="0" y="1507"/>
                      <a:pt x="107" y="3448"/>
                      <a:pt x="131" y="3662"/>
                    </a:cubicBezTo>
                    <a:cubicBezTo>
                      <a:pt x="143" y="3880"/>
                      <a:pt x="309" y="4032"/>
                      <a:pt x="502" y="4032"/>
                    </a:cubicBezTo>
                    <a:cubicBezTo>
                      <a:pt x="510" y="4032"/>
                      <a:pt x="517" y="4031"/>
                      <a:pt x="524" y="4031"/>
                    </a:cubicBezTo>
                    <a:cubicBezTo>
                      <a:pt x="738" y="4019"/>
                      <a:pt x="893" y="3829"/>
                      <a:pt x="869" y="3602"/>
                    </a:cubicBezTo>
                    <a:cubicBezTo>
                      <a:pt x="834" y="3102"/>
                      <a:pt x="857" y="1674"/>
                      <a:pt x="1358" y="1066"/>
                    </a:cubicBezTo>
                    <a:cubicBezTo>
                      <a:pt x="1500" y="900"/>
                      <a:pt x="1655" y="816"/>
                      <a:pt x="1858" y="804"/>
                    </a:cubicBezTo>
                    <a:cubicBezTo>
                      <a:pt x="1922" y="800"/>
                      <a:pt x="1987" y="798"/>
                      <a:pt x="2050" y="798"/>
                    </a:cubicBezTo>
                    <a:cubicBezTo>
                      <a:pt x="3352" y="798"/>
                      <a:pt x="4370" y="1685"/>
                      <a:pt x="4382" y="1685"/>
                    </a:cubicBezTo>
                    <a:cubicBezTo>
                      <a:pt x="4406" y="1721"/>
                      <a:pt x="4382" y="1709"/>
                      <a:pt x="4417" y="1721"/>
                    </a:cubicBezTo>
                    <a:cubicBezTo>
                      <a:pt x="4429" y="1721"/>
                      <a:pt x="4846" y="2078"/>
                      <a:pt x="4275" y="3483"/>
                    </a:cubicBezTo>
                    <a:cubicBezTo>
                      <a:pt x="4191" y="3674"/>
                      <a:pt x="4286" y="3912"/>
                      <a:pt x="4477" y="3995"/>
                    </a:cubicBezTo>
                    <a:cubicBezTo>
                      <a:pt x="4525" y="4019"/>
                      <a:pt x="4572" y="4031"/>
                      <a:pt x="4620" y="4031"/>
                    </a:cubicBezTo>
                    <a:cubicBezTo>
                      <a:pt x="4763" y="4031"/>
                      <a:pt x="4906" y="3948"/>
                      <a:pt x="4965" y="3793"/>
                    </a:cubicBezTo>
                    <a:cubicBezTo>
                      <a:pt x="5751" y="1876"/>
                      <a:pt x="5037" y="1209"/>
                      <a:pt x="4846" y="1066"/>
                    </a:cubicBezTo>
                    <a:cubicBezTo>
                      <a:pt x="4676" y="919"/>
                      <a:pt x="3528" y="0"/>
                      <a:pt x="20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8"/>
              <p:cNvSpPr/>
              <p:nvPr/>
            </p:nvSpPr>
            <p:spPr>
              <a:xfrm>
                <a:off x="6587425" y="3320275"/>
                <a:ext cx="150325" cy="106800"/>
              </a:xfrm>
              <a:custGeom>
                <a:avLst/>
                <a:gdLst/>
                <a:ahLst/>
                <a:cxnLst/>
                <a:rect l="l" t="t" r="r" b="b"/>
                <a:pathLst>
                  <a:path w="6013" h="4272" extrusionOk="0">
                    <a:moveTo>
                      <a:pt x="2179" y="247"/>
                    </a:moveTo>
                    <a:cubicBezTo>
                      <a:pt x="3596" y="247"/>
                      <a:pt x="4691" y="1104"/>
                      <a:pt x="4906" y="1283"/>
                    </a:cubicBezTo>
                    <a:cubicBezTo>
                      <a:pt x="5048" y="1390"/>
                      <a:pt x="5739" y="2009"/>
                      <a:pt x="4977" y="3866"/>
                    </a:cubicBezTo>
                    <a:cubicBezTo>
                      <a:pt x="4940" y="3967"/>
                      <a:pt x="4840" y="4025"/>
                      <a:pt x="4742" y="4025"/>
                    </a:cubicBezTo>
                    <a:cubicBezTo>
                      <a:pt x="4713" y="4025"/>
                      <a:pt x="4683" y="4020"/>
                      <a:pt x="4656" y="4009"/>
                    </a:cubicBezTo>
                    <a:cubicBezTo>
                      <a:pt x="4525" y="3950"/>
                      <a:pt x="4465" y="3783"/>
                      <a:pt x="4525" y="3652"/>
                    </a:cubicBezTo>
                    <a:cubicBezTo>
                      <a:pt x="5108" y="2199"/>
                      <a:pt x="4679" y="1783"/>
                      <a:pt x="4632" y="1747"/>
                    </a:cubicBezTo>
                    <a:cubicBezTo>
                      <a:pt x="4632" y="1747"/>
                      <a:pt x="4620" y="1735"/>
                      <a:pt x="4608" y="1735"/>
                    </a:cubicBezTo>
                    <a:cubicBezTo>
                      <a:pt x="4608" y="1723"/>
                      <a:pt x="4596" y="1723"/>
                      <a:pt x="4596" y="1711"/>
                    </a:cubicBezTo>
                    <a:cubicBezTo>
                      <a:pt x="4551" y="1677"/>
                      <a:pt x="3498" y="788"/>
                      <a:pt x="2183" y="788"/>
                    </a:cubicBezTo>
                    <a:cubicBezTo>
                      <a:pt x="2119" y="788"/>
                      <a:pt x="2054" y="790"/>
                      <a:pt x="1989" y="794"/>
                    </a:cubicBezTo>
                    <a:cubicBezTo>
                      <a:pt x="1750" y="806"/>
                      <a:pt x="1560" y="914"/>
                      <a:pt x="1393" y="1104"/>
                    </a:cubicBezTo>
                    <a:cubicBezTo>
                      <a:pt x="762" y="1878"/>
                      <a:pt x="881" y="3711"/>
                      <a:pt x="881" y="3735"/>
                    </a:cubicBezTo>
                    <a:cubicBezTo>
                      <a:pt x="893" y="3890"/>
                      <a:pt x="786" y="4021"/>
                      <a:pt x="643" y="4021"/>
                    </a:cubicBezTo>
                    <a:lnTo>
                      <a:pt x="631" y="4033"/>
                    </a:lnTo>
                    <a:cubicBezTo>
                      <a:pt x="500" y="4033"/>
                      <a:pt x="393" y="3914"/>
                      <a:pt x="381" y="3771"/>
                    </a:cubicBezTo>
                    <a:cubicBezTo>
                      <a:pt x="369" y="3569"/>
                      <a:pt x="262" y="1676"/>
                      <a:pt x="1024" y="747"/>
                    </a:cubicBezTo>
                    <a:cubicBezTo>
                      <a:pt x="1274" y="437"/>
                      <a:pt x="1584" y="282"/>
                      <a:pt x="1953" y="259"/>
                    </a:cubicBezTo>
                    <a:cubicBezTo>
                      <a:pt x="2036" y="247"/>
                      <a:pt x="2108" y="247"/>
                      <a:pt x="2179" y="247"/>
                    </a:cubicBezTo>
                    <a:close/>
                    <a:moveTo>
                      <a:pt x="2184" y="1"/>
                    </a:moveTo>
                    <a:cubicBezTo>
                      <a:pt x="2104" y="1"/>
                      <a:pt x="2023" y="3"/>
                      <a:pt x="1941" y="9"/>
                    </a:cubicBezTo>
                    <a:cubicBezTo>
                      <a:pt x="1500" y="32"/>
                      <a:pt x="1131" y="223"/>
                      <a:pt x="834" y="580"/>
                    </a:cubicBezTo>
                    <a:cubicBezTo>
                      <a:pt x="0" y="1592"/>
                      <a:pt x="119" y="3569"/>
                      <a:pt x="131" y="3795"/>
                    </a:cubicBezTo>
                    <a:cubicBezTo>
                      <a:pt x="154" y="4061"/>
                      <a:pt x="358" y="4272"/>
                      <a:pt x="610" y="4272"/>
                    </a:cubicBezTo>
                    <a:cubicBezTo>
                      <a:pt x="617" y="4272"/>
                      <a:pt x="624" y="4271"/>
                      <a:pt x="631" y="4271"/>
                    </a:cubicBezTo>
                    <a:lnTo>
                      <a:pt x="667" y="4271"/>
                    </a:lnTo>
                    <a:cubicBezTo>
                      <a:pt x="941" y="4259"/>
                      <a:pt x="1143" y="4009"/>
                      <a:pt x="1131" y="3723"/>
                    </a:cubicBezTo>
                    <a:cubicBezTo>
                      <a:pt x="1096" y="3259"/>
                      <a:pt x="1108" y="1842"/>
                      <a:pt x="1584" y="1271"/>
                    </a:cubicBezTo>
                    <a:cubicBezTo>
                      <a:pt x="1703" y="1128"/>
                      <a:pt x="1834" y="1056"/>
                      <a:pt x="2000" y="1044"/>
                    </a:cubicBezTo>
                    <a:cubicBezTo>
                      <a:pt x="2059" y="1041"/>
                      <a:pt x="2117" y="1039"/>
                      <a:pt x="2175" y="1039"/>
                    </a:cubicBezTo>
                    <a:cubicBezTo>
                      <a:pt x="3392" y="1039"/>
                      <a:pt x="4361" y="1845"/>
                      <a:pt x="4429" y="1902"/>
                    </a:cubicBezTo>
                    <a:cubicBezTo>
                      <a:pt x="4441" y="1926"/>
                      <a:pt x="4465" y="1937"/>
                      <a:pt x="4477" y="1949"/>
                    </a:cubicBezTo>
                    <a:cubicBezTo>
                      <a:pt x="4525" y="2009"/>
                      <a:pt x="4763" y="2390"/>
                      <a:pt x="4298" y="3557"/>
                    </a:cubicBezTo>
                    <a:cubicBezTo>
                      <a:pt x="4191" y="3819"/>
                      <a:pt x="4298" y="4116"/>
                      <a:pt x="4548" y="4235"/>
                    </a:cubicBezTo>
                    <a:cubicBezTo>
                      <a:pt x="4620" y="4259"/>
                      <a:pt x="4679" y="4271"/>
                      <a:pt x="4751" y="4271"/>
                    </a:cubicBezTo>
                    <a:cubicBezTo>
                      <a:pt x="4953" y="4271"/>
                      <a:pt x="5132" y="4152"/>
                      <a:pt x="5215" y="3962"/>
                    </a:cubicBezTo>
                    <a:cubicBezTo>
                      <a:pt x="6013" y="1973"/>
                      <a:pt x="5287" y="1259"/>
                      <a:pt x="5048" y="1092"/>
                    </a:cubicBezTo>
                    <a:cubicBezTo>
                      <a:pt x="4834" y="911"/>
                      <a:pt x="3685" y="1"/>
                      <a:pt x="2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8"/>
              <p:cNvSpPr/>
              <p:nvPr/>
            </p:nvSpPr>
            <p:spPr>
              <a:xfrm>
                <a:off x="6489200" y="3389225"/>
                <a:ext cx="325650" cy="413175"/>
              </a:xfrm>
              <a:custGeom>
                <a:avLst/>
                <a:gdLst/>
                <a:ahLst/>
                <a:cxnLst/>
                <a:rect l="l" t="t" r="r" b="b"/>
                <a:pathLst>
                  <a:path w="13026" h="16527" extrusionOk="0">
                    <a:moveTo>
                      <a:pt x="6513" y="1"/>
                    </a:moveTo>
                    <a:cubicBezTo>
                      <a:pt x="2524" y="84"/>
                      <a:pt x="1774" y="3037"/>
                      <a:pt x="822" y="6907"/>
                    </a:cubicBezTo>
                    <a:cubicBezTo>
                      <a:pt x="0" y="10193"/>
                      <a:pt x="95" y="14384"/>
                      <a:pt x="143" y="15562"/>
                    </a:cubicBezTo>
                    <a:cubicBezTo>
                      <a:pt x="143" y="15753"/>
                      <a:pt x="226" y="15943"/>
                      <a:pt x="369" y="16086"/>
                    </a:cubicBezTo>
                    <a:cubicBezTo>
                      <a:pt x="655" y="16372"/>
                      <a:pt x="1036" y="16527"/>
                      <a:pt x="1441" y="16527"/>
                    </a:cubicBezTo>
                    <a:lnTo>
                      <a:pt x="11585" y="16527"/>
                    </a:lnTo>
                    <a:cubicBezTo>
                      <a:pt x="11990" y="16527"/>
                      <a:pt x="12371" y="16372"/>
                      <a:pt x="12657" y="16086"/>
                    </a:cubicBezTo>
                    <a:cubicBezTo>
                      <a:pt x="12799" y="15943"/>
                      <a:pt x="12883" y="15753"/>
                      <a:pt x="12883" y="15562"/>
                    </a:cubicBezTo>
                    <a:cubicBezTo>
                      <a:pt x="12930" y="14384"/>
                      <a:pt x="13026" y="10193"/>
                      <a:pt x="12204" y="6907"/>
                    </a:cubicBezTo>
                    <a:cubicBezTo>
                      <a:pt x="11252" y="3037"/>
                      <a:pt x="10501" y="84"/>
                      <a:pt x="65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8"/>
              <p:cNvSpPr/>
              <p:nvPr/>
            </p:nvSpPr>
            <p:spPr>
              <a:xfrm>
                <a:off x="6486225" y="3385975"/>
                <a:ext cx="331600" cy="419700"/>
              </a:xfrm>
              <a:custGeom>
                <a:avLst/>
                <a:gdLst/>
                <a:ahLst/>
                <a:cxnLst/>
                <a:rect l="l" t="t" r="r" b="b"/>
                <a:pathLst>
                  <a:path w="13264" h="16788" extrusionOk="0">
                    <a:moveTo>
                      <a:pt x="6632" y="250"/>
                    </a:moveTo>
                    <a:cubicBezTo>
                      <a:pt x="10549" y="345"/>
                      <a:pt x="11275" y="3310"/>
                      <a:pt x="12204" y="7060"/>
                    </a:cubicBezTo>
                    <a:cubicBezTo>
                      <a:pt x="13014" y="10335"/>
                      <a:pt x="12930" y="14490"/>
                      <a:pt x="12883" y="15681"/>
                    </a:cubicBezTo>
                    <a:cubicBezTo>
                      <a:pt x="12871" y="15847"/>
                      <a:pt x="12811" y="16014"/>
                      <a:pt x="12692" y="16121"/>
                    </a:cubicBezTo>
                    <a:cubicBezTo>
                      <a:pt x="12418" y="16395"/>
                      <a:pt x="12073" y="16538"/>
                      <a:pt x="11704" y="16538"/>
                    </a:cubicBezTo>
                    <a:lnTo>
                      <a:pt x="1560" y="16538"/>
                    </a:lnTo>
                    <a:cubicBezTo>
                      <a:pt x="1191" y="16538"/>
                      <a:pt x="845" y="16395"/>
                      <a:pt x="572" y="16121"/>
                    </a:cubicBezTo>
                    <a:cubicBezTo>
                      <a:pt x="453" y="16014"/>
                      <a:pt x="393" y="15847"/>
                      <a:pt x="381" y="15681"/>
                    </a:cubicBezTo>
                    <a:cubicBezTo>
                      <a:pt x="333" y="14490"/>
                      <a:pt x="250" y="10323"/>
                      <a:pt x="1060" y="7060"/>
                    </a:cubicBezTo>
                    <a:cubicBezTo>
                      <a:pt x="1988" y="3310"/>
                      <a:pt x="2715" y="345"/>
                      <a:pt x="6632" y="250"/>
                    </a:cubicBezTo>
                    <a:close/>
                    <a:moveTo>
                      <a:pt x="6632" y="0"/>
                    </a:moveTo>
                    <a:cubicBezTo>
                      <a:pt x="2524" y="95"/>
                      <a:pt x="1774" y="3143"/>
                      <a:pt x="822" y="7001"/>
                    </a:cubicBezTo>
                    <a:cubicBezTo>
                      <a:pt x="0" y="10299"/>
                      <a:pt x="83" y="14490"/>
                      <a:pt x="131" y="15692"/>
                    </a:cubicBezTo>
                    <a:cubicBezTo>
                      <a:pt x="143" y="15931"/>
                      <a:pt x="238" y="16145"/>
                      <a:pt x="405" y="16300"/>
                    </a:cubicBezTo>
                    <a:cubicBezTo>
                      <a:pt x="714" y="16609"/>
                      <a:pt x="1119" y="16788"/>
                      <a:pt x="1560" y="16788"/>
                    </a:cubicBezTo>
                    <a:lnTo>
                      <a:pt x="11704" y="16788"/>
                    </a:lnTo>
                    <a:cubicBezTo>
                      <a:pt x="12144" y="16788"/>
                      <a:pt x="12549" y="16609"/>
                      <a:pt x="12871" y="16300"/>
                    </a:cubicBezTo>
                    <a:cubicBezTo>
                      <a:pt x="13026" y="16145"/>
                      <a:pt x="13121" y="15919"/>
                      <a:pt x="13133" y="15692"/>
                    </a:cubicBezTo>
                    <a:cubicBezTo>
                      <a:pt x="13180" y="14490"/>
                      <a:pt x="13264" y="10299"/>
                      <a:pt x="12442" y="7001"/>
                    </a:cubicBezTo>
                    <a:cubicBezTo>
                      <a:pt x="11490" y="3143"/>
                      <a:pt x="10740" y="95"/>
                      <a:pt x="6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8"/>
              <p:cNvSpPr/>
              <p:nvPr/>
            </p:nvSpPr>
            <p:spPr>
              <a:xfrm>
                <a:off x="6557050" y="3483600"/>
                <a:ext cx="189925" cy="203325"/>
              </a:xfrm>
              <a:custGeom>
                <a:avLst/>
                <a:gdLst/>
                <a:ahLst/>
                <a:cxnLst/>
                <a:rect l="l" t="t" r="r" b="b"/>
                <a:pathLst>
                  <a:path w="7597" h="8133" extrusionOk="0">
                    <a:moveTo>
                      <a:pt x="834" y="0"/>
                    </a:moveTo>
                    <a:cubicBezTo>
                      <a:pt x="608" y="0"/>
                      <a:pt x="382" y="84"/>
                      <a:pt x="215" y="226"/>
                    </a:cubicBezTo>
                    <a:cubicBezTo>
                      <a:pt x="132" y="286"/>
                      <a:pt x="84" y="381"/>
                      <a:pt x="84" y="477"/>
                    </a:cubicBezTo>
                    <a:cubicBezTo>
                      <a:pt x="48" y="1048"/>
                      <a:pt x="1" y="3120"/>
                      <a:pt x="477" y="4739"/>
                    </a:cubicBezTo>
                    <a:cubicBezTo>
                      <a:pt x="1037" y="6644"/>
                      <a:pt x="1465" y="8096"/>
                      <a:pt x="3799" y="8132"/>
                    </a:cubicBezTo>
                    <a:cubicBezTo>
                      <a:pt x="6133" y="8096"/>
                      <a:pt x="6561" y="6644"/>
                      <a:pt x="7121" y="4739"/>
                    </a:cubicBezTo>
                    <a:cubicBezTo>
                      <a:pt x="7597" y="3120"/>
                      <a:pt x="7549" y="1048"/>
                      <a:pt x="7514" y="477"/>
                    </a:cubicBezTo>
                    <a:cubicBezTo>
                      <a:pt x="7514" y="381"/>
                      <a:pt x="7466" y="286"/>
                      <a:pt x="7383" y="226"/>
                    </a:cubicBezTo>
                    <a:cubicBezTo>
                      <a:pt x="7216" y="84"/>
                      <a:pt x="6990" y="0"/>
                      <a:pt x="6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8"/>
              <p:cNvSpPr/>
              <p:nvPr/>
            </p:nvSpPr>
            <p:spPr>
              <a:xfrm>
                <a:off x="6529975" y="3389225"/>
                <a:ext cx="244100" cy="140825"/>
              </a:xfrm>
              <a:custGeom>
                <a:avLst/>
                <a:gdLst/>
                <a:ahLst/>
                <a:cxnLst/>
                <a:rect l="l" t="t" r="r" b="b"/>
                <a:pathLst>
                  <a:path w="9764" h="5633" extrusionOk="0">
                    <a:moveTo>
                      <a:pt x="4882" y="1"/>
                    </a:moveTo>
                    <a:cubicBezTo>
                      <a:pt x="2358" y="49"/>
                      <a:pt x="1131" y="1251"/>
                      <a:pt x="334" y="3097"/>
                    </a:cubicBezTo>
                    <a:cubicBezTo>
                      <a:pt x="0" y="3859"/>
                      <a:pt x="369" y="4763"/>
                      <a:pt x="1120" y="5037"/>
                    </a:cubicBezTo>
                    <a:cubicBezTo>
                      <a:pt x="2108" y="5394"/>
                      <a:pt x="3334" y="5609"/>
                      <a:pt x="4882" y="5633"/>
                    </a:cubicBezTo>
                    <a:cubicBezTo>
                      <a:pt x="6430" y="5609"/>
                      <a:pt x="7656" y="5394"/>
                      <a:pt x="8644" y="5037"/>
                    </a:cubicBezTo>
                    <a:cubicBezTo>
                      <a:pt x="9394" y="4763"/>
                      <a:pt x="9763" y="3859"/>
                      <a:pt x="9430" y="3097"/>
                    </a:cubicBezTo>
                    <a:cubicBezTo>
                      <a:pt x="8632" y="1251"/>
                      <a:pt x="7406" y="49"/>
                      <a:pt x="4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8"/>
              <p:cNvSpPr/>
              <p:nvPr/>
            </p:nvSpPr>
            <p:spPr>
              <a:xfrm>
                <a:off x="6530875" y="3385975"/>
                <a:ext cx="242300" cy="147050"/>
              </a:xfrm>
              <a:custGeom>
                <a:avLst/>
                <a:gdLst/>
                <a:ahLst/>
                <a:cxnLst/>
                <a:rect l="l" t="t" r="r" b="b"/>
                <a:pathLst>
                  <a:path w="9692" h="5882" extrusionOk="0">
                    <a:moveTo>
                      <a:pt x="4846" y="250"/>
                    </a:moveTo>
                    <a:cubicBezTo>
                      <a:pt x="7049" y="298"/>
                      <a:pt x="8382" y="1203"/>
                      <a:pt x="9275" y="3274"/>
                    </a:cubicBezTo>
                    <a:cubicBezTo>
                      <a:pt x="9430" y="3620"/>
                      <a:pt x="9430" y="4012"/>
                      <a:pt x="9287" y="4358"/>
                    </a:cubicBezTo>
                    <a:cubicBezTo>
                      <a:pt x="9144" y="4691"/>
                      <a:pt x="8882" y="4929"/>
                      <a:pt x="8561" y="5048"/>
                    </a:cubicBezTo>
                    <a:cubicBezTo>
                      <a:pt x="7549" y="5417"/>
                      <a:pt x="6334" y="5620"/>
                      <a:pt x="4846" y="5632"/>
                    </a:cubicBezTo>
                    <a:cubicBezTo>
                      <a:pt x="3358" y="5620"/>
                      <a:pt x="2143" y="5417"/>
                      <a:pt x="1131" y="5048"/>
                    </a:cubicBezTo>
                    <a:cubicBezTo>
                      <a:pt x="810" y="4929"/>
                      <a:pt x="548" y="4691"/>
                      <a:pt x="405" y="4358"/>
                    </a:cubicBezTo>
                    <a:cubicBezTo>
                      <a:pt x="262" y="4012"/>
                      <a:pt x="262" y="3620"/>
                      <a:pt x="417" y="3274"/>
                    </a:cubicBezTo>
                    <a:cubicBezTo>
                      <a:pt x="1310" y="1203"/>
                      <a:pt x="2643" y="298"/>
                      <a:pt x="4846" y="250"/>
                    </a:cubicBezTo>
                    <a:close/>
                    <a:moveTo>
                      <a:pt x="4846" y="0"/>
                    </a:moveTo>
                    <a:cubicBezTo>
                      <a:pt x="2548" y="60"/>
                      <a:pt x="1119" y="1036"/>
                      <a:pt x="179" y="3179"/>
                    </a:cubicBezTo>
                    <a:cubicBezTo>
                      <a:pt x="12" y="3584"/>
                      <a:pt x="0" y="4048"/>
                      <a:pt x="179" y="4453"/>
                    </a:cubicBezTo>
                    <a:cubicBezTo>
                      <a:pt x="345" y="4846"/>
                      <a:pt x="655" y="5143"/>
                      <a:pt x="1036" y="5286"/>
                    </a:cubicBezTo>
                    <a:cubicBezTo>
                      <a:pt x="2084" y="5667"/>
                      <a:pt x="3334" y="5858"/>
                      <a:pt x="4846" y="5882"/>
                    </a:cubicBezTo>
                    <a:cubicBezTo>
                      <a:pt x="6358" y="5858"/>
                      <a:pt x="7608" y="5667"/>
                      <a:pt x="8656" y="5286"/>
                    </a:cubicBezTo>
                    <a:cubicBezTo>
                      <a:pt x="9037" y="5143"/>
                      <a:pt x="9346" y="4846"/>
                      <a:pt x="9513" y="4453"/>
                    </a:cubicBezTo>
                    <a:cubicBezTo>
                      <a:pt x="9692" y="4048"/>
                      <a:pt x="9692" y="3584"/>
                      <a:pt x="9513" y="3179"/>
                    </a:cubicBezTo>
                    <a:cubicBezTo>
                      <a:pt x="8573" y="1036"/>
                      <a:pt x="7144" y="60"/>
                      <a:pt x="4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8"/>
              <p:cNvSpPr/>
              <p:nvPr/>
            </p:nvSpPr>
            <p:spPr>
              <a:xfrm>
                <a:off x="6491875" y="3723225"/>
                <a:ext cx="320300" cy="79175"/>
              </a:xfrm>
              <a:custGeom>
                <a:avLst/>
                <a:gdLst/>
                <a:ahLst/>
                <a:cxnLst/>
                <a:rect l="l" t="t" r="r" b="b"/>
                <a:pathLst>
                  <a:path w="12812" h="3167" extrusionOk="0">
                    <a:moveTo>
                      <a:pt x="356" y="0"/>
                    </a:moveTo>
                    <a:cubicBezTo>
                      <a:pt x="176" y="0"/>
                      <a:pt x="12" y="143"/>
                      <a:pt x="12" y="369"/>
                    </a:cubicBezTo>
                    <a:cubicBezTo>
                      <a:pt x="0" y="1202"/>
                      <a:pt x="24" y="1869"/>
                      <a:pt x="36" y="2226"/>
                    </a:cubicBezTo>
                    <a:cubicBezTo>
                      <a:pt x="36" y="2393"/>
                      <a:pt x="107" y="2560"/>
                      <a:pt x="227" y="2691"/>
                    </a:cubicBezTo>
                    <a:cubicBezTo>
                      <a:pt x="524" y="3000"/>
                      <a:pt x="917" y="3167"/>
                      <a:pt x="1334" y="3167"/>
                    </a:cubicBezTo>
                    <a:lnTo>
                      <a:pt x="11478" y="3167"/>
                    </a:lnTo>
                    <a:cubicBezTo>
                      <a:pt x="11883" y="3167"/>
                      <a:pt x="12276" y="3000"/>
                      <a:pt x="12573" y="2702"/>
                    </a:cubicBezTo>
                    <a:cubicBezTo>
                      <a:pt x="12704" y="2572"/>
                      <a:pt x="12776" y="2369"/>
                      <a:pt x="12776" y="2179"/>
                    </a:cubicBezTo>
                    <a:cubicBezTo>
                      <a:pt x="12800" y="1810"/>
                      <a:pt x="12811" y="1167"/>
                      <a:pt x="12811" y="369"/>
                    </a:cubicBezTo>
                    <a:cubicBezTo>
                      <a:pt x="12803" y="143"/>
                      <a:pt x="12637" y="0"/>
                      <a:pt x="12456" y="0"/>
                    </a:cubicBezTo>
                    <a:cubicBezTo>
                      <a:pt x="12379" y="0"/>
                      <a:pt x="12299" y="26"/>
                      <a:pt x="12228" y="83"/>
                    </a:cubicBezTo>
                    <a:cubicBezTo>
                      <a:pt x="12097" y="202"/>
                      <a:pt x="11942" y="297"/>
                      <a:pt x="11776" y="369"/>
                    </a:cubicBezTo>
                    <a:cubicBezTo>
                      <a:pt x="10359" y="976"/>
                      <a:pt x="8609" y="1333"/>
                      <a:pt x="6406" y="1369"/>
                    </a:cubicBezTo>
                    <a:cubicBezTo>
                      <a:pt x="4203" y="1333"/>
                      <a:pt x="2453" y="976"/>
                      <a:pt x="1036" y="369"/>
                    </a:cubicBezTo>
                    <a:cubicBezTo>
                      <a:pt x="869" y="297"/>
                      <a:pt x="715" y="202"/>
                      <a:pt x="584" y="83"/>
                    </a:cubicBezTo>
                    <a:cubicBezTo>
                      <a:pt x="513" y="26"/>
                      <a:pt x="433" y="0"/>
                      <a:pt x="3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8"/>
              <p:cNvSpPr/>
              <p:nvPr/>
            </p:nvSpPr>
            <p:spPr>
              <a:xfrm>
                <a:off x="6488900" y="3720225"/>
                <a:ext cx="326250" cy="85450"/>
              </a:xfrm>
              <a:custGeom>
                <a:avLst/>
                <a:gdLst/>
                <a:ahLst/>
                <a:cxnLst/>
                <a:rect l="l" t="t" r="r" b="b"/>
                <a:pathLst>
                  <a:path w="13050" h="3418" extrusionOk="0">
                    <a:moveTo>
                      <a:pt x="12573" y="251"/>
                    </a:moveTo>
                    <a:cubicBezTo>
                      <a:pt x="12680" y="251"/>
                      <a:pt x="12799" y="334"/>
                      <a:pt x="12799" y="489"/>
                    </a:cubicBezTo>
                    <a:cubicBezTo>
                      <a:pt x="12811" y="1322"/>
                      <a:pt x="12788" y="1977"/>
                      <a:pt x="12776" y="2287"/>
                    </a:cubicBezTo>
                    <a:cubicBezTo>
                      <a:pt x="12764" y="2465"/>
                      <a:pt x="12704" y="2632"/>
                      <a:pt x="12597" y="2739"/>
                    </a:cubicBezTo>
                    <a:cubicBezTo>
                      <a:pt x="12323" y="3013"/>
                      <a:pt x="11978" y="3168"/>
                      <a:pt x="11597" y="3168"/>
                    </a:cubicBezTo>
                    <a:lnTo>
                      <a:pt x="1453" y="3168"/>
                    </a:lnTo>
                    <a:cubicBezTo>
                      <a:pt x="1072" y="3168"/>
                      <a:pt x="703" y="3013"/>
                      <a:pt x="441" y="2715"/>
                    </a:cubicBezTo>
                    <a:cubicBezTo>
                      <a:pt x="346" y="2620"/>
                      <a:pt x="286" y="2477"/>
                      <a:pt x="274" y="2334"/>
                    </a:cubicBezTo>
                    <a:cubicBezTo>
                      <a:pt x="262" y="1941"/>
                      <a:pt x="250" y="1287"/>
                      <a:pt x="250" y="489"/>
                    </a:cubicBezTo>
                    <a:cubicBezTo>
                      <a:pt x="250" y="334"/>
                      <a:pt x="369" y="251"/>
                      <a:pt x="477" y="251"/>
                    </a:cubicBezTo>
                    <a:cubicBezTo>
                      <a:pt x="524" y="251"/>
                      <a:pt x="572" y="263"/>
                      <a:pt x="619" y="298"/>
                    </a:cubicBezTo>
                    <a:cubicBezTo>
                      <a:pt x="774" y="429"/>
                      <a:pt x="929" y="536"/>
                      <a:pt x="1108" y="608"/>
                    </a:cubicBezTo>
                    <a:cubicBezTo>
                      <a:pt x="2596" y="1251"/>
                      <a:pt x="4370" y="1572"/>
                      <a:pt x="6525" y="1608"/>
                    </a:cubicBezTo>
                    <a:cubicBezTo>
                      <a:pt x="8680" y="1572"/>
                      <a:pt x="10454" y="1251"/>
                      <a:pt x="11942" y="608"/>
                    </a:cubicBezTo>
                    <a:cubicBezTo>
                      <a:pt x="12121" y="536"/>
                      <a:pt x="12288" y="429"/>
                      <a:pt x="12430" y="298"/>
                    </a:cubicBezTo>
                    <a:cubicBezTo>
                      <a:pt x="12478" y="263"/>
                      <a:pt x="12526" y="251"/>
                      <a:pt x="12573" y="251"/>
                    </a:cubicBezTo>
                    <a:close/>
                    <a:moveTo>
                      <a:pt x="477" y="1"/>
                    </a:moveTo>
                    <a:cubicBezTo>
                      <a:pt x="215" y="1"/>
                      <a:pt x="0" y="215"/>
                      <a:pt x="0" y="477"/>
                    </a:cubicBezTo>
                    <a:cubicBezTo>
                      <a:pt x="0" y="1298"/>
                      <a:pt x="12" y="1941"/>
                      <a:pt x="24" y="2346"/>
                    </a:cubicBezTo>
                    <a:cubicBezTo>
                      <a:pt x="36" y="2549"/>
                      <a:pt x="119" y="2751"/>
                      <a:pt x="250" y="2894"/>
                    </a:cubicBezTo>
                    <a:cubicBezTo>
                      <a:pt x="572" y="3227"/>
                      <a:pt x="1000" y="3418"/>
                      <a:pt x="1453" y="3418"/>
                    </a:cubicBezTo>
                    <a:lnTo>
                      <a:pt x="11597" y="3418"/>
                    </a:lnTo>
                    <a:cubicBezTo>
                      <a:pt x="12037" y="3418"/>
                      <a:pt x="12454" y="3239"/>
                      <a:pt x="12776" y="2918"/>
                    </a:cubicBezTo>
                    <a:cubicBezTo>
                      <a:pt x="12930" y="2763"/>
                      <a:pt x="13014" y="2537"/>
                      <a:pt x="13026" y="2299"/>
                    </a:cubicBezTo>
                    <a:cubicBezTo>
                      <a:pt x="13038" y="1989"/>
                      <a:pt x="13050" y="1334"/>
                      <a:pt x="13050" y="477"/>
                    </a:cubicBezTo>
                    <a:cubicBezTo>
                      <a:pt x="13050" y="215"/>
                      <a:pt x="12835" y="1"/>
                      <a:pt x="12573" y="1"/>
                    </a:cubicBezTo>
                    <a:cubicBezTo>
                      <a:pt x="12466" y="1"/>
                      <a:pt x="12359" y="36"/>
                      <a:pt x="12264" y="108"/>
                    </a:cubicBezTo>
                    <a:cubicBezTo>
                      <a:pt x="12145" y="227"/>
                      <a:pt x="12002" y="310"/>
                      <a:pt x="11847" y="382"/>
                    </a:cubicBezTo>
                    <a:cubicBezTo>
                      <a:pt x="10383" y="1001"/>
                      <a:pt x="8644" y="1322"/>
                      <a:pt x="6525" y="1358"/>
                    </a:cubicBezTo>
                    <a:cubicBezTo>
                      <a:pt x="4406" y="1322"/>
                      <a:pt x="2667" y="1001"/>
                      <a:pt x="1203" y="382"/>
                    </a:cubicBezTo>
                    <a:cubicBezTo>
                      <a:pt x="1048" y="310"/>
                      <a:pt x="917" y="227"/>
                      <a:pt x="786" y="108"/>
                    </a:cubicBezTo>
                    <a:cubicBezTo>
                      <a:pt x="691" y="36"/>
                      <a:pt x="584"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8"/>
              <p:cNvSpPr/>
              <p:nvPr/>
            </p:nvSpPr>
            <p:spPr>
              <a:xfrm>
                <a:off x="6627000" y="3449650"/>
                <a:ext cx="50025" cy="52725"/>
              </a:xfrm>
              <a:custGeom>
                <a:avLst/>
                <a:gdLst/>
                <a:ahLst/>
                <a:cxnLst/>
                <a:rect l="l" t="t" r="r" b="b"/>
                <a:pathLst>
                  <a:path w="2001" h="2109" extrusionOk="0">
                    <a:moveTo>
                      <a:pt x="1001" y="1"/>
                    </a:moveTo>
                    <a:cubicBezTo>
                      <a:pt x="453" y="1"/>
                      <a:pt x="1" y="477"/>
                      <a:pt x="1" y="1049"/>
                    </a:cubicBezTo>
                    <a:cubicBezTo>
                      <a:pt x="1" y="1632"/>
                      <a:pt x="453" y="2108"/>
                      <a:pt x="1001" y="2108"/>
                    </a:cubicBezTo>
                    <a:cubicBezTo>
                      <a:pt x="1549" y="2108"/>
                      <a:pt x="2001" y="1632"/>
                      <a:pt x="2001" y="1049"/>
                    </a:cubicBezTo>
                    <a:cubicBezTo>
                      <a:pt x="2001" y="477"/>
                      <a:pt x="1549" y="1"/>
                      <a:pt x="10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8"/>
              <p:cNvSpPr/>
              <p:nvPr/>
            </p:nvSpPr>
            <p:spPr>
              <a:xfrm>
                <a:off x="6624025" y="3446375"/>
                <a:ext cx="56000" cy="59275"/>
              </a:xfrm>
              <a:custGeom>
                <a:avLst/>
                <a:gdLst/>
                <a:ahLst/>
                <a:cxnLst/>
                <a:rect l="l" t="t" r="r" b="b"/>
                <a:pathLst>
                  <a:path w="2240" h="2371" extrusionOk="0">
                    <a:moveTo>
                      <a:pt x="1120" y="251"/>
                    </a:moveTo>
                    <a:cubicBezTo>
                      <a:pt x="1596" y="251"/>
                      <a:pt x="1989" y="668"/>
                      <a:pt x="1989" y="1192"/>
                    </a:cubicBezTo>
                    <a:cubicBezTo>
                      <a:pt x="1989" y="1704"/>
                      <a:pt x="1596" y="2120"/>
                      <a:pt x="1120" y="2120"/>
                    </a:cubicBezTo>
                    <a:cubicBezTo>
                      <a:pt x="644" y="2120"/>
                      <a:pt x="251" y="1704"/>
                      <a:pt x="251" y="1192"/>
                    </a:cubicBezTo>
                    <a:cubicBezTo>
                      <a:pt x="251" y="668"/>
                      <a:pt x="644" y="251"/>
                      <a:pt x="1120" y="251"/>
                    </a:cubicBezTo>
                    <a:close/>
                    <a:moveTo>
                      <a:pt x="1120" y="1"/>
                    </a:moveTo>
                    <a:cubicBezTo>
                      <a:pt x="501" y="1"/>
                      <a:pt x="1" y="537"/>
                      <a:pt x="1" y="1180"/>
                    </a:cubicBezTo>
                    <a:cubicBezTo>
                      <a:pt x="1" y="1835"/>
                      <a:pt x="501" y="2370"/>
                      <a:pt x="1120" y="2370"/>
                    </a:cubicBezTo>
                    <a:cubicBezTo>
                      <a:pt x="1739" y="2370"/>
                      <a:pt x="2239" y="1835"/>
                      <a:pt x="2239" y="1180"/>
                    </a:cubicBezTo>
                    <a:cubicBezTo>
                      <a:pt x="2239" y="537"/>
                      <a:pt x="1739"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8"/>
              <p:cNvSpPr/>
              <p:nvPr/>
            </p:nvSpPr>
            <p:spPr>
              <a:xfrm>
                <a:off x="6639800" y="3463050"/>
                <a:ext cx="24450" cy="25925"/>
              </a:xfrm>
              <a:custGeom>
                <a:avLst/>
                <a:gdLst/>
                <a:ahLst/>
                <a:cxnLst/>
                <a:rect l="l" t="t" r="r" b="b"/>
                <a:pathLst>
                  <a:path w="978" h="1037" extrusionOk="0">
                    <a:moveTo>
                      <a:pt x="489" y="1"/>
                    </a:moveTo>
                    <a:cubicBezTo>
                      <a:pt x="215" y="1"/>
                      <a:pt x="1" y="239"/>
                      <a:pt x="1" y="513"/>
                    </a:cubicBezTo>
                    <a:cubicBezTo>
                      <a:pt x="1" y="798"/>
                      <a:pt x="215" y="1037"/>
                      <a:pt x="489" y="1037"/>
                    </a:cubicBezTo>
                    <a:cubicBezTo>
                      <a:pt x="763" y="1037"/>
                      <a:pt x="977" y="798"/>
                      <a:pt x="977" y="513"/>
                    </a:cubicBezTo>
                    <a:cubicBezTo>
                      <a:pt x="977" y="239"/>
                      <a:pt x="763"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8"/>
              <p:cNvSpPr/>
              <p:nvPr/>
            </p:nvSpPr>
            <p:spPr>
              <a:xfrm>
                <a:off x="6636825" y="3460075"/>
                <a:ext cx="30400" cy="31875"/>
              </a:xfrm>
              <a:custGeom>
                <a:avLst/>
                <a:gdLst/>
                <a:ahLst/>
                <a:cxnLst/>
                <a:rect l="l" t="t" r="r" b="b"/>
                <a:pathLst>
                  <a:path w="1216" h="1275" extrusionOk="0">
                    <a:moveTo>
                      <a:pt x="608" y="251"/>
                    </a:moveTo>
                    <a:cubicBezTo>
                      <a:pt x="810" y="251"/>
                      <a:pt x="965" y="417"/>
                      <a:pt x="965" y="632"/>
                    </a:cubicBezTo>
                    <a:cubicBezTo>
                      <a:pt x="965" y="858"/>
                      <a:pt x="810" y="1025"/>
                      <a:pt x="608" y="1025"/>
                    </a:cubicBezTo>
                    <a:cubicBezTo>
                      <a:pt x="405" y="1025"/>
                      <a:pt x="251" y="858"/>
                      <a:pt x="251" y="632"/>
                    </a:cubicBezTo>
                    <a:cubicBezTo>
                      <a:pt x="251" y="417"/>
                      <a:pt x="405" y="251"/>
                      <a:pt x="608" y="251"/>
                    </a:cubicBezTo>
                    <a:close/>
                    <a:moveTo>
                      <a:pt x="608" y="1"/>
                    </a:moveTo>
                    <a:cubicBezTo>
                      <a:pt x="275" y="1"/>
                      <a:pt x="1" y="286"/>
                      <a:pt x="1" y="644"/>
                    </a:cubicBezTo>
                    <a:cubicBezTo>
                      <a:pt x="1" y="989"/>
                      <a:pt x="275" y="1275"/>
                      <a:pt x="608" y="1275"/>
                    </a:cubicBezTo>
                    <a:cubicBezTo>
                      <a:pt x="941" y="1275"/>
                      <a:pt x="1215" y="989"/>
                      <a:pt x="1215" y="644"/>
                    </a:cubicBezTo>
                    <a:cubicBezTo>
                      <a:pt x="1215" y="286"/>
                      <a:pt x="941"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8"/>
              <p:cNvSpPr/>
              <p:nvPr/>
            </p:nvSpPr>
            <p:spPr>
              <a:xfrm>
                <a:off x="6569550" y="3695825"/>
                <a:ext cx="41100" cy="43475"/>
              </a:xfrm>
              <a:custGeom>
                <a:avLst/>
                <a:gdLst/>
                <a:ahLst/>
                <a:cxnLst/>
                <a:rect l="l" t="t" r="r" b="b"/>
                <a:pathLst>
                  <a:path w="1644" h="1739" extrusionOk="0">
                    <a:moveTo>
                      <a:pt x="822" y="0"/>
                    </a:moveTo>
                    <a:cubicBezTo>
                      <a:pt x="370" y="0"/>
                      <a:pt x="1" y="393"/>
                      <a:pt x="1" y="870"/>
                    </a:cubicBezTo>
                    <a:cubicBezTo>
                      <a:pt x="1" y="1346"/>
                      <a:pt x="370" y="1739"/>
                      <a:pt x="822" y="1739"/>
                    </a:cubicBezTo>
                    <a:cubicBezTo>
                      <a:pt x="1275" y="1739"/>
                      <a:pt x="1644" y="1346"/>
                      <a:pt x="1644" y="870"/>
                    </a:cubicBezTo>
                    <a:cubicBezTo>
                      <a:pt x="1644" y="393"/>
                      <a:pt x="1275" y="0"/>
                      <a:pt x="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8"/>
              <p:cNvSpPr/>
              <p:nvPr/>
            </p:nvSpPr>
            <p:spPr>
              <a:xfrm>
                <a:off x="6566575" y="3692850"/>
                <a:ext cx="47350" cy="49725"/>
              </a:xfrm>
              <a:custGeom>
                <a:avLst/>
                <a:gdLst/>
                <a:ahLst/>
                <a:cxnLst/>
                <a:rect l="l" t="t" r="r" b="b"/>
                <a:pathLst>
                  <a:path w="1894" h="1989" extrusionOk="0">
                    <a:moveTo>
                      <a:pt x="941" y="250"/>
                    </a:moveTo>
                    <a:cubicBezTo>
                      <a:pt x="1334" y="250"/>
                      <a:pt x="1644" y="584"/>
                      <a:pt x="1644" y="989"/>
                    </a:cubicBezTo>
                    <a:cubicBezTo>
                      <a:pt x="1644" y="1405"/>
                      <a:pt x="1334" y="1739"/>
                      <a:pt x="941" y="1739"/>
                    </a:cubicBezTo>
                    <a:cubicBezTo>
                      <a:pt x="560" y="1739"/>
                      <a:pt x="251" y="1405"/>
                      <a:pt x="251" y="989"/>
                    </a:cubicBezTo>
                    <a:cubicBezTo>
                      <a:pt x="251" y="584"/>
                      <a:pt x="560" y="250"/>
                      <a:pt x="941" y="250"/>
                    </a:cubicBezTo>
                    <a:close/>
                    <a:moveTo>
                      <a:pt x="941" y="0"/>
                    </a:moveTo>
                    <a:cubicBezTo>
                      <a:pt x="418" y="0"/>
                      <a:pt x="1" y="441"/>
                      <a:pt x="1" y="989"/>
                    </a:cubicBezTo>
                    <a:cubicBezTo>
                      <a:pt x="1" y="1536"/>
                      <a:pt x="418" y="1989"/>
                      <a:pt x="941" y="1989"/>
                    </a:cubicBezTo>
                    <a:cubicBezTo>
                      <a:pt x="1465" y="1989"/>
                      <a:pt x="1894" y="1536"/>
                      <a:pt x="1894" y="989"/>
                    </a:cubicBezTo>
                    <a:cubicBezTo>
                      <a:pt x="1894" y="441"/>
                      <a:pt x="1465" y="0"/>
                      <a:pt x="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8"/>
              <p:cNvSpPr/>
              <p:nvPr/>
            </p:nvSpPr>
            <p:spPr>
              <a:xfrm>
                <a:off x="6576400" y="3591825"/>
                <a:ext cx="36950" cy="135575"/>
              </a:xfrm>
              <a:custGeom>
                <a:avLst/>
                <a:gdLst/>
                <a:ahLst/>
                <a:cxnLst/>
                <a:rect l="l" t="t" r="r" b="b"/>
                <a:pathLst>
                  <a:path w="1478" h="5423" extrusionOk="0">
                    <a:moveTo>
                      <a:pt x="926" y="1"/>
                    </a:moveTo>
                    <a:cubicBezTo>
                      <a:pt x="706" y="1"/>
                      <a:pt x="503" y="157"/>
                      <a:pt x="453" y="398"/>
                    </a:cubicBezTo>
                    <a:cubicBezTo>
                      <a:pt x="429" y="481"/>
                      <a:pt x="1" y="2327"/>
                      <a:pt x="60" y="4910"/>
                    </a:cubicBezTo>
                    <a:cubicBezTo>
                      <a:pt x="60" y="5196"/>
                      <a:pt x="286" y="5422"/>
                      <a:pt x="560" y="5422"/>
                    </a:cubicBezTo>
                    <a:lnTo>
                      <a:pt x="572" y="5422"/>
                    </a:lnTo>
                    <a:cubicBezTo>
                      <a:pt x="846" y="5422"/>
                      <a:pt x="1060" y="5172"/>
                      <a:pt x="1060" y="4887"/>
                    </a:cubicBezTo>
                    <a:cubicBezTo>
                      <a:pt x="1001" y="2458"/>
                      <a:pt x="1406" y="672"/>
                      <a:pt x="1418" y="660"/>
                    </a:cubicBezTo>
                    <a:cubicBezTo>
                      <a:pt x="1477" y="374"/>
                      <a:pt x="1322" y="88"/>
                      <a:pt x="1048" y="17"/>
                    </a:cubicBezTo>
                    <a:cubicBezTo>
                      <a:pt x="1008" y="6"/>
                      <a:pt x="966" y="1"/>
                      <a:pt x="9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8"/>
              <p:cNvSpPr/>
              <p:nvPr/>
            </p:nvSpPr>
            <p:spPr>
              <a:xfrm>
                <a:off x="6573125" y="3588675"/>
                <a:ext cx="43775" cy="142000"/>
              </a:xfrm>
              <a:custGeom>
                <a:avLst/>
                <a:gdLst/>
                <a:ahLst/>
                <a:cxnLst/>
                <a:rect l="l" t="t" r="r" b="b"/>
                <a:pathLst>
                  <a:path w="1751" h="5680" extrusionOk="0">
                    <a:moveTo>
                      <a:pt x="1060" y="250"/>
                    </a:moveTo>
                    <a:cubicBezTo>
                      <a:pt x="1096" y="250"/>
                      <a:pt x="1120" y="250"/>
                      <a:pt x="1156" y="262"/>
                    </a:cubicBezTo>
                    <a:cubicBezTo>
                      <a:pt x="1358" y="322"/>
                      <a:pt x="1477" y="536"/>
                      <a:pt x="1429" y="750"/>
                    </a:cubicBezTo>
                    <a:cubicBezTo>
                      <a:pt x="1418" y="774"/>
                      <a:pt x="1001" y="2560"/>
                      <a:pt x="1060" y="5013"/>
                    </a:cubicBezTo>
                    <a:cubicBezTo>
                      <a:pt x="1072" y="5239"/>
                      <a:pt x="906" y="5417"/>
                      <a:pt x="691" y="5429"/>
                    </a:cubicBezTo>
                    <a:cubicBezTo>
                      <a:pt x="489" y="5429"/>
                      <a:pt x="322" y="5251"/>
                      <a:pt x="310" y="5036"/>
                    </a:cubicBezTo>
                    <a:cubicBezTo>
                      <a:pt x="251" y="2465"/>
                      <a:pt x="679" y="631"/>
                      <a:pt x="703" y="560"/>
                    </a:cubicBezTo>
                    <a:cubicBezTo>
                      <a:pt x="739" y="381"/>
                      <a:pt x="894" y="250"/>
                      <a:pt x="1060" y="250"/>
                    </a:cubicBezTo>
                    <a:close/>
                    <a:moveTo>
                      <a:pt x="1060" y="0"/>
                    </a:moveTo>
                    <a:cubicBezTo>
                      <a:pt x="775" y="0"/>
                      <a:pt x="525" y="203"/>
                      <a:pt x="453" y="500"/>
                    </a:cubicBezTo>
                    <a:cubicBezTo>
                      <a:pt x="441" y="572"/>
                      <a:pt x="1" y="2429"/>
                      <a:pt x="60" y="5036"/>
                    </a:cubicBezTo>
                    <a:cubicBezTo>
                      <a:pt x="72" y="5394"/>
                      <a:pt x="346" y="5679"/>
                      <a:pt x="691" y="5679"/>
                    </a:cubicBezTo>
                    <a:lnTo>
                      <a:pt x="703" y="5679"/>
                    </a:lnTo>
                    <a:cubicBezTo>
                      <a:pt x="1048" y="5668"/>
                      <a:pt x="1322" y="5370"/>
                      <a:pt x="1310" y="5013"/>
                    </a:cubicBezTo>
                    <a:cubicBezTo>
                      <a:pt x="1251" y="2596"/>
                      <a:pt x="1668" y="834"/>
                      <a:pt x="1668" y="810"/>
                    </a:cubicBezTo>
                    <a:cubicBezTo>
                      <a:pt x="1751" y="464"/>
                      <a:pt x="1549" y="107"/>
                      <a:pt x="1215" y="24"/>
                    </a:cubicBezTo>
                    <a:cubicBezTo>
                      <a:pt x="1168" y="12"/>
                      <a:pt x="1108"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8"/>
              <p:cNvSpPr/>
              <p:nvPr/>
            </p:nvSpPr>
            <p:spPr>
              <a:xfrm>
                <a:off x="6693375" y="3695825"/>
                <a:ext cx="41100" cy="43475"/>
              </a:xfrm>
              <a:custGeom>
                <a:avLst/>
                <a:gdLst/>
                <a:ahLst/>
                <a:cxnLst/>
                <a:rect l="l" t="t" r="r" b="b"/>
                <a:pathLst>
                  <a:path w="1644" h="1739" extrusionOk="0">
                    <a:moveTo>
                      <a:pt x="822" y="0"/>
                    </a:moveTo>
                    <a:cubicBezTo>
                      <a:pt x="370" y="0"/>
                      <a:pt x="1" y="393"/>
                      <a:pt x="1" y="870"/>
                    </a:cubicBezTo>
                    <a:cubicBezTo>
                      <a:pt x="1" y="1346"/>
                      <a:pt x="370" y="1739"/>
                      <a:pt x="822" y="1739"/>
                    </a:cubicBezTo>
                    <a:cubicBezTo>
                      <a:pt x="1275" y="1739"/>
                      <a:pt x="1644" y="1346"/>
                      <a:pt x="1644" y="870"/>
                    </a:cubicBezTo>
                    <a:cubicBezTo>
                      <a:pt x="1644" y="393"/>
                      <a:pt x="1275" y="0"/>
                      <a:pt x="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8"/>
              <p:cNvSpPr/>
              <p:nvPr/>
            </p:nvSpPr>
            <p:spPr>
              <a:xfrm>
                <a:off x="6690100" y="3692850"/>
                <a:ext cx="47350" cy="49725"/>
              </a:xfrm>
              <a:custGeom>
                <a:avLst/>
                <a:gdLst/>
                <a:ahLst/>
                <a:cxnLst/>
                <a:rect l="l" t="t" r="r" b="b"/>
                <a:pathLst>
                  <a:path w="1894" h="1989" extrusionOk="0">
                    <a:moveTo>
                      <a:pt x="953" y="250"/>
                    </a:moveTo>
                    <a:cubicBezTo>
                      <a:pt x="1334" y="250"/>
                      <a:pt x="1644" y="584"/>
                      <a:pt x="1644" y="989"/>
                    </a:cubicBezTo>
                    <a:cubicBezTo>
                      <a:pt x="1644" y="1405"/>
                      <a:pt x="1334" y="1739"/>
                      <a:pt x="953" y="1739"/>
                    </a:cubicBezTo>
                    <a:cubicBezTo>
                      <a:pt x="560" y="1739"/>
                      <a:pt x="251" y="1405"/>
                      <a:pt x="251" y="989"/>
                    </a:cubicBezTo>
                    <a:cubicBezTo>
                      <a:pt x="251" y="584"/>
                      <a:pt x="560" y="250"/>
                      <a:pt x="953" y="250"/>
                    </a:cubicBezTo>
                    <a:close/>
                    <a:moveTo>
                      <a:pt x="953" y="0"/>
                    </a:moveTo>
                    <a:cubicBezTo>
                      <a:pt x="430" y="0"/>
                      <a:pt x="1" y="441"/>
                      <a:pt x="1" y="989"/>
                    </a:cubicBezTo>
                    <a:cubicBezTo>
                      <a:pt x="1" y="1536"/>
                      <a:pt x="430" y="1989"/>
                      <a:pt x="953" y="1989"/>
                    </a:cubicBezTo>
                    <a:cubicBezTo>
                      <a:pt x="1477" y="1989"/>
                      <a:pt x="1894" y="1536"/>
                      <a:pt x="1894" y="989"/>
                    </a:cubicBezTo>
                    <a:cubicBezTo>
                      <a:pt x="1894" y="441"/>
                      <a:pt x="1477"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8"/>
              <p:cNvSpPr/>
              <p:nvPr/>
            </p:nvSpPr>
            <p:spPr>
              <a:xfrm>
                <a:off x="6690700" y="3591825"/>
                <a:ext cx="37225" cy="135575"/>
              </a:xfrm>
              <a:custGeom>
                <a:avLst/>
                <a:gdLst/>
                <a:ahLst/>
                <a:cxnLst/>
                <a:rect l="l" t="t" r="r" b="b"/>
                <a:pathLst>
                  <a:path w="1489" h="5423" extrusionOk="0">
                    <a:moveTo>
                      <a:pt x="552" y="1"/>
                    </a:moveTo>
                    <a:cubicBezTo>
                      <a:pt x="511" y="1"/>
                      <a:pt x="470" y="6"/>
                      <a:pt x="429" y="17"/>
                    </a:cubicBezTo>
                    <a:cubicBezTo>
                      <a:pt x="155" y="88"/>
                      <a:pt x="1" y="374"/>
                      <a:pt x="60" y="660"/>
                    </a:cubicBezTo>
                    <a:cubicBezTo>
                      <a:pt x="72" y="672"/>
                      <a:pt x="477" y="2458"/>
                      <a:pt x="417" y="4887"/>
                    </a:cubicBezTo>
                    <a:cubicBezTo>
                      <a:pt x="417" y="5172"/>
                      <a:pt x="632" y="5422"/>
                      <a:pt x="906" y="5422"/>
                    </a:cubicBezTo>
                    <a:lnTo>
                      <a:pt x="917" y="5422"/>
                    </a:lnTo>
                    <a:cubicBezTo>
                      <a:pt x="1191" y="5422"/>
                      <a:pt x="1418" y="5196"/>
                      <a:pt x="1418" y="4910"/>
                    </a:cubicBezTo>
                    <a:cubicBezTo>
                      <a:pt x="1489" y="2327"/>
                      <a:pt x="1048" y="481"/>
                      <a:pt x="1025" y="398"/>
                    </a:cubicBezTo>
                    <a:cubicBezTo>
                      <a:pt x="974" y="157"/>
                      <a:pt x="772" y="1"/>
                      <a:pt x="5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8"/>
              <p:cNvSpPr/>
              <p:nvPr/>
            </p:nvSpPr>
            <p:spPr>
              <a:xfrm>
                <a:off x="6687125" y="3588675"/>
                <a:ext cx="43800" cy="142000"/>
              </a:xfrm>
              <a:custGeom>
                <a:avLst/>
                <a:gdLst/>
                <a:ahLst/>
                <a:cxnLst/>
                <a:rect l="l" t="t" r="r" b="b"/>
                <a:pathLst>
                  <a:path w="1752" h="5680" extrusionOk="0">
                    <a:moveTo>
                      <a:pt x="691" y="250"/>
                    </a:moveTo>
                    <a:cubicBezTo>
                      <a:pt x="858" y="250"/>
                      <a:pt x="1013" y="381"/>
                      <a:pt x="1049" y="560"/>
                    </a:cubicBezTo>
                    <a:cubicBezTo>
                      <a:pt x="1072" y="631"/>
                      <a:pt x="1501" y="2465"/>
                      <a:pt x="1441" y="5036"/>
                    </a:cubicBezTo>
                    <a:cubicBezTo>
                      <a:pt x="1430" y="5251"/>
                      <a:pt x="1263" y="5429"/>
                      <a:pt x="1060" y="5429"/>
                    </a:cubicBezTo>
                    <a:cubicBezTo>
                      <a:pt x="846" y="5417"/>
                      <a:pt x="679" y="5239"/>
                      <a:pt x="691" y="5013"/>
                    </a:cubicBezTo>
                    <a:cubicBezTo>
                      <a:pt x="751" y="2560"/>
                      <a:pt x="334" y="774"/>
                      <a:pt x="322" y="750"/>
                    </a:cubicBezTo>
                    <a:cubicBezTo>
                      <a:pt x="275" y="536"/>
                      <a:pt x="394" y="322"/>
                      <a:pt x="596" y="262"/>
                    </a:cubicBezTo>
                    <a:cubicBezTo>
                      <a:pt x="632" y="250"/>
                      <a:pt x="668" y="250"/>
                      <a:pt x="691" y="250"/>
                    </a:cubicBezTo>
                    <a:close/>
                    <a:moveTo>
                      <a:pt x="691" y="0"/>
                    </a:moveTo>
                    <a:cubicBezTo>
                      <a:pt x="644" y="0"/>
                      <a:pt x="584" y="12"/>
                      <a:pt x="537" y="24"/>
                    </a:cubicBezTo>
                    <a:cubicBezTo>
                      <a:pt x="203" y="107"/>
                      <a:pt x="1" y="464"/>
                      <a:pt x="84" y="810"/>
                    </a:cubicBezTo>
                    <a:cubicBezTo>
                      <a:pt x="84" y="834"/>
                      <a:pt x="501" y="2596"/>
                      <a:pt x="441" y="5013"/>
                    </a:cubicBezTo>
                    <a:cubicBezTo>
                      <a:pt x="429" y="5370"/>
                      <a:pt x="703" y="5668"/>
                      <a:pt x="1037" y="5679"/>
                    </a:cubicBezTo>
                    <a:lnTo>
                      <a:pt x="1060" y="5679"/>
                    </a:lnTo>
                    <a:cubicBezTo>
                      <a:pt x="1406" y="5679"/>
                      <a:pt x="1680" y="5394"/>
                      <a:pt x="1692" y="5036"/>
                    </a:cubicBezTo>
                    <a:cubicBezTo>
                      <a:pt x="1751" y="2429"/>
                      <a:pt x="1311" y="572"/>
                      <a:pt x="1299" y="500"/>
                    </a:cubicBezTo>
                    <a:cubicBezTo>
                      <a:pt x="1227" y="203"/>
                      <a:pt x="977"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8"/>
              <p:cNvSpPr/>
              <p:nvPr/>
            </p:nvSpPr>
            <p:spPr>
              <a:xfrm>
                <a:off x="6624325" y="3218675"/>
                <a:ext cx="121175" cy="145600"/>
              </a:xfrm>
              <a:custGeom>
                <a:avLst/>
                <a:gdLst/>
                <a:ahLst/>
                <a:cxnLst/>
                <a:rect l="l" t="t" r="r" b="b"/>
                <a:pathLst>
                  <a:path w="4847" h="5824" extrusionOk="0">
                    <a:moveTo>
                      <a:pt x="3251" y="1"/>
                    </a:moveTo>
                    <a:lnTo>
                      <a:pt x="2418" y="846"/>
                    </a:lnTo>
                    <a:cubicBezTo>
                      <a:pt x="2418" y="846"/>
                      <a:pt x="1370" y="2203"/>
                      <a:pt x="739" y="3215"/>
                    </a:cubicBezTo>
                    <a:cubicBezTo>
                      <a:pt x="120" y="4239"/>
                      <a:pt x="1" y="5132"/>
                      <a:pt x="251" y="5347"/>
                    </a:cubicBezTo>
                    <a:cubicBezTo>
                      <a:pt x="334" y="5418"/>
                      <a:pt x="454" y="5442"/>
                      <a:pt x="578" y="5442"/>
                    </a:cubicBezTo>
                    <a:cubicBezTo>
                      <a:pt x="825" y="5442"/>
                      <a:pt x="1084" y="5347"/>
                      <a:pt x="1084" y="5347"/>
                    </a:cubicBezTo>
                    <a:cubicBezTo>
                      <a:pt x="1084" y="5347"/>
                      <a:pt x="2424" y="5824"/>
                      <a:pt x="2964" y="5824"/>
                    </a:cubicBezTo>
                    <a:cubicBezTo>
                      <a:pt x="2977" y="5824"/>
                      <a:pt x="2989" y="5823"/>
                      <a:pt x="3001" y="5823"/>
                    </a:cubicBezTo>
                    <a:cubicBezTo>
                      <a:pt x="3513" y="5811"/>
                      <a:pt x="4108" y="2739"/>
                      <a:pt x="4108" y="2739"/>
                    </a:cubicBezTo>
                    <a:lnTo>
                      <a:pt x="4846" y="1989"/>
                    </a:lnTo>
                    <a:lnTo>
                      <a:pt x="32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8"/>
              <p:cNvSpPr/>
              <p:nvPr/>
            </p:nvSpPr>
            <p:spPr>
              <a:xfrm>
                <a:off x="6619875" y="3215700"/>
                <a:ext cx="128900" cy="151825"/>
              </a:xfrm>
              <a:custGeom>
                <a:avLst/>
                <a:gdLst/>
                <a:ahLst/>
                <a:cxnLst/>
                <a:rect l="l" t="t" r="r" b="b"/>
                <a:pathLst>
                  <a:path w="5156" h="6073" extrusionOk="0">
                    <a:moveTo>
                      <a:pt x="3435" y="1"/>
                    </a:moveTo>
                    <a:cubicBezTo>
                      <a:pt x="3402" y="1"/>
                      <a:pt x="3369" y="13"/>
                      <a:pt x="3346" y="36"/>
                    </a:cubicBezTo>
                    <a:lnTo>
                      <a:pt x="2500" y="882"/>
                    </a:lnTo>
                    <a:cubicBezTo>
                      <a:pt x="2500" y="882"/>
                      <a:pt x="2500" y="882"/>
                      <a:pt x="2488" y="894"/>
                    </a:cubicBezTo>
                    <a:cubicBezTo>
                      <a:pt x="2477" y="906"/>
                      <a:pt x="1441" y="2263"/>
                      <a:pt x="822" y="3275"/>
                    </a:cubicBezTo>
                    <a:cubicBezTo>
                      <a:pt x="214" y="4263"/>
                      <a:pt x="0" y="5275"/>
                      <a:pt x="345" y="5561"/>
                    </a:cubicBezTo>
                    <a:cubicBezTo>
                      <a:pt x="454" y="5655"/>
                      <a:pt x="603" y="5685"/>
                      <a:pt x="752" y="5685"/>
                    </a:cubicBezTo>
                    <a:cubicBezTo>
                      <a:pt x="963" y="5685"/>
                      <a:pt x="1171" y="5624"/>
                      <a:pt x="1262" y="5597"/>
                    </a:cubicBezTo>
                    <a:cubicBezTo>
                      <a:pt x="1500" y="5680"/>
                      <a:pt x="2655" y="6073"/>
                      <a:pt x="3155" y="6073"/>
                    </a:cubicBezTo>
                    <a:lnTo>
                      <a:pt x="3191" y="6073"/>
                    </a:lnTo>
                    <a:cubicBezTo>
                      <a:pt x="3739" y="6049"/>
                      <a:pt x="4215" y="3894"/>
                      <a:pt x="4405" y="2918"/>
                    </a:cubicBezTo>
                    <a:lnTo>
                      <a:pt x="5108" y="2191"/>
                    </a:lnTo>
                    <a:cubicBezTo>
                      <a:pt x="5155" y="2144"/>
                      <a:pt x="5155" y="2060"/>
                      <a:pt x="5108" y="2013"/>
                    </a:cubicBezTo>
                    <a:cubicBezTo>
                      <a:pt x="5084" y="1989"/>
                      <a:pt x="5051" y="1977"/>
                      <a:pt x="5019" y="1977"/>
                    </a:cubicBezTo>
                    <a:cubicBezTo>
                      <a:pt x="4986" y="1977"/>
                      <a:pt x="4953" y="1989"/>
                      <a:pt x="4929" y="2013"/>
                    </a:cubicBezTo>
                    <a:lnTo>
                      <a:pt x="4203" y="2775"/>
                    </a:lnTo>
                    <a:cubicBezTo>
                      <a:pt x="4179" y="2787"/>
                      <a:pt x="4167" y="2811"/>
                      <a:pt x="4167" y="2834"/>
                    </a:cubicBezTo>
                    <a:cubicBezTo>
                      <a:pt x="3858" y="4418"/>
                      <a:pt x="3405" y="5811"/>
                      <a:pt x="3179" y="5823"/>
                    </a:cubicBezTo>
                    <a:lnTo>
                      <a:pt x="3155" y="5823"/>
                    </a:lnTo>
                    <a:cubicBezTo>
                      <a:pt x="2655" y="5823"/>
                      <a:pt x="1322" y="5358"/>
                      <a:pt x="1310" y="5347"/>
                    </a:cubicBezTo>
                    <a:cubicBezTo>
                      <a:pt x="1292" y="5341"/>
                      <a:pt x="1277" y="5338"/>
                      <a:pt x="1264" y="5338"/>
                    </a:cubicBezTo>
                    <a:cubicBezTo>
                      <a:pt x="1250" y="5338"/>
                      <a:pt x="1238" y="5341"/>
                      <a:pt x="1226" y="5347"/>
                    </a:cubicBezTo>
                    <a:cubicBezTo>
                      <a:pt x="1102" y="5390"/>
                      <a:pt x="911" y="5434"/>
                      <a:pt x="749" y="5434"/>
                    </a:cubicBezTo>
                    <a:cubicBezTo>
                      <a:pt x="647" y="5434"/>
                      <a:pt x="555" y="5417"/>
                      <a:pt x="500" y="5370"/>
                    </a:cubicBezTo>
                    <a:cubicBezTo>
                      <a:pt x="345" y="5239"/>
                      <a:pt x="381" y="4465"/>
                      <a:pt x="1024" y="3406"/>
                    </a:cubicBezTo>
                    <a:cubicBezTo>
                      <a:pt x="1619" y="2430"/>
                      <a:pt x="2607" y="1144"/>
                      <a:pt x="2679" y="1048"/>
                    </a:cubicBezTo>
                    <a:lnTo>
                      <a:pt x="3524" y="215"/>
                    </a:lnTo>
                    <a:cubicBezTo>
                      <a:pt x="3572" y="167"/>
                      <a:pt x="3572" y="84"/>
                      <a:pt x="3524" y="36"/>
                    </a:cubicBezTo>
                    <a:cubicBezTo>
                      <a:pt x="3500" y="13"/>
                      <a:pt x="3468" y="1"/>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8"/>
              <p:cNvSpPr/>
              <p:nvPr/>
            </p:nvSpPr>
            <p:spPr>
              <a:xfrm>
                <a:off x="6686550" y="3220775"/>
                <a:ext cx="57750" cy="89025"/>
              </a:xfrm>
              <a:custGeom>
                <a:avLst/>
                <a:gdLst/>
                <a:ahLst/>
                <a:cxnLst/>
                <a:rect l="l" t="t" r="r" b="b"/>
                <a:pathLst>
                  <a:path w="2310" h="3561" extrusionOk="0">
                    <a:moveTo>
                      <a:pt x="679" y="0"/>
                    </a:moveTo>
                    <a:lnTo>
                      <a:pt x="0" y="691"/>
                    </a:lnTo>
                    <a:cubicBezTo>
                      <a:pt x="607" y="1453"/>
                      <a:pt x="1155" y="2798"/>
                      <a:pt x="1429" y="3560"/>
                    </a:cubicBezTo>
                    <a:cubicBezTo>
                      <a:pt x="1548" y="3048"/>
                      <a:pt x="1619" y="2655"/>
                      <a:pt x="1619" y="2655"/>
                    </a:cubicBezTo>
                    <a:lnTo>
                      <a:pt x="2310" y="1941"/>
                    </a:lnTo>
                    <a:lnTo>
                      <a:pt x="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8"/>
              <p:cNvSpPr/>
              <p:nvPr/>
            </p:nvSpPr>
            <p:spPr>
              <a:xfrm>
                <a:off x="6682975" y="3217775"/>
                <a:ext cx="64900" cy="95000"/>
              </a:xfrm>
              <a:custGeom>
                <a:avLst/>
                <a:gdLst/>
                <a:ahLst/>
                <a:cxnLst/>
                <a:rect l="l" t="t" r="r" b="b"/>
                <a:pathLst>
                  <a:path w="2596" h="3800" extrusionOk="0">
                    <a:moveTo>
                      <a:pt x="822" y="311"/>
                    </a:moveTo>
                    <a:lnTo>
                      <a:pt x="2286" y="2061"/>
                    </a:lnTo>
                    <a:lnTo>
                      <a:pt x="1679" y="2692"/>
                    </a:lnTo>
                    <a:cubicBezTo>
                      <a:pt x="1655" y="2704"/>
                      <a:pt x="1643" y="2728"/>
                      <a:pt x="1643" y="2751"/>
                    </a:cubicBezTo>
                    <a:cubicBezTo>
                      <a:pt x="1643" y="2751"/>
                      <a:pt x="1607" y="2954"/>
                      <a:pt x="1536" y="3239"/>
                    </a:cubicBezTo>
                    <a:cubicBezTo>
                      <a:pt x="1250" y="2501"/>
                      <a:pt x="810" y="1489"/>
                      <a:pt x="310" y="823"/>
                    </a:cubicBezTo>
                    <a:lnTo>
                      <a:pt x="822" y="311"/>
                    </a:lnTo>
                    <a:close/>
                    <a:moveTo>
                      <a:pt x="834" y="1"/>
                    </a:moveTo>
                    <a:cubicBezTo>
                      <a:pt x="798" y="1"/>
                      <a:pt x="762" y="13"/>
                      <a:pt x="738" y="37"/>
                    </a:cubicBezTo>
                    <a:lnTo>
                      <a:pt x="48" y="727"/>
                    </a:lnTo>
                    <a:cubicBezTo>
                      <a:pt x="0" y="763"/>
                      <a:pt x="0" y="834"/>
                      <a:pt x="36" y="894"/>
                    </a:cubicBezTo>
                    <a:cubicBezTo>
                      <a:pt x="643" y="1644"/>
                      <a:pt x="1191" y="2989"/>
                      <a:pt x="1453" y="3716"/>
                    </a:cubicBezTo>
                    <a:cubicBezTo>
                      <a:pt x="1465" y="3763"/>
                      <a:pt x="1512" y="3799"/>
                      <a:pt x="1572" y="3799"/>
                    </a:cubicBezTo>
                    <a:cubicBezTo>
                      <a:pt x="1631" y="3799"/>
                      <a:pt x="1679" y="3751"/>
                      <a:pt x="1691" y="3704"/>
                    </a:cubicBezTo>
                    <a:cubicBezTo>
                      <a:pt x="1786" y="3287"/>
                      <a:pt x="1858" y="2942"/>
                      <a:pt x="1881" y="2835"/>
                    </a:cubicBezTo>
                    <a:lnTo>
                      <a:pt x="2548" y="2156"/>
                    </a:lnTo>
                    <a:cubicBezTo>
                      <a:pt x="2584" y="2108"/>
                      <a:pt x="2596" y="2037"/>
                      <a:pt x="2548" y="1989"/>
                    </a:cubicBezTo>
                    <a:lnTo>
                      <a:pt x="917" y="49"/>
                    </a:lnTo>
                    <a:cubicBezTo>
                      <a:pt x="893" y="13"/>
                      <a:pt x="869"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8"/>
              <p:cNvSpPr/>
              <p:nvPr/>
            </p:nvSpPr>
            <p:spPr>
              <a:xfrm>
                <a:off x="6687425" y="2797500"/>
                <a:ext cx="260175" cy="489675"/>
              </a:xfrm>
              <a:custGeom>
                <a:avLst/>
                <a:gdLst/>
                <a:ahLst/>
                <a:cxnLst/>
                <a:rect l="l" t="t" r="r" b="b"/>
                <a:pathLst>
                  <a:path w="10407" h="19587" extrusionOk="0">
                    <a:moveTo>
                      <a:pt x="5490" y="0"/>
                    </a:moveTo>
                    <a:cubicBezTo>
                      <a:pt x="1834" y="2013"/>
                      <a:pt x="2680" y="7311"/>
                      <a:pt x="2680" y="7323"/>
                    </a:cubicBezTo>
                    <a:lnTo>
                      <a:pt x="5478" y="12502"/>
                    </a:lnTo>
                    <a:lnTo>
                      <a:pt x="1" y="17014"/>
                    </a:lnTo>
                    <a:lnTo>
                      <a:pt x="2061" y="19586"/>
                    </a:lnTo>
                    <a:cubicBezTo>
                      <a:pt x="2061" y="19586"/>
                      <a:pt x="10407" y="15693"/>
                      <a:pt x="10252" y="13883"/>
                    </a:cubicBezTo>
                    <a:cubicBezTo>
                      <a:pt x="10097" y="12073"/>
                      <a:pt x="6978" y="2084"/>
                      <a:pt x="5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8"/>
              <p:cNvSpPr/>
              <p:nvPr/>
            </p:nvSpPr>
            <p:spPr>
              <a:xfrm>
                <a:off x="6751425" y="2812675"/>
                <a:ext cx="51225" cy="140525"/>
              </a:xfrm>
              <a:custGeom>
                <a:avLst/>
                <a:gdLst/>
                <a:ahLst/>
                <a:cxnLst/>
                <a:rect l="l" t="t" r="r" b="b"/>
                <a:pathLst>
                  <a:path w="2049" h="5621" fill="none" extrusionOk="0">
                    <a:moveTo>
                      <a:pt x="36" y="5620"/>
                    </a:moveTo>
                    <a:cubicBezTo>
                      <a:pt x="1" y="4168"/>
                      <a:pt x="239" y="1596"/>
                      <a:pt x="2048" y="1"/>
                    </a:cubicBezTo>
                  </a:path>
                </a:pathLst>
              </a:custGeom>
              <a:noFill/>
              <a:ln w="62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8"/>
              <p:cNvSpPr/>
              <p:nvPr/>
            </p:nvSpPr>
            <p:spPr>
              <a:xfrm>
                <a:off x="6687425" y="3003475"/>
                <a:ext cx="137250" cy="283700"/>
              </a:xfrm>
              <a:custGeom>
                <a:avLst/>
                <a:gdLst/>
                <a:ahLst/>
                <a:cxnLst/>
                <a:rect l="l" t="t" r="r" b="b"/>
                <a:pathLst>
                  <a:path w="5490" h="11348" fill="none" extrusionOk="0">
                    <a:moveTo>
                      <a:pt x="3037" y="1"/>
                    </a:moveTo>
                    <a:lnTo>
                      <a:pt x="5490" y="4263"/>
                    </a:lnTo>
                    <a:lnTo>
                      <a:pt x="1" y="8775"/>
                    </a:lnTo>
                    <a:lnTo>
                      <a:pt x="2061" y="11347"/>
                    </a:lnTo>
                  </a:path>
                </a:pathLst>
              </a:custGeom>
              <a:noFill/>
              <a:ln w="62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8"/>
              <p:cNvSpPr/>
              <p:nvPr/>
            </p:nvSpPr>
            <p:spPr>
              <a:xfrm>
                <a:off x="6815725" y="3092175"/>
                <a:ext cx="25925" cy="17875"/>
              </a:xfrm>
              <a:custGeom>
                <a:avLst/>
                <a:gdLst/>
                <a:ahLst/>
                <a:cxnLst/>
                <a:rect l="l" t="t" r="r" b="b"/>
                <a:pathLst>
                  <a:path w="1037" h="715" extrusionOk="0">
                    <a:moveTo>
                      <a:pt x="466" y="0"/>
                    </a:moveTo>
                    <a:cubicBezTo>
                      <a:pt x="311" y="0"/>
                      <a:pt x="148" y="16"/>
                      <a:pt x="0" y="60"/>
                    </a:cubicBezTo>
                    <a:lnTo>
                      <a:pt x="346" y="715"/>
                    </a:lnTo>
                    <a:lnTo>
                      <a:pt x="977" y="215"/>
                    </a:lnTo>
                    <a:cubicBezTo>
                      <a:pt x="1036" y="155"/>
                      <a:pt x="1012" y="60"/>
                      <a:pt x="941" y="48"/>
                    </a:cubicBezTo>
                    <a:cubicBezTo>
                      <a:pt x="819" y="22"/>
                      <a:pt x="648" y="0"/>
                      <a:pt x="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8"/>
              <p:cNvSpPr/>
              <p:nvPr/>
            </p:nvSpPr>
            <p:spPr>
              <a:xfrm>
                <a:off x="6812450" y="3088900"/>
                <a:ext cx="32175" cy="24125"/>
              </a:xfrm>
              <a:custGeom>
                <a:avLst/>
                <a:gdLst/>
                <a:ahLst/>
                <a:cxnLst/>
                <a:rect l="l" t="t" r="r" b="b"/>
                <a:pathLst>
                  <a:path w="1287" h="965" extrusionOk="0">
                    <a:moveTo>
                      <a:pt x="566" y="256"/>
                    </a:moveTo>
                    <a:cubicBezTo>
                      <a:pt x="713" y="256"/>
                      <a:pt x="864" y="271"/>
                      <a:pt x="977" y="286"/>
                    </a:cubicBezTo>
                    <a:lnTo>
                      <a:pt x="524" y="655"/>
                    </a:lnTo>
                    <a:lnTo>
                      <a:pt x="322" y="274"/>
                    </a:lnTo>
                    <a:cubicBezTo>
                      <a:pt x="396" y="261"/>
                      <a:pt x="480" y="256"/>
                      <a:pt x="566" y="256"/>
                    </a:cubicBezTo>
                    <a:close/>
                    <a:moveTo>
                      <a:pt x="596" y="1"/>
                    </a:moveTo>
                    <a:cubicBezTo>
                      <a:pt x="405" y="1"/>
                      <a:pt x="238" y="24"/>
                      <a:pt x="96" y="72"/>
                    </a:cubicBezTo>
                    <a:cubicBezTo>
                      <a:pt x="60" y="84"/>
                      <a:pt x="24" y="108"/>
                      <a:pt x="12" y="143"/>
                    </a:cubicBezTo>
                    <a:cubicBezTo>
                      <a:pt x="0" y="179"/>
                      <a:pt x="0" y="215"/>
                      <a:pt x="24" y="251"/>
                    </a:cubicBezTo>
                    <a:lnTo>
                      <a:pt x="369" y="905"/>
                    </a:lnTo>
                    <a:cubicBezTo>
                      <a:pt x="393" y="941"/>
                      <a:pt x="417" y="953"/>
                      <a:pt x="453" y="965"/>
                    </a:cubicBezTo>
                    <a:lnTo>
                      <a:pt x="489" y="965"/>
                    </a:lnTo>
                    <a:cubicBezTo>
                      <a:pt x="512" y="965"/>
                      <a:pt x="536" y="953"/>
                      <a:pt x="560" y="941"/>
                    </a:cubicBezTo>
                    <a:lnTo>
                      <a:pt x="1191" y="441"/>
                    </a:lnTo>
                    <a:cubicBezTo>
                      <a:pt x="1251" y="382"/>
                      <a:pt x="1286" y="298"/>
                      <a:pt x="1262" y="215"/>
                    </a:cubicBezTo>
                    <a:cubicBezTo>
                      <a:pt x="1239" y="132"/>
                      <a:pt x="1179" y="72"/>
                      <a:pt x="1096" y="48"/>
                    </a:cubicBezTo>
                    <a:cubicBezTo>
                      <a:pt x="977" y="36"/>
                      <a:pt x="798" y="1"/>
                      <a:pt x="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8"/>
              <p:cNvSpPr/>
              <p:nvPr/>
            </p:nvSpPr>
            <p:spPr>
              <a:xfrm>
                <a:off x="6724650" y="3192200"/>
                <a:ext cx="50325" cy="64000"/>
              </a:xfrm>
              <a:custGeom>
                <a:avLst/>
                <a:gdLst/>
                <a:ahLst/>
                <a:cxnLst/>
                <a:rect l="l" t="t" r="r" b="b"/>
                <a:pathLst>
                  <a:path w="2013" h="2560" fill="none" extrusionOk="0">
                    <a:moveTo>
                      <a:pt x="0" y="0"/>
                    </a:moveTo>
                    <a:cubicBezTo>
                      <a:pt x="0" y="0"/>
                      <a:pt x="1310" y="1262"/>
                      <a:pt x="2012" y="2560"/>
                    </a:cubicBezTo>
                  </a:path>
                </a:pathLst>
              </a:custGeom>
              <a:noFill/>
              <a:ln w="62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88"/>
            <p:cNvGrpSpPr/>
            <p:nvPr/>
          </p:nvGrpSpPr>
          <p:grpSpPr>
            <a:xfrm>
              <a:off x="2626638" y="2221700"/>
              <a:ext cx="1053071" cy="1584034"/>
              <a:chOff x="587850" y="2481675"/>
              <a:chExt cx="880200" cy="1324000"/>
            </a:xfrm>
          </p:grpSpPr>
          <p:sp>
            <p:nvSpPr>
              <p:cNvPr id="2466" name="Google Shape;2466;p88"/>
              <p:cNvSpPr/>
              <p:nvPr/>
            </p:nvSpPr>
            <p:spPr>
              <a:xfrm>
                <a:off x="1196875" y="3581225"/>
                <a:ext cx="141100" cy="186350"/>
              </a:xfrm>
              <a:custGeom>
                <a:avLst/>
                <a:gdLst/>
                <a:ahLst/>
                <a:cxnLst/>
                <a:rect l="l" t="t" r="r" b="b"/>
                <a:pathLst>
                  <a:path w="5644" h="7454" extrusionOk="0">
                    <a:moveTo>
                      <a:pt x="1286" y="0"/>
                    </a:moveTo>
                    <a:cubicBezTo>
                      <a:pt x="1286" y="0"/>
                      <a:pt x="964" y="4894"/>
                      <a:pt x="655" y="5727"/>
                    </a:cubicBezTo>
                    <a:cubicBezTo>
                      <a:pt x="250" y="6835"/>
                      <a:pt x="0" y="7454"/>
                      <a:pt x="0" y="7454"/>
                    </a:cubicBezTo>
                    <a:lnTo>
                      <a:pt x="3965" y="6918"/>
                    </a:lnTo>
                    <a:cubicBezTo>
                      <a:pt x="3965" y="6918"/>
                      <a:pt x="3465" y="6263"/>
                      <a:pt x="3715" y="5406"/>
                    </a:cubicBezTo>
                    <a:cubicBezTo>
                      <a:pt x="3965" y="4537"/>
                      <a:pt x="5644" y="179"/>
                      <a:pt x="5644" y="179"/>
                    </a:cubicBezTo>
                    <a:lnTo>
                      <a:pt x="1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8"/>
              <p:cNvSpPr/>
              <p:nvPr/>
            </p:nvSpPr>
            <p:spPr>
              <a:xfrm>
                <a:off x="1193300" y="3577950"/>
                <a:ext cx="147950" cy="192900"/>
              </a:xfrm>
              <a:custGeom>
                <a:avLst/>
                <a:gdLst/>
                <a:ahLst/>
                <a:cxnLst/>
                <a:rect l="l" t="t" r="r" b="b"/>
                <a:pathLst>
                  <a:path w="5918" h="7716" extrusionOk="0">
                    <a:moveTo>
                      <a:pt x="1429" y="1"/>
                    </a:moveTo>
                    <a:cubicBezTo>
                      <a:pt x="1357" y="1"/>
                      <a:pt x="1298" y="48"/>
                      <a:pt x="1298" y="120"/>
                    </a:cubicBezTo>
                    <a:cubicBezTo>
                      <a:pt x="1298" y="167"/>
                      <a:pt x="976" y="5013"/>
                      <a:pt x="679" y="5823"/>
                    </a:cubicBezTo>
                    <a:cubicBezTo>
                      <a:pt x="286" y="6906"/>
                      <a:pt x="36" y="7537"/>
                      <a:pt x="24" y="7537"/>
                    </a:cubicBezTo>
                    <a:cubicBezTo>
                      <a:pt x="0" y="7609"/>
                      <a:pt x="36" y="7680"/>
                      <a:pt x="95" y="7704"/>
                    </a:cubicBezTo>
                    <a:cubicBezTo>
                      <a:pt x="119" y="7716"/>
                      <a:pt x="131" y="7716"/>
                      <a:pt x="143" y="7716"/>
                    </a:cubicBezTo>
                    <a:cubicBezTo>
                      <a:pt x="191" y="7716"/>
                      <a:pt x="238" y="7680"/>
                      <a:pt x="262" y="7632"/>
                    </a:cubicBezTo>
                    <a:cubicBezTo>
                      <a:pt x="262" y="7632"/>
                      <a:pt x="512" y="7001"/>
                      <a:pt x="917" y="5906"/>
                    </a:cubicBezTo>
                    <a:cubicBezTo>
                      <a:pt x="1203" y="5132"/>
                      <a:pt x="1488" y="1036"/>
                      <a:pt x="1536" y="262"/>
                    </a:cubicBezTo>
                    <a:lnTo>
                      <a:pt x="5608" y="429"/>
                    </a:lnTo>
                    <a:cubicBezTo>
                      <a:pt x="5298" y="1239"/>
                      <a:pt x="3953" y="4727"/>
                      <a:pt x="3739" y="5501"/>
                    </a:cubicBezTo>
                    <a:cubicBezTo>
                      <a:pt x="3477" y="6406"/>
                      <a:pt x="3989" y="7097"/>
                      <a:pt x="4001" y="7120"/>
                    </a:cubicBezTo>
                    <a:cubicBezTo>
                      <a:pt x="4028" y="7155"/>
                      <a:pt x="4064" y="7174"/>
                      <a:pt x="4101" y="7174"/>
                    </a:cubicBezTo>
                    <a:cubicBezTo>
                      <a:pt x="4127" y="7174"/>
                      <a:pt x="4154" y="7164"/>
                      <a:pt x="4179" y="7144"/>
                    </a:cubicBezTo>
                    <a:cubicBezTo>
                      <a:pt x="4239" y="7109"/>
                      <a:pt x="4251" y="7025"/>
                      <a:pt x="4203" y="6978"/>
                    </a:cubicBezTo>
                    <a:cubicBezTo>
                      <a:pt x="4203" y="6966"/>
                      <a:pt x="3751" y="6358"/>
                      <a:pt x="3977" y="5561"/>
                    </a:cubicBezTo>
                    <a:cubicBezTo>
                      <a:pt x="4215" y="4715"/>
                      <a:pt x="5882" y="405"/>
                      <a:pt x="5906" y="358"/>
                    </a:cubicBezTo>
                    <a:cubicBezTo>
                      <a:pt x="5918" y="322"/>
                      <a:pt x="5918" y="274"/>
                      <a:pt x="5894" y="251"/>
                    </a:cubicBezTo>
                    <a:cubicBezTo>
                      <a:pt x="5870" y="215"/>
                      <a:pt x="5834" y="191"/>
                      <a:pt x="5799" y="191"/>
                    </a:cubicBez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8"/>
              <p:cNvSpPr/>
              <p:nvPr/>
            </p:nvSpPr>
            <p:spPr>
              <a:xfrm>
                <a:off x="1223650" y="3581225"/>
                <a:ext cx="114325" cy="65200"/>
              </a:xfrm>
              <a:custGeom>
                <a:avLst/>
                <a:gdLst/>
                <a:ahLst/>
                <a:cxnLst/>
                <a:rect l="l" t="t" r="r" b="b"/>
                <a:pathLst>
                  <a:path w="4573" h="2608" extrusionOk="0">
                    <a:moveTo>
                      <a:pt x="215" y="0"/>
                    </a:moveTo>
                    <a:cubicBezTo>
                      <a:pt x="215" y="0"/>
                      <a:pt x="132" y="1263"/>
                      <a:pt x="1" y="2608"/>
                    </a:cubicBezTo>
                    <a:cubicBezTo>
                      <a:pt x="2156" y="2429"/>
                      <a:pt x="3572" y="1608"/>
                      <a:pt x="4204" y="1167"/>
                    </a:cubicBezTo>
                    <a:cubicBezTo>
                      <a:pt x="4204" y="1132"/>
                      <a:pt x="4215" y="1108"/>
                      <a:pt x="4227" y="1084"/>
                    </a:cubicBezTo>
                    <a:cubicBezTo>
                      <a:pt x="4239" y="1060"/>
                      <a:pt x="4251" y="1036"/>
                      <a:pt x="4263" y="1001"/>
                    </a:cubicBezTo>
                    <a:cubicBezTo>
                      <a:pt x="4334" y="798"/>
                      <a:pt x="4406" y="632"/>
                      <a:pt x="4454" y="489"/>
                    </a:cubicBezTo>
                    <a:cubicBezTo>
                      <a:pt x="4454" y="477"/>
                      <a:pt x="4465" y="477"/>
                      <a:pt x="4465" y="465"/>
                    </a:cubicBezTo>
                    <a:cubicBezTo>
                      <a:pt x="4465" y="453"/>
                      <a:pt x="4477" y="441"/>
                      <a:pt x="4477" y="429"/>
                    </a:cubicBezTo>
                    <a:cubicBezTo>
                      <a:pt x="4489" y="405"/>
                      <a:pt x="4501" y="381"/>
                      <a:pt x="4501" y="358"/>
                    </a:cubicBezTo>
                    <a:cubicBezTo>
                      <a:pt x="4513" y="334"/>
                      <a:pt x="4525" y="322"/>
                      <a:pt x="4525" y="298"/>
                    </a:cubicBezTo>
                    <a:cubicBezTo>
                      <a:pt x="4525" y="298"/>
                      <a:pt x="4537" y="286"/>
                      <a:pt x="4537" y="286"/>
                    </a:cubicBezTo>
                    <a:cubicBezTo>
                      <a:pt x="4537" y="274"/>
                      <a:pt x="4549" y="251"/>
                      <a:pt x="4549" y="239"/>
                    </a:cubicBezTo>
                    <a:cubicBezTo>
                      <a:pt x="4561" y="203"/>
                      <a:pt x="4573" y="179"/>
                      <a:pt x="4573" y="179"/>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8"/>
              <p:cNvSpPr/>
              <p:nvPr/>
            </p:nvSpPr>
            <p:spPr>
              <a:xfrm>
                <a:off x="1220675" y="3577950"/>
                <a:ext cx="120575" cy="71750"/>
              </a:xfrm>
              <a:custGeom>
                <a:avLst/>
                <a:gdLst/>
                <a:ahLst/>
                <a:cxnLst/>
                <a:rect l="l" t="t" r="r" b="b"/>
                <a:pathLst>
                  <a:path w="4823" h="2870" extrusionOk="0">
                    <a:moveTo>
                      <a:pt x="441" y="262"/>
                    </a:moveTo>
                    <a:lnTo>
                      <a:pt x="4513" y="429"/>
                    </a:lnTo>
                    <a:lnTo>
                      <a:pt x="4215" y="1215"/>
                    </a:lnTo>
                    <a:cubicBezTo>
                      <a:pt x="3572" y="1667"/>
                      <a:pt x="2251" y="2406"/>
                      <a:pt x="262" y="2608"/>
                    </a:cubicBezTo>
                    <a:cubicBezTo>
                      <a:pt x="358" y="1560"/>
                      <a:pt x="417" y="596"/>
                      <a:pt x="441" y="262"/>
                    </a:cubicBezTo>
                    <a:close/>
                    <a:moveTo>
                      <a:pt x="334" y="1"/>
                    </a:moveTo>
                    <a:cubicBezTo>
                      <a:pt x="262" y="1"/>
                      <a:pt x="203" y="48"/>
                      <a:pt x="203" y="120"/>
                    </a:cubicBezTo>
                    <a:cubicBezTo>
                      <a:pt x="203" y="131"/>
                      <a:pt x="120" y="1394"/>
                      <a:pt x="1" y="2727"/>
                    </a:cubicBezTo>
                    <a:cubicBezTo>
                      <a:pt x="1" y="2763"/>
                      <a:pt x="12" y="2798"/>
                      <a:pt x="36" y="2834"/>
                    </a:cubicBezTo>
                    <a:cubicBezTo>
                      <a:pt x="60" y="2858"/>
                      <a:pt x="96" y="2870"/>
                      <a:pt x="132" y="2870"/>
                    </a:cubicBezTo>
                    <a:cubicBezTo>
                      <a:pt x="2298" y="2679"/>
                      <a:pt x="3727" y="1870"/>
                      <a:pt x="4394" y="1394"/>
                    </a:cubicBezTo>
                    <a:cubicBezTo>
                      <a:pt x="4406" y="1382"/>
                      <a:pt x="4430" y="1358"/>
                      <a:pt x="4430" y="1334"/>
                    </a:cubicBezTo>
                    <a:lnTo>
                      <a:pt x="4763" y="477"/>
                    </a:lnTo>
                    <a:lnTo>
                      <a:pt x="4668" y="441"/>
                    </a:lnTo>
                    <a:lnTo>
                      <a:pt x="4775" y="465"/>
                    </a:lnTo>
                    <a:lnTo>
                      <a:pt x="4811" y="358"/>
                    </a:lnTo>
                    <a:cubicBezTo>
                      <a:pt x="4823" y="322"/>
                      <a:pt x="4823" y="286"/>
                      <a:pt x="4799" y="251"/>
                    </a:cubicBezTo>
                    <a:cubicBezTo>
                      <a:pt x="4775" y="215"/>
                      <a:pt x="4739" y="191"/>
                      <a:pt x="4704" y="191"/>
                    </a:cubicBezTo>
                    <a:lnTo>
                      <a:pt x="3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8"/>
              <p:cNvSpPr/>
              <p:nvPr/>
            </p:nvSpPr>
            <p:spPr>
              <a:xfrm>
                <a:off x="1180200" y="3736675"/>
                <a:ext cx="206000" cy="65725"/>
              </a:xfrm>
              <a:custGeom>
                <a:avLst/>
                <a:gdLst/>
                <a:ahLst/>
                <a:cxnLst/>
                <a:rect l="l" t="t" r="r" b="b"/>
                <a:pathLst>
                  <a:path w="8240" h="2629" extrusionOk="0">
                    <a:moveTo>
                      <a:pt x="4514" y="1"/>
                    </a:moveTo>
                    <a:cubicBezTo>
                      <a:pt x="4456" y="1"/>
                      <a:pt x="4398" y="11"/>
                      <a:pt x="4346" y="33"/>
                    </a:cubicBezTo>
                    <a:cubicBezTo>
                      <a:pt x="3928" y="216"/>
                      <a:pt x="2958" y="533"/>
                      <a:pt x="1367" y="533"/>
                    </a:cubicBezTo>
                    <a:cubicBezTo>
                      <a:pt x="1193" y="533"/>
                      <a:pt x="1011" y="530"/>
                      <a:pt x="822" y="521"/>
                    </a:cubicBezTo>
                    <a:cubicBezTo>
                      <a:pt x="107" y="1272"/>
                      <a:pt x="0" y="2629"/>
                      <a:pt x="0" y="2629"/>
                    </a:cubicBezTo>
                    <a:lnTo>
                      <a:pt x="8239" y="2629"/>
                    </a:lnTo>
                    <a:lnTo>
                      <a:pt x="8239" y="2248"/>
                    </a:lnTo>
                    <a:cubicBezTo>
                      <a:pt x="8228" y="1343"/>
                      <a:pt x="7727" y="1033"/>
                      <a:pt x="6715" y="962"/>
                    </a:cubicBezTo>
                    <a:cubicBezTo>
                      <a:pt x="5977" y="914"/>
                      <a:pt x="5168" y="379"/>
                      <a:pt x="4799" y="93"/>
                    </a:cubicBezTo>
                    <a:cubicBezTo>
                      <a:pt x="4716" y="32"/>
                      <a:pt x="4614" y="1"/>
                      <a:pt x="4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8"/>
              <p:cNvSpPr/>
              <p:nvPr/>
            </p:nvSpPr>
            <p:spPr>
              <a:xfrm>
                <a:off x="1176925" y="3733600"/>
                <a:ext cx="212550" cy="72075"/>
              </a:xfrm>
              <a:custGeom>
                <a:avLst/>
                <a:gdLst/>
                <a:ahLst/>
                <a:cxnLst/>
                <a:rect l="l" t="t" r="r" b="b"/>
                <a:pathLst>
                  <a:path w="8502" h="2883" extrusionOk="0">
                    <a:moveTo>
                      <a:pt x="4661" y="247"/>
                    </a:moveTo>
                    <a:cubicBezTo>
                      <a:pt x="4731" y="247"/>
                      <a:pt x="4801" y="268"/>
                      <a:pt x="4858" y="311"/>
                    </a:cubicBezTo>
                    <a:cubicBezTo>
                      <a:pt x="5263" y="633"/>
                      <a:pt x="6073" y="1156"/>
                      <a:pt x="6835" y="1216"/>
                    </a:cubicBezTo>
                    <a:cubicBezTo>
                      <a:pt x="7870" y="1275"/>
                      <a:pt x="8239" y="1585"/>
                      <a:pt x="8251" y="2371"/>
                    </a:cubicBezTo>
                    <a:lnTo>
                      <a:pt x="8251" y="2633"/>
                    </a:lnTo>
                    <a:lnTo>
                      <a:pt x="274" y="2633"/>
                    </a:lnTo>
                    <a:cubicBezTo>
                      <a:pt x="322" y="2287"/>
                      <a:pt x="488" y="1359"/>
                      <a:pt x="1000" y="775"/>
                    </a:cubicBezTo>
                    <a:cubicBezTo>
                      <a:pt x="1167" y="787"/>
                      <a:pt x="1334" y="787"/>
                      <a:pt x="1489" y="787"/>
                    </a:cubicBezTo>
                    <a:cubicBezTo>
                      <a:pt x="3096" y="787"/>
                      <a:pt x="4084" y="466"/>
                      <a:pt x="4525" y="275"/>
                    </a:cubicBezTo>
                    <a:cubicBezTo>
                      <a:pt x="4568" y="256"/>
                      <a:pt x="4614" y="247"/>
                      <a:pt x="4661" y="247"/>
                    </a:cubicBezTo>
                    <a:close/>
                    <a:moveTo>
                      <a:pt x="4658" y="0"/>
                    </a:moveTo>
                    <a:cubicBezTo>
                      <a:pt x="4581" y="0"/>
                      <a:pt x="4504" y="17"/>
                      <a:pt x="4429" y="49"/>
                    </a:cubicBezTo>
                    <a:cubicBezTo>
                      <a:pt x="4001" y="228"/>
                      <a:pt x="3048" y="537"/>
                      <a:pt x="1489" y="537"/>
                    </a:cubicBezTo>
                    <a:cubicBezTo>
                      <a:pt x="1310" y="537"/>
                      <a:pt x="1131" y="537"/>
                      <a:pt x="953" y="525"/>
                    </a:cubicBezTo>
                    <a:cubicBezTo>
                      <a:pt x="917" y="525"/>
                      <a:pt x="881" y="537"/>
                      <a:pt x="858" y="561"/>
                    </a:cubicBezTo>
                    <a:cubicBezTo>
                      <a:pt x="131" y="1335"/>
                      <a:pt x="12" y="2692"/>
                      <a:pt x="0" y="2740"/>
                    </a:cubicBezTo>
                    <a:cubicBezTo>
                      <a:pt x="0" y="2776"/>
                      <a:pt x="12" y="2811"/>
                      <a:pt x="36" y="2835"/>
                    </a:cubicBezTo>
                    <a:cubicBezTo>
                      <a:pt x="60" y="2871"/>
                      <a:pt x="96" y="2883"/>
                      <a:pt x="131" y="2883"/>
                    </a:cubicBezTo>
                    <a:lnTo>
                      <a:pt x="8370" y="2883"/>
                    </a:lnTo>
                    <a:cubicBezTo>
                      <a:pt x="8442" y="2883"/>
                      <a:pt x="8501" y="2823"/>
                      <a:pt x="8501" y="2752"/>
                    </a:cubicBezTo>
                    <a:lnTo>
                      <a:pt x="8501" y="2359"/>
                    </a:lnTo>
                    <a:cubicBezTo>
                      <a:pt x="8478" y="1228"/>
                      <a:pt x="7704" y="1014"/>
                      <a:pt x="6858" y="966"/>
                    </a:cubicBezTo>
                    <a:cubicBezTo>
                      <a:pt x="6132" y="918"/>
                      <a:pt x="5322" y="359"/>
                      <a:pt x="5001" y="121"/>
                    </a:cubicBezTo>
                    <a:cubicBezTo>
                      <a:pt x="4899" y="41"/>
                      <a:pt x="4779" y="0"/>
                      <a:pt x="4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8"/>
              <p:cNvSpPr/>
              <p:nvPr/>
            </p:nvSpPr>
            <p:spPr>
              <a:xfrm>
                <a:off x="1180200" y="3790775"/>
                <a:ext cx="206000" cy="11625"/>
              </a:xfrm>
              <a:custGeom>
                <a:avLst/>
                <a:gdLst/>
                <a:ahLst/>
                <a:cxnLst/>
                <a:rect l="l" t="t" r="r" b="b"/>
                <a:pathLst>
                  <a:path w="8240" h="465" extrusionOk="0">
                    <a:moveTo>
                      <a:pt x="72" y="0"/>
                    </a:moveTo>
                    <a:cubicBezTo>
                      <a:pt x="12" y="274"/>
                      <a:pt x="0" y="465"/>
                      <a:pt x="0" y="465"/>
                    </a:cubicBezTo>
                    <a:lnTo>
                      <a:pt x="8239" y="465"/>
                    </a:lnTo>
                    <a:lnTo>
                      <a:pt x="8239" y="84"/>
                    </a:lnTo>
                    <a:cubicBezTo>
                      <a:pt x="8239" y="48"/>
                      <a:pt x="8239" y="24"/>
                      <a:pt x="8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8"/>
              <p:cNvSpPr/>
              <p:nvPr/>
            </p:nvSpPr>
            <p:spPr>
              <a:xfrm>
                <a:off x="1176925" y="3787800"/>
                <a:ext cx="212550" cy="17875"/>
              </a:xfrm>
              <a:custGeom>
                <a:avLst/>
                <a:gdLst/>
                <a:ahLst/>
                <a:cxnLst/>
                <a:rect l="l" t="t" r="r" b="b"/>
                <a:pathLst>
                  <a:path w="8502" h="715" extrusionOk="0">
                    <a:moveTo>
                      <a:pt x="8251" y="239"/>
                    </a:moveTo>
                    <a:lnTo>
                      <a:pt x="8251" y="465"/>
                    </a:lnTo>
                    <a:lnTo>
                      <a:pt x="274" y="465"/>
                    </a:lnTo>
                    <a:cubicBezTo>
                      <a:pt x="274" y="405"/>
                      <a:pt x="286" y="334"/>
                      <a:pt x="310" y="239"/>
                    </a:cubicBezTo>
                    <a:close/>
                    <a:moveTo>
                      <a:pt x="203" y="0"/>
                    </a:moveTo>
                    <a:cubicBezTo>
                      <a:pt x="143" y="0"/>
                      <a:pt x="96" y="36"/>
                      <a:pt x="84" y="96"/>
                    </a:cubicBezTo>
                    <a:cubicBezTo>
                      <a:pt x="24" y="381"/>
                      <a:pt x="0" y="572"/>
                      <a:pt x="0" y="572"/>
                    </a:cubicBezTo>
                    <a:cubicBezTo>
                      <a:pt x="0" y="608"/>
                      <a:pt x="12" y="643"/>
                      <a:pt x="36" y="667"/>
                    </a:cubicBezTo>
                    <a:cubicBezTo>
                      <a:pt x="60" y="703"/>
                      <a:pt x="96" y="715"/>
                      <a:pt x="131" y="715"/>
                    </a:cubicBezTo>
                    <a:lnTo>
                      <a:pt x="8370" y="715"/>
                    </a:lnTo>
                    <a:cubicBezTo>
                      <a:pt x="8442" y="715"/>
                      <a:pt x="8501" y="655"/>
                      <a:pt x="8501" y="584"/>
                    </a:cubicBezTo>
                    <a:lnTo>
                      <a:pt x="8501" y="191"/>
                    </a:lnTo>
                    <a:cubicBezTo>
                      <a:pt x="8501" y="179"/>
                      <a:pt x="8501" y="155"/>
                      <a:pt x="8489" y="143"/>
                    </a:cubicBezTo>
                    <a:cubicBezTo>
                      <a:pt x="8489" y="131"/>
                      <a:pt x="8489" y="119"/>
                      <a:pt x="8489" y="108"/>
                    </a:cubicBezTo>
                    <a:cubicBezTo>
                      <a:pt x="8489" y="48"/>
                      <a:pt x="8430" y="0"/>
                      <a:pt x="8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8"/>
              <p:cNvSpPr/>
              <p:nvPr/>
            </p:nvSpPr>
            <p:spPr>
              <a:xfrm>
                <a:off x="1284675" y="3740850"/>
                <a:ext cx="25925" cy="22575"/>
              </a:xfrm>
              <a:custGeom>
                <a:avLst/>
                <a:gdLst/>
                <a:ahLst/>
                <a:cxnLst/>
                <a:rect l="l" t="t" r="r" b="b"/>
                <a:pathLst>
                  <a:path w="1037" h="903" extrusionOk="0">
                    <a:moveTo>
                      <a:pt x="883" y="1"/>
                    </a:moveTo>
                    <a:cubicBezTo>
                      <a:pt x="845" y="1"/>
                      <a:pt x="809" y="20"/>
                      <a:pt x="786" y="57"/>
                    </a:cubicBezTo>
                    <a:cubicBezTo>
                      <a:pt x="548" y="473"/>
                      <a:pt x="96" y="664"/>
                      <a:pt x="96" y="664"/>
                    </a:cubicBezTo>
                    <a:cubicBezTo>
                      <a:pt x="24" y="688"/>
                      <a:pt x="0" y="759"/>
                      <a:pt x="24" y="831"/>
                    </a:cubicBezTo>
                    <a:cubicBezTo>
                      <a:pt x="36" y="878"/>
                      <a:pt x="84" y="902"/>
                      <a:pt x="143" y="902"/>
                    </a:cubicBezTo>
                    <a:lnTo>
                      <a:pt x="179" y="902"/>
                    </a:lnTo>
                    <a:cubicBezTo>
                      <a:pt x="203" y="890"/>
                      <a:pt x="715" y="676"/>
                      <a:pt x="1001" y="188"/>
                    </a:cubicBezTo>
                    <a:cubicBezTo>
                      <a:pt x="1036" y="128"/>
                      <a:pt x="1012" y="45"/>
                      <a:pt x="953" y="21"/>
                    </a:cubicBezTo>
                    <a:cubicBezTo>
                      <a:pt x="931" y="8"/>
                      <a:pt x="907" y="1"/>
                      <a:pt x="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8"/>
              <p:cNvSpPr/>
              <p:nvPr/>
            </p:nvSpPr>
            <p:spPr>
              <a:xfrm>
                <a:off x="1300150" y="3748450"/>
                <a:ext cx="23250" cy="24200"/>
              </a:xfrm>
              <a:custGeom>
                <a:avLst/>
                <a:gdLst/>
                <a:ahLst/>
                <a:cxnLst/>
                <a:rect l="l" t="t" r="r" b="b"/>
                <a:pathLst>
                  <a:path w="930" h="968" extrusionOk="0">
                    <a:moveTo>
                      <a:pt x="791" y="1"/>
                    </a:moveTo>
                    <a:cubicBezTo>
                      <a:pt x="736" y="1"/>
                      <a:pt x="678" y="45"/>
                      <a:pt x="667" y="98"/>
                    </a:cubicBezTo>
                    <a:cubicBezTo>
                      <a:pt x="667" y="110"/>
                      <a:pt x="584" y="491"/>
                      <a:pt x="84" y="729"/>
                    </a:cubicBezTo>
                    <a:cubicBezTo>
                      <a:pt x="24" y="765"/>
                      <a:pt x="1" y="836"/>
                      <a:pt x="36" y="896"/>
                    </a:cubicBezTo>
                    <a:cubicBezTo>
                      <a:pt x="48" y="943"/>
                      <a:pt x="96" y="967"/>
                      <a:pt x="143" y="967"/>
                    </a:cubicBezTo>
                    <a:cubicBezTo>
                      <a:pt x="167" y="967"/>
                      <a:pt x="179" y="967"/>
                      <a:pt x="203" y="955"/>
                    </a:cubicBezTo>
                    <a:cubicBezTo>
                      <a:pt x="798" y="670"/>
                      <a:pt x="905" y="169"/>
                      <a:pt x="905" y="158"/>
                    </a:cubicBezTo>
                    <a:cubicBezTo>
                      <a:pt x="929" y="86"/>
                      <a:pt x="882" y="27"/>
                      <a:pt x="810" y="3"/>
                    </a:cubicBezTo>
                    <a:cubicBezTo>
                      <a:pt x="804" y="2"/>
                      <a:pt x="798" y="1"/>
                      <a:pt x="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8"/>
              <p:cNvSpPr/>
              <p:nvPr/>
            </p:nvSpPr>
            <p:spPr>
              <a:xfrm>
                <a:off x="1073625" y="3581225"/>
                <a:ext cx="141125" cy="186350"/>
              </a:xfrm>
              <a:custGeom>
                <a:avLst/>
                <a:gdLst/>
                <a:ahLst/>
                <a:cxnLst/>
                <a:rect l="l" t="t" r="r" b="b"/>
                <a:pathLst>
                  <a:path w="5645" h="7454" extrusionOk="0">
                    <a:moveTo>
                      <a:pt x="1275" y="0"/>
                    </a:moveTo>
                    <a:cubicBezTo>
                      <a:pt x="1275" y="0"/>
                      <a:pt x="953" y="4894"/>
                      <a:pt x="656" y="5727"/>
                    </a:cubicBezTo>
                    <a:cubicBezTo>
                      <a:pt x="251" y="6835"/>
                      <a:pt x="1" y="7454"/>
                      <a:pt x="1" y="7454"/>
                    </a:cubicBezTo>
                    <a:lnTo>
                      <a:pt x="3954" y="6918"/>
                    </a:lnTo>
                    <a:cubicBezTo>
                      <a:pt x="3954" y="6918"/>
                      <a:pt x="3466" y="6263"/>
                      <a:pt x="3704" y="5406"/>
                    </a:cubicBezTo>
                    <a:cubicBezTo>
                      <a:pt x="3954" y="4537"/>
                      <a:pt x="5644" y="179"/>
                      <a:pt x="5644" y="179"/>
                    </a:cubicBezTo>
                    <a:lnTo>
                      <a:pt x="12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8"/>
              <p:cNvSpPr/>
              <p:nvPr/>
            </p:nvSpPr>
            <p:spPr>
              <a:xfrm>
                <a:off x="1070050" y="3577950"/>
                <a:ext cx="147975" cy="192900"/>
              </a:xfrm>
              <a:custGeom>
                <a:avLst/>
                <a:gdLst/>
                <a:ahLst/>
                <a:cxnLst/>
                <a:rect l="l" t="t" r="r" b="b"/>
                <a:pathLst>
                  <a:path w="5919" h="7716" extrusionOk="0">
                    <a:moveTo>
                      <a:pt x="1430" y="1"/>
                    </a:moveTo>
                    <a:cubicBezTo>
                      <a:pt x="1358" y="1"/>
                      <a:pt x="1299" y="48"/>
                      <a:pt x="1299" y="120"/>
                    </a:cubicBezTo>
                    <a:cubicBezTo>
                      <a:pt x="1299" y="167"/>
                      <a:pt x="977" y="5013"/>
                      <a:pt x="680" y="5823"/>
                    </a:cubicBezTo>
                    <a:cubicBezTo>
                      <a:pt x="287" y="6906"/>
                      <a:pt x="25" y="7537"/>
                      <a:pt x="25" y="7537"/>
                    </a:cubicBezTo>
                    <a:cubicBezTo>
                      <a:pt x="1" y="7609"/>
                      <a:pt x="37" y="7680"/>
                      <a:pt x="96" y="7704"/>
                    </a:cubicBezTo>
                    <a:cubicBezTo>
                      <a:pt x="108" y="7716"/>
                      <a:pt x="132" y="7716"/>
                      <a:pt x="144" y="7716"/>
                    </a:cubicBezTo>
                    <a:cubicBezTo>
                      <a:pt x="191" y="7716"/>
                      <a:pt x="239" y="7680"/>
                      <a:pt x="263" y="7632"/>
                    </a:cubicBezTo>
                    <a:cubicBezTo>
                      <a:pt x="263" y="7632"/>
                      <a:pt x="513" y="7001"/>
                      <a:pt x="918" y="5906"/>
                    </a:cubicBezTo>
                    <a:cubicBezTo>
                      <a:pt x="1204" y="5132"/>
                      <a:pt x="1489" y="1036"/>
                      <a:pt x="1537" y="262"/>
                    </a:cubicBezTo>
                    <a:lnTo>
                      <a:pt x="5609" y="429"/>
                    </a:lnTo>
                    <a:cubicBezTo>
                      <a:pt x="5299" y="1239"/>
                      <a:pt x="3954" y="4727"/>
                      <a:pt x="3728" y="5501"/>
                    </a:cubicBezTo>
                    <a:cubicBezTo>
                      <a:pt x="3466" y="6406"/>
                      <a:pt x="3978" y="7097"/>
                      <a:pt x="4001" y="7120"/>
                    </a:cubicBezTo>
                    <a:cubicBezTo>
                      <a:pt x="4029" y="7155"/>
                      <a:pt x="4065" y="7174"/>
                      <a:pt x="4102" y="7174"/>
                    </a:cubicBezTo>
                    <a:cubicBezTo>
                      <a:pt x="4128" y="7174"/>
                      <a:pt x="4155" y="7164"/>
                      <a:pt x="4180" y="7144"/>
                    </a:cubicBezTo>
                    <a:cubicBezTo>
                      <a:pt x="4228" y="7109"/>
                      <a:pt x="4240" y="7025"/>
                      <a:pt x="4204" y="6978"/>
                    </a:cubicBezTo>
                    <a:cubicBezTo>
                      <a:pt x="4192" y="6966"/>
                      <a:pt x="3740" y="6358"/>
                      <a:pt x="3978" y="5561"/>
                    </a:cubicBezTo>
                    <a:cubicBezTo>
                      <a:pt x="4216" y="4715"/>
                      <a:pt x="5883" y="405"/>
                      <a:pt x="5906" y="358"/>
                    </a:cubicBezTo>
                    <a:cubicBezTo>
                      <a:pt x="5918" y="322"/>
                      <a:pt x="5906" y="274"/>
                      <a:pt x="5895" y="251"/>
                    </a:cubicBezTo>
                    <a:cubicBezTo>
                      <a:pt x="5871" y="215"/>
                      <a:pt x="5835" y="191"/>
                      <a:pt x="5787" y="191"/>
                    </a:cubicBezTo>
                    <a:lnTo>
                      <a:pt x="1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8"/>
              <p:cNvSpPr/>
              <p:nvPr/>
            </p:nvSpPr>
            <p:spPr>
              <a:xfrm>
                <a:off x="1100425" y="3581225"/>
                <a:ext cx="114325" cy="65200"/>
              </a:xfrm>
              <a:custGeom>
                <a:avLst/>
                <a:gdLst/>
                <a:ahLst/>
                <a:cxnLst/>
                <a:rect l="l" t="t" r="r" b="b"/>
                <a:pathLst>
                  <a:path w="4573" h="2608" extrusionOk="0">
                    <a:moveTo>
                      <a:pt x="203" y="0"/>
                    </a:moveTo>
                    <a:cubicBezTo>
                      <a:pt x="203" y="0"/>
                      <a:pt x="119" y="1263"/>
                      <a:pt x="0" y="2608"/>
                    </a:cubicBezTo>
                    <a:cubicBezTo>
                      <a:pt x="2155" y="2429"/>
                      <a:pt x="3560" y="1608"/>
                      <a:pt x="4191" y="1167"/>
                    </a:cubicBezTo>
                    <a:cubicBezTo>
                      <a:pt x="4203" y="1132"/>
                      <a:pt x="4215" y="1108"/>
                      <a:pt x="4227" y="1084"/>
                    </a:cubicBezTo>
                    <a:cubicBezTo>
                      <a:pt x="4239" y="1060"/>
                      <a:pt x="4239" y="1036"/>
                      <a:pt x="4251" y="1001"/>
                    </a:cubicBezTo>
                    <a:cubicBezTo>
                      <a:pt x="4334" y="798"/>
                      <a:pt x="4394" y="632"/>
                      <a:pt x="4453" y="489"/>
                    </a:cubicBezTo>
                    <a:cubicBezTo>
                      <a:pt x="4453" y="477"/>
                      <a:pt x="4453" y="477"/>
                      <a:pt x="4465" y="465"/>
                    </a:cubicBezTo>
                    <a:cubicBezTo>
                      <a:pt x="4465" y="453"/>
                      <a:pt x="4477" y="441"/>
                      <a:pt x="4477" y="429"/>
                    </a:cubicBezTo>
                    <a:cubicBezTo>
                      <a:pt x="4489" y="405"/>
                      <a:pt x="4501" y="381"/>
                      <a:pt x="4501" y="358"/>
                    </a:cubicBezTo>
                    <a:cubicBezTo>
                      <a:pt x="4513" y="334"/>
                      <a:pt x="4513" y="322"/>
                      <a:pt x="4525" y="298"/>
                    </a:cubicBezTo>
                    <a:cubicBezTo>
                      <a:pt x="4525" y="298"/>
                      <a:pt x="4525" y="286"/>
                      <a:pt x="4537" y="286"/>
                    </a:cubicBezTo>
                    <a:cubicBezTo>
                      <a:pt x="4537" y="274"/>
                      <a:pt x="4537" y="251"/>
                      <a:pt x="4549" y="239"/>
                    </a:cubicBezTo>
                    <a:cubicBezTo>
                      <a:pt x="4561" y="203"/>
                      <a:pt x="4572" y="179"/>
                      <a:pt x="4572" y="179"/>
                    </a:cubicBezTo>
                    <a:lnTo>
                      <a:pt x="2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8"/>
              <p:cNvSpPr/>
              <p:nvPr/>
            </p:nvSpPr>
            <p:spPr>
              <a:xfrm>
                <a:off x="1097150" y="3577950"/>
                <a:ext cx="120875" cy="71750"/>
              </a:xfrm>
              <a:custGeom>
                <a:avLst/>
                <a:gdLst/>
                <a:ahLst/>
                <a:cxnLst/>
                <a:rect l="l" t="t" r="r" b="b"/>
                <a:pathLst>
                  <a:path w="4835" h="2870" extrusionOk="0">
                    <a:moveTo>
                      <a:pt x="453" y="262"/>
                    </a:moveTo>
                    <a:lnTo>
                      <a:pt x="4525" y="429"/>
                    </a:lnTo>
                    <a:lnTo>
                      <a:pt x="4227" y="1215"/>
                    </a:lnTo>
                    <a:cubicBezTo>
                      <a:pt x="3584" y="1667"/>
                      <a:pt x="2263" y="2406"/>
                      <a:pt x="274" y="2608"/>
                    </a:cubicBezTo>
                    <a:cubicBezTo>
                      <a:pt x="358" y="1560"/>
                      <a:pt x="429" y="596"/>
                      <a:pt x="453" y="262"/>
                    </a:cubicBezTo>
                    <a:close/>
                    <a:moveTo>
                      <a:pt x="346" y="1"/>
                    </a:moveTo>
                    <a:cubicBezTo>
                      <a:pt x="274" y="1"/>
                      <a:pt x="215" y="48"/>
                      <a:pt x="215" y="120"/>
                    </a:cubicBezTo>
                    <a:cubicBezTo>
                      <a:pt x="215" y="131"/>
                      <a:pt x="131" y="1394"/>
                      <a:pt x="12" y="2727"/>
                    </a:cubicBezTo>
                    <a:cubicBezTo>
                      <a:pt x="0" y="2763"/>
                      <a:pt x="24" y="2798"/>
                      <a:pt x="48" y="2834"/>
                    </a:cubicBezTo>
                    <a:cubicBezTo>
                      <a:pt x="72" y="2858"/>
                      <a:pt x="96" y="2870"/>
                      <a:pt x="131" y="2870"/>
                    </a:cubicBezTo>
                    <a:lnTo>
                      <a:pt x="143" y="2870"/>
                    </a:lnTo>
                    <a:cubicBezTo>
                      <a:pt x="2310" y="2679"/>
                      <a:pt x="3739" y="1870"/>
                      <a:pt x="4394" y="1394"/>
                    </a:cubicBezTo>
                    <a:cubicBezTo>
                      <a:pt x="4418" y="1382"/>
                      <a:pt x="4430" y="1358"/>
                      <a:pt x="4441" y="1334"/>
                    </a:cubicBezTo>
                    <a:lnTo>
                      <a:pt x="4703" y="667"/>
                    </a:lnTo>
                    <a:cubicBezTo>
                      <a:pt x="4703" y="667"/>
                      <a:pt x="4703" y="643"/>
                      <a:pt x="4703" y="643"/>
                    </a:cubicBezTo>
                    <a:lnTo>
                      <a:pt x="4775" y="477"/>
                    </a:lnTo>
                    <a:lnTo>
                      <a:pt x="4668" y="441"/>
                    </a:lnTo>
                    <a:lnTo>
                      <a:pt x="4668" y="441"/>
                    </a:lnTo>
                    <a:lnTo>
                      <a:pt x="4775" y="465"/>
                    </a:lnTo>
                    <a:lnTo>
                      <a:pt x="4822" y="358"/>
                    </a:lnTo>
                    <a:cubicBezTo>
                      <a:pt x="4834" y="322"/>
                      <a:pt x="4822" y="286"/>
                      <a:pt x="4811" y="251"/>
                    </a:cubicBezTo>
                    <a:cubicBezTo>
                      <a:pt x="4787" y="215"/>
                      <a:pt x="4751" y="191"/>
                      <a:pt x="4703" y="191"/>
                    </a:cubicBezTo>
                    <a:lnTo>
                      <a:pt x="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8"/>
              <p:cNvSpPr/>
              <p:nvPr/>
            </p:nvSpPr>
            <p:spPr>
              <a:xfrm>
                <a:off x="1056975" y="3736675"/>
                <a:ext cx="206000" cy="65725"/>
              </a:xfrm>
              <a:custGeom>
                <a:avLst/>
                <a:gdLst/>
                <a:ahLst/>
                <a:cxnLst/>
                <a:rect l="l" t="t" r="r" b="b"/>
                <a:pathLst>
                  <a:path w="8240" h="2629" extrusionOk="0">
                    <a:moveTo>
                      <a:pt x="4510" y="1"/>
                    </a:moveTo>
                    <a:cubicBezTo>
                      <a:pt x="4451" y="1"/>
                      <a:pt x="4391" y="11"/>
                      <a:pt x="4334" y="33"/>
                    </a:cubicBezTo>
                    <a:cubicBezTo>
                      <a:pt x="3926" y="216"/>
                      <a:pt x="2958" y="533"/>
                      <a:pt x="1358" y="533"/>
                    </a:cubicBezTo>
                    <a:cubicBezTo>
                      <a:pt x="1183" y="533"/>
                      <a:pt x="1000" y="530"/>
                      <a:pt x="810" y="521"/>
                    </a:cubicBezTo>
                    <a:cubicBezTo>
                      <a:pt x="107" y="1272"/>
                      <a:pt x="0" y="2629"/>
                      <a:pt x="0" y="2629"/>
                    </a:cubicBezTo>
                    <a:lnTo>
                      <a:pt x="8239" y="2629"/>
                    </a:lnTo>
                    <a:lnTo>
                      <a:pt x="8239" y="2248"/>
                    </a:lnTo>
                    <a:cubicBezTo>
                      <a:pt x="8227" y="1343"/>
                      <a:pt x="7727" y="1033"/>
                      <a:pt x="6715" y="962"/>
                    </a:cubicBezTo>
                    <a:cubicBezTo>
                      <a:pt x="5965" y="914"/>
                      <a:pt x="5167" y="379"/>
                      <a:pt x="4798" y="93"/>
                    </a:cubicBezTo>
                    <a:cubicBezTo>
                      <a:pt x="4715" y="32"/>
                      <a:pt x="4613" y="1"/>
                      <a:pt x="45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8"/>
              <p:cNvSpPr/>
              <p:nvPr/>
            </p:nvSpPr>
            <p:spPr>
              <a:xfrm>
                <a:off x="1053700" y="3733600"/>
                <a:ext cx="212550" cy="72075"/>
              </a:xfrm>
              <a:custGeom>
                <a:avLst/>
                <a:gdLst/>
                <a:ahLst/>
                <a:cxnLst/>
                <a:rect l="l" t="t" r="r" b="b"/>
                <a:pathLst>
                  <a:path w="8502" h="2883" extrusionOk="0">
                    <a:moveTo>
                      <a:pt x="4657" y="247"/>
                    </a:moveTo>
                    <a:cubicBezTo>
                      <a:pt x="4723" y="247"/>
                      <a:pt x="4789" y="268"/>
                      <a:pt x="4846" y="311"/>
                    </a:cubicBezTo>
                    <a:cubicBezTo>
                      <a:pt x="5263" y="633"/>
                      <a:pt x="6072" y="1156"/>
                      <a:pt x="6834" y="1216"/>
                    </a:cubicBezTo>
                    <a:cubicBezTo>
                      <a:pt x="7858" y="1275"/>
                      <a:pt x="8227" y="1585"/>
                      <a:pt x="8251" y="2371"/>
                    </a:cubicBezTo>
                    <a:lnTo>
                      <a:pt x="8251" y="2633"/>
                    </a:lnTo>
                    <a:lnTo>
                      <a:pt x="262" y="2633"/>
                    </a:lnTo>
                    <a:cubicBezTo>
                      <a:pt x="310" y="2287"/>
                      <a:pt x="488" y="1359"/>
                      <a:pt x="1000" y="775"/>
                    </a:cubicBezTo>
                    <a:cubicBezTo>
                      <a:pt x="1167" y="787"/>
                      <a:pt x="1322" y="787"/>
                      <a:pt x="1488" y="787"/>
                    </a:cubicBezTo>
                    <a:cubicBezTo>
                      <a:pt x="3096" y="787"/>
                      <a:pt x="4072" y="466"/>
                      <a:pt x="4525" y="275"/>
                    </a:cubicBezTo>
                    <a:cubicBezTo>
                      <a:pt x="4567" y="256"/>
                      <a:pt x="4612" y="247"/>
                      <a:pt x="4657" y="247"/>
                    </a:cubicBezTo>
                    <a:close/>
                    <a:moveTo>
                      <a:pt x="4650" y="0"/>
                    </a:moveTo>
                    <a:cubicBezTo>
                      <a:pt x="4571" y="0"/>
                      <a:pt x="4491" y="17"/>
                      <a:pt x="4417" y="49"/>
                    </a:cubicBezTo>
                    <a:cubicBezTo>
                      <a:pt x="4001" y="228"/>
                      <a:pt x="3048" y="537"/>
                      <a:pt x="1488" y="537"/>
                    </a:cubicBezTo>
                    <a:cubicBezTo>
                      <a:pt x="1310" y="537"/>
                      <a:pt x="1131" y="537"/>
                      <a:pt x="953" y="525"/>
                    </a:cubicBezTo>
                    <a:cubicBezTo>
                      <a:pt x="917" y="525"/>
                      <a:pt x="881" y="537"/>
                      <a:pt x="857" y="561"/>
                    </a:cubicBezTo>
                    <a:cubicBezTo>
                      <a:pt x="119" y="1335"/>
                      <a:pt x="12" y="2692"/>
                      <a:pt x="0" y="2740"/>
                    </a:cubicBezTo>
                    <a:cubicBezTo>
                      <a:pt x="0" y="2776"/>
                      <a:pt x="12" y="2811"/>
                      <a:pt x="36" y="2835"/>
                    </a:cubicBezTo>
                    <a:cubicBezTo>
                      <a:pt x="60" y="2871"/>
                      <a:pt x="95" y="2883"/>
                      <a:pt x="131" y="2883"/>
                    </a:cubicBezTo>
                    <a:lnTo>
                      <a:pt x="8370" y="2883"/>
                    </a:lnTo>
                    <a:cubicBezTo>
                      <a:pt x="8442" y="2883"/>
                      <a:pt x="8501" y="2823"/>
                      <a:pt x="8501" y="2752"/>
                    </a:cubicBezTo>
                    <a:lnTo>
                      <a:pt x="8501" y="2359"/>
                    </a:lnTo>
                    <a:cubicBezTo>
                      <a:pt x="8477" y="1228"/>
                      <a:pt x="7692" y="1014"/>
                      <a:pt x="6846" y="966"/>
                    </a:cubicBezTo>
                    <a:cubicBezTo>
                      <a:pt x="6120" y="918"/>
                      <a:pt x="5310" y="359"/>
                      <a:pt x="5001" y="121"/>
                    </a:cubicBezTo>
                    <a:cubicBezTo>
                      <a:pt x="4899" y="41"/>
                      <a:pt x="4775" y="0"/>
                      <a:pt x="4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8"/>
              <p:cNvSpPr/>
              <p:nvPr/>
            </p:nvSpPr>
            <p:spPr>
              <a:xfrm>
                <a:off x="1056975" y="3790775"/>
                <a:ext cx="206000" cy="11625"/>
              </a:xfrm>
              <a:custGeom>
                <a:avLst/>
                <a:gdLst/>
                <a:ahLst/>
                <a:cxnLst/>
                <a:rect l="l" t="t" r="r" b="b"/>
                <a:pathLst>
                  <a:path w="8240" h="465" extrusionOk="0">
                    <a:moveTo>
                      <a:pt x="72" y="0"/>
                    </a:moveTo>
                    <a:cubicBezTo>
                      <a:pt x="12" y="274"/>
                      <a:pt x="0" y="465"/>
                      <a:pt x="0" y="465"/>
                    </a:cubicBezTo>
                    <a:lnTo>
                      <a:pt x="8239" y="465"/>
                    </a:lnTo>
                    <a:lnTo>
                      <a:pt x="8239" y="84"/>
                    </a:lnTo>
                    <a:cubicBezTo>
                      <a:pt x="8239" y="48"/>
                      <a:pt x="8239" y="24"/>
                      <a:pt x="8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8"/>
              <p:cNvSpPr/>
              <p:nvPr/>
            </p:nvSpPr>
            <p:spPr>
              <a:xfrm>
                <a:off x="1053700" y="3787800"/>
                <a:ext cx="212550" cy="17875"/>
              </a:xfrm>
              <a:custGeom>
                <a:avLst/>
                <a:gdLst/>
                <a:ahLst/>
                <a:cxnLst/>
                <a:rect l="l" t="t" r="r" b="b"/>
                <a:pathLst>
                  <a:path w="8502" h="715" extrusionOk="0">
                    <a:moveTo>
                      <a:pt x="8251" y="239"/>
                    </a:moveTo>
                    <a:lnTo>
                      <a:pt x="8251" y="465"/>
                    </a:lnTo>
                    <a:lnTo>
                      <a:pt x="262" y="465"/>
                    </a:lnTo>
                    <a:cubicBezTo>
                      <a:pt x="274" y="405"/>
                      <a:pt x="286" y="334"/>
                      <a:pt x="298" y="239"/>
                    </a:cubicBezTo>
                    <a:close/>
                    <a:moveTo>
                      <a:pt x="203" y="0"/>
                    </a:moveTo>
                    <a:cubicBezTo>
                      <a:pt x="143" y="0"/>
                      <a:pt x="83" y="36"/>
                      <a:pt x="72" y="96"/>
                    </a:cubicBezTo>
                    <a:cubicBezTo>
                      <a:pt x="24" y="381"/>
                      <a:pt x="0" y="572"/>
                      <a:pt x="0" y="572"/>
                    </a:cubicBezTo>
                    <a:cubicBezTo>
                      <a:pt x="0" y="608"/>
                      <a:pt x="12" y="643"/>
                      <a:pt x="36" y="667"/>
                    </a:cubicBezTo>
                    <a:cubicBezTo>
                      <a:pt x="60" y="703"/>
                      <a:pt x="95" y="715"/>
                      <a:pt x="131" y="715"/>
                    </a:cubicBezTo>
                    <a:lnTo>
                      <a:pt x="8370" y="715"/>
                    </a:lnTo>
                    <a:cubicBezTo>
                      <a:pt x="8442" y="715"/>
                      <a:pt x="8501" y="655"/>
                      <a:pt x="8501" y="584"/>
                    </a:cubicBezTo>
                    <a:lnTo>
                      <a:pt x="8501" y="191"/>
                    </a:lnTo>
                    <a:cubicBezTo>
                      <a:pt x="8501" y="179"/>
                      <a:pt x="8489" y="155"/>
                      <a:pt x="8489" y="143"/>
                    </a:cubicBezTo>
                    <a:cubicBezTo>
                      <a:pt x="8489" y="131"/>
                      <a:pt x="8489" y="119"/>
                      <a:pt x="8489" y="108"/>
                    </a:cubicBezTo>
                    <a:cubicBezTo>
                      <a:pt x="8489" y="48"/>
                      <a:pt x="8430" y="0"/>
                      <a:pt x="8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8"/>
              <p:cNvSpPr/>
              <p:nvPr/>
            </p:nvSpPr>
            <p:spPr>
              <a:xfrm>
                <a:off x="1161150" y="3740850"/>
                <a:ext cx="26225" cy="22575"/>
              </a:xfrm>
              <a:custGeom>
                <a:avLst/>
                <a:gdLst/>
                <a:ahLst/>
                <a:cxnLst/>
                <a:rect l="l" t="t" r="r" b="b"/>
                <a:pathLst>
                  <a:path w="1049" h="903" extrusionOk="0">
                    <a:moveTo>
                      <a:pt x="895" y="1"/>
                    </a:moveTo>
                    <a:cubicBezTo>
                      <a:pt x="857" y="1"/>
                      <a:pt x="820" y="20"/>
                      <a:pt x="798" y="57"/>
                    </a:cubicBezTo>
                    <a:cubicBezTo>
                      <a:pt x="560" y="473"/>
                      <a:pt x="107" y="664"/>
                      <a:pt x="96" y="664"/>
                    </a:cubicBezTo>
                    <a:cubicBezTo>
                      <a:pt x="36" y="688"/>
                      <a:pt x="0" y="759"/>
                      <a:pt x="36" y="831"/>
                    </a:cubicBezTo>
                    <a:cubicBezTo>
                      <a:pt x="48" y="878"/>
                      <a:pt x="96" y="902"/>
                      <a:pt x="143" y="902"/>
                    </a:cubicBezTo>
                    <a:lnTo>
                      <a:pt x="191" y="902"/>
                    </a:lnTo>
                    <a:cubicBezTo>
                      <a:pt x="215" y="890"/>
                      <a:pt x="727" y="676"/>
                      <a:pt x="1012" y="188"/>
                    </a:cubicBezTo>
                    <a:cubicBezTo>
                      <a:pt x="1048" y="128"/>
                      <a:pt x="1024" y="45"/>
                      <a:pt x="965" y="21"/>
                    </a:cubicBezTo>
                    <a:cubicBezTo>
                      <a:pt x="942" y="8"/>
                      <a:pt x="918" y="1"/>
                      <a:pt x="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8"/>
              <p:cNvSpPr/>
              <p:nvPr/>
            </p:nvSpPr>
            <p:spPr>
              <a:xfrm>
                <a:off x="1176925" y="3748450"/>
                <a:ext cx="22950" cy="24200"/>
              </a:xfrm>
              <a:custGeom>
                <a:avLst/>
                <a:gdLst/>
                <a:ahLst/>
                <a:cxnLst/>
                <a:rect l="l" t="t" r="r" b="b"/>
                <a:pathLst>
                  <a:path w="918" h="968" extrusionOk="0">
                    <a:moveTo>
                      <a:pt x="788" y="1"/>
                    </a:moveTo>
                    <a:cubicBezTo>
                      <a:pt x="727" y="1"/>
                      <a:pt x="678" y="45"/>
                      <a:pt x="667" y="98"/>
                    </a:cubicBezTo>
                    <a:cubicBezTo>
                      <a:pt x="667" y="110"/>
                      <a:pt x="572" y="491"/>
                      <a:pt x="84" y="729"/>
                    </a:cubicBezTo>
                    <a:cubicBezTo>
                      <a:pt x="24" y="765"/>
                      <a:pt x="0" y="836"/>
                      <a:pt x="24" y="896"/>
                    </a:cubicBezTo>
                    <a:cubicBezTo>
                      <a:pt x="48" y="943"/>
                      <a:pt x="96" y="967"/>
                      <a:pt x="143" y="967"/>
                    </a:cubicBezTo>
                    <a:cubicBezTo>
                      <a:pt x="155" y="967"/>
                      <a:pt x="179" y="967"/>
                      <a:pt x="191" y="955"/>
                    </a:cubicBezTo>
                    <a:cubicBezTo>
                      <a:pt x="798" y="670"/>
                      <a:pt x="905" y="169"/>
                      <a:pt x="905" y="158"/>
                    </a:cubicBezTo>
                    <a:cubicBezTo>
                      <a:pt x="917" y="86"/>
                      <a:pt x="881" y="27"/>
                      <a:pt x="810" y="3"/>
                    </a:cubicBezTo>
                    <a:cubicBezTo>
                      <a:pt x="802" y="2"/>
                      <a:pt x="795" y="1"/>
                      <a:pt x="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8"/>
              <p:cNvSpPr/>
              <p:nvPr/>
            </p:nvSpPr>
            <p:spPr>
              <a:xfrm>
                <a:off x="939100" y="3140400"/>
                <a:ext cx="517050" cy="461325"/>
              </a:xfrm>
              <a:custGeom>
                <a:avLst/>
                <a:gdLst/>
                <a:ahLst/>
                <a:cxnLst/>
                <a:rect l="l" t="t" r="r" b="b"/>
                <a:pathLst>
                  <a:path w="20682" h="18453" extrusionOk="0">
                    <a:moveTo>
                      <a:pt x="3941" y="0"/>
                    </a:moveTo>
                    <a:lnTo>
                      <a:pt x="0" y="1358"/>
                    </a:lnTo>
                    <a:lnTo>
                      <a:pt x="655" y="5787"/>
                    </a:lnTo>
                    <a:lnTo>
                      <a:pt x="11704" y="9740"/>
                    </a:lnTo>
                    <a:lnTo>
                      <a:pt x="9370" y="17717"/>
                    </a:lnTo>
                    <a:cubicBezTo>
                      <a:pt x="10752" y="18268"/>
                      <a:pt x="12028" y="18452"/>
                      <a:pt x="13116" y="18452"/>
                    </a:cubicBezTo>
                    <a:cubicBezTo>
                      <a:pt x="15293" y="18452"/>
                      <a:pt x="16717" y="17717"/>
                      <a:pt x="16717" y="17717"/>
                    </a:cubicBezTo>
                    <a:cubicBezTo>
                      <a:pt x="16717" y="17717"/>
                      <a:pt x="20681" y="10311"/>
                      <a:pt x="19110" y="6954"/>
                    </a:cubicBezTo>
                    <a:cubicBezTo>
                      <a:pt x="17526" y="3584"/>
                      <a:pt x="4751" y="1298"/>
                      <a:pt x="4751" y="1298"/>
                    </a:cubicBezTo>
                    <a:lnTo>
                      <a:pt x="3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8"/>
              <p:cNvSpPr/>
              <p:nvPr/>
            </p:nvSpPr>
            <p:spPr>
              <a:xfrm>
                <a:off x="935825" y="3137225"/>
                <a:ext cx="515250" cy="467550"/>
              </a:xfrm>
              <a:custGeom>
                <a:avLst/>
                <a:gdLst/>
                <a:ahLst/>
                <a:cxnLst/>
                <a:rect l="l" t="t" r="r" b="b"/>
                <a:pathLst>
                  <a:path w="20610" h="18702" extrusionOk="0">
                    <a:moveTo>
                      <a:pt x="4069" y="1"/>
                    </a:moveTo>
                    <a:cubicBezTo>
                      <a:pt x="4054" y="1"/>
                      <a:pt x="4039" y="3"/>
                      <a:pt x="4025" y="8"/>
                    </a:cubicBezTo>
                    <a:lnTo>
                      <a:pt x="84" y="1366"/>
                    </a:lnTo>
                    <a:cubicBezTo>
                      <a:pt x="36" y="1389"/>
                      <a:pt x="0" y="1449"/>
                      <a:pt x="12" y="1508"/>
                    </a:cubicBezTo>
                    <a:lnTo>
                      <a:pt x="655" y="5926"/>
                    </a:lnTo>
                    <a:cubicBezTo>
                      <a:pt x="667" y="5973"/>
                      <a:pt x="703" y="6009"/>
                      <a:pt x="738" y="6033"/>
                    </a:cubicBezTo>
                    <a:lnTo>
                      <a:pt x="11692" y="9950"/>
                    </a:lnTo>
                    <a:lnTo>
                      <a:pt x="9382" y="17808"/>
                    </a:lnTo>
                    <a:cubicBezTo>
                      <a:pt x="9370" y="17868"/>
                      <a:pt x="9394" y="17927"/>
                      <a:pt x="9454" y="17951"/>
                    </a:cubicBezTo>
                    <a:cubicBezTo>
                      <a:pt x="10847" y="18511"/>
                      <a:pt x="12133" y="18701"/>
                      <a:pt x="13228" y="18701"/>
                    </a:cubicBezTo>
                    <a:cubicBezTo>
                      <a:pt x="15431" y="18701"/>
                      <a:pt x="16883" y="17963"/>
                      <a:pt x="16895" y="17951"/>
                    </a:cubicBezTo>
                    <a:cubicBezTo>
                      <a:pt x="16919" y="17939"/>
                      <a:pt x="16943" y="17927"/>
                      <a:pt x="16955" y="17903"/>
                    </a:cubicBezTo>
                    <a:cubicBezTo>
                      <a:pt x="16967" y="17880"/>
                      <a:pt x="17955" y="16010"/>
                      <a:pt x="18753" y="13760"/>
                    </a:cubicBezTo>
                    <a:cubicBezTo>
                      <a:pt x="19812" y="10712"/>
                      <a:pt x="20015" y="8450"/>
                      <a:pt x="19348" y="7021"/>
                    </a:cubicBezTo>
                    <a:cubicBezTo>
                      <a:pt x="18681" y="5592"/>
                      <a:pt x="16038" y="4199"/>
                      <a:pt x="11502" y="2866"/>
                    </a:cubicBezTo>
                    <a:cubicBezTo>
                      <a:pt x="8144" y="1889"/>
                      <a:pt x="4929" y="1306"/>
                      <a:pt x="4906" y="1306"/>
                    </a:cubicBezTo>
                    <a:cubicBezTo>
                      <a:pt x="4893" y="1302"/>
                      <a:pt x="4880" y="1300"/>
                      <a:pt x="4868" y="1300"/>
                    </a:cubicBezTo>
                    <a:cubicBezTo>
                      <a:pt x="4811" y="1300"/>
                      <a:pt x="4761" y="1343"/>
                      <a:pt x="4751" y="1401"/>
                    </a:cubicBezTo>
                    <a:cubicBezTo>
                      <a:pt x="4739" y="1473"/>
                      <a:pt x="4787" y="1532"/>
                      <a:pt x="4858" y="1544"/>
                    </a:cubicBezTo>
                    <a:cubicBezTo>
                      <a:pt x="4989" y="1568"/>
                      <a:pt x="17586" y="3854"/>
                      <a:pt x="19122" y="7128"/>
                    </a:cubicBezTo>
                    <a:cubicBezTo>
                      <a:pt x="20610" y="10283"/>
                      <a:pt x="17038" y="17189"/>
                      <a:pt x="16752" y="17749"/>
                    </a:cubicBezTo>
                    <a:cubicBezTo>
                      <a:pt x="16528" y="17857"/>
                      <a:pt x="15190" y="18447"/>
                      <a:pt x="13250" y="18447"/>
                    </a:cubicBezTo>
                    <a:cubicBezTo>
                      <a:pt x="12201" y="18447"/>
                      <a:pt x="10976" y="18274"/>
                      <a:pt x="9656" y="17760"/>
                    </a:cubicBezTo>
                    <a:lnTo>
                      <a:pt x="11954" y="9902"/>
                    </a:lnTo>
                    <a:cubicBezTo>
                      <a:pt x="11978" y="9843"/>
                      <a:pt x="11942" y="9771"/>
                      <a:pt x="11883" y="9748"/>
                    </a:cubicBezTo>
                    <a:lnTo>
                      <a:pt x="893" y="5819"/>
                    </a:lnTo>
                    <a:lnTo>
                      <a:pt x="262" y="1568"/>
                    </a:lnTo>
                    <a:lnTo>
                      <a:pt x="4108" y="246"/>
                    </a:lnTo>
                    <a:cubicBezTo>
                      <a:pt x="4167" y="223"/>
                      <a:pt x="4203" y="151"/>
                      <a:pt x="4191" y="92"/>
                    </a:cubicBezTo>
                    <a:cubicBezTo>
                      <a:pt x="4172" y="35"/>
                      <a:pt x="4124" y="1"/>
                      <a:pt x="4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8"/>
              <p:cNvSpPr/>
              <p:nvPr/>
            </p:nvSpPr>
            <p:spPr>
              <a:xfrm>
                <a:off x="1177825" y="3345175"/>
                <a:ext cx="113425" cy="256625"/>
              </a:xfrm>
              <a:custGeom>
                <a:avLst/>
                <a:gdLst/>
                <a:ahLst/>
                <a:cxnLst/>
                <a:rect l="l" t="t" r="r" b="b"/>
                <a:pathLst>
                  <a:path w="4537" h="10265" extrusionOk="0">
                    <a:moveTo>
                      <a:pt x="3989" y="1"/>
                    </a:moveTo>
                    <a:lnTo>
                      <a:pt x="0" y="9585"/>
                    </a:lnTo>
                    <a:cubicBezTo>
                      <a:pt x="1345" y="10097"/>
                      <a:pt x="2572" y="10264"/>
                      <a:pt x="3631" y="10264"/>
                    </a:cubicBezTo>
                    <a:cubicBezTo>
                      <a:pt x="3977" y="7883"/>
                      <a:pt x="4536" y="3073"/>
                      <a:pt x="3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8"/>
              <p:cNvSpPr/>
              <p:nvPr/>
            </p:nvSpPr>
            <p:spPr>
              <a:xfrm>
                <a:off x="1174550" y="3342150"/>
                <a:ext cx="119675" cy="262625"/>
              </a:xfrm>
              <a:custGeom>
                <a:avLst/>
                <a:gdLst/>
                <a:ahLst/>
                <a:cxnLst/>
                <a:rect l="l" t="t" r="r" b="b"/>
                <a:pathLst>
                  <a:path w="4787" h="10505" extrusionOk="0">
                    <a:moveTo>
                      <a:pt x="4060" y="586"/>
                    </a:moveTo>
                    <a:lnTo>
                      <a:pt x="4060" y="586"/>
                    </a:lnTo>
                    <a:cubicBezTo>
                      <a:pt x="4477" y="3551"/>
                      <a:pt x="4001" y="7837"/>
                      <a:pt x="3655" y="10254"/>
                    </a:cubicBezTo>
                    <a:cubicBezTo>
                      <a:pt x="2524" y="10254"/>
                      <a:pt x="1393" y="10040"/>
                      <a:pt x="298" y="9635"/>
                    </a:cubicBezTo>
                    <a:lnTo>
                      <a:pt x="4060" y="586"/>
                    </a:lnTo>
                    <a:close/>
                    <a:moveTo>
                      <a:pt x="4109" y="0"/>
                    </a:moveTo>
                    <a:cubicBezTo>
                      <a:pt x="4060" y="0"/>
                      <a:pt x="4021" y="33"/>
                      <a:pt x="4001" y="74"/>
                    </a:cubicBezTo>
                    <a:lnTo>
                      <a:pt x="12" y="9659"/>
                    </a:lnTo>
                    <a:cubicBezTo>
                      <a:pt x="0" y="9694"/>
                      <a:pt x="0" y="9730"/>
                      <a:pt x="12" y="9766"/>
                    </a:cubicBezTo>
                    <a:cubicBezTo>
                      <a:pt x="36" y="9790"/>
                      <a:pt x="60" y="9814"/>
                      <a:pt x="83" y="9825"/>
                    </a:cubicBezTo>
                    <a:cubicBezTo>
                      <a:pt x="1274" y="10278"/>
                      <a:pt x="2488" y="10504"/>
                      <a:pt x="3703" y="10504"/>
                    </a:cubicBezTo>
                    <a:lnTo>
                      <a:pt x="3762" y="10504"/>
                    </a:lnTo>
                    <a:cubicBezTo>
                      <a:pt x="3822" y="10504"/>
                      <a:pt x="3870" y="10456"/>
                      <a:pt x="3882" y="10397"/>
                    </a:cubicBezTo>
                    <a:cubicBezTo>
                      <a:pt x="4251" y="7861"/>
                      <a:pt x="4786" y="3146"/>
                      <a:pt x="4239" y="98"/>
                    </a:cubicBezTo>
                    <a:cubicBezTo>
                      <a:pt x="4227" y="50"/>
                      <a:pt x="4191" y="3"/>
                      <a:pt x="4132" y="3"/>
                    </a:cubicBezTo>
                    <a:cubicBezTo>
                      <a:pt x="4124" y="1"/>
                      <a:pt x="4116" y="0"/>
                      <a:pt x="4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8"/>
              <p:cNvSpPr/>
              <p:nvPr/>
            </p:nvSpPr>
            <p:spPr>
              <a:xfrm>
                <a:off x="1285575" y="3545625"/>
                <a:ext cx="91700" cy="18650"/>
              </a:xfrm>
              <a:custGeom>
                <a:avLst/>
                <a:gdLst/>
                <a:ahLst/>
                <a:cxnLst/>
                <a:rect l="l" t="t" r="r" b="b"/>
                <a:pathLst>
                  <a:path w="3668" h="746" extrusionOk="0">
                    <a:moveTo>
                      <a:pt x="3528" y="0"/>
                    </a:moveTo>
                    <a:cubicBezTo>
                      <a:pt x="3515" y="0"/>
                      <a:pt x="3501" y="3"/>
                      <a:pt x="3489" y="8"/>
                    </a:cubicBezTo>
                    <a:cubicBezTo>
                      <a:pt x="2432" y="406"/>
                      <a:pt x="1470" y="489"/>
                      <a:pt x="854" y="489"/>
                    </a:cubicBezTo>
                    <a:cubicBezTo>
                      <a:pt x="422" y="489"/>
                      <a:pt x="160" y="448"/>
                      <a:pt x="155" y="448"/>
                    </a:cubicBezTo>
                    <a:cubicBezTo>
                      <a:pt x="148" y="447"/>
                      <a:pt x="140" y="446"/>
                      <a:pt x="133" y="446"/>
                    </a:cubicBezTo>
                    <a:cubicBezTo>
                      <a:pt x="72" y="446"/>
                      <a:pt x="23" y="491"/>
                      <a:pt x="12" y="555"/>
                    </a:cubicBezTo>
                    <a:cubicBezTo>
                      <a:pt x="0" y="615"/>
                      <a:pt x="48" y="686"/>
                      <a:pt x="119" y="698"/>
                    </a:cubicBezTo>
                    <a:cubicBezTo>
                      <a:pt x="143" y="698"/>
                      <a:pt x="417" y="746"/>
                      <a:pt x="869" y="746"/>
                    </a:cubicBezTo>
                    <a:cubicBezTo>
                      <a:pt x="1512" y="746"/>
                      <a:pt x="2489" y="651"/>
                      <a:pt x="3572" y="246"/>
                    </a:cubicBezTo>
                    <a:cubicBezTo>
                      <a:pt x="3632" y="222"/>
                      <a:pt x="3667" y="151"/>
                      <a:pt x="3643" y="79"/>
                    </a:cubicBezTo>
                    <a:cubicBezTo>
                      <a:pt x="3625" y="32"/>
                      <a:pt x="3577" y="0"/>
                      <a:pt x="35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8"/>
              <p:cNvSpPr/>
              <p:nvPr/>
            </p:nvSpPr>
            <p:spPr>
              <a:xfrm>
                <a:off x="753650" y="3153200"/>
                <a:ext cx="538500" cy="456375"/>
              </a:xfrm>
              <a:custGeom>
                <a:avLst/>
                <a:gdLst/>
                <a:ahLst/>
                <a:cxnLst/>
                <a:rect l="l" t="t" r="r" b="b"/>
                <a:pathLst>
                  <a:path w="21540" h="18255" extrusionOk="0">
                    <a:moveTo>
                      <a:pt x="11312" y="0"/>
                    </a:moveTo>
                    <a:lnTo>
                      <a:pt x="1608" y="1036"/>
                    </a:lnTo>
                    <a:cubicBezTo>
                      <a:pt x="1608" y="1036"/>
                      <a:pt x="1" y="3882"/>
                      <a:pt x="1608" y="7096"/>
                    </a:cubicBezTo>
                    <a:cubicBezTo>
                      <a:pt x="3168" y="10216"/>
                      <a:pt x="12038" y="10383"/>
                      <a:pt x="12038" y="10383"/>
                    </a:cubicBezTo>
                    <a:lnTo>
                      <a:pt x="9895" y="17205"/>
                    </a:lnTo>
                    <a:cubicBezTo>
                      <a:pt x="9895" y="17205"/>
                      <a:pt x="12533" y="18255"/>
                      <a:pt x="15763" y="18255"/>
                    </a:cubicBezTo>
                    <a:cubicBezTo>
                      <a:pt x="16884" y="18255"/>
                      <a:pt x="18076" y="18129"/>
                      <a:pt x="19253" y="17788"/>
                    </a:cubicBezTo>
                    <a:cubicBezTo>
                      <a:pt x="19253" y="17788"/>
                      <a:pt x="21539" y="10347"/>
                      <a:pt x="20956" y="7680"/>
                    </a:cubicBezTo>
                    <a:cubicBezTo>
                      <a:pt x="20372" y="5025"/>
                      <a:pt x="14133" y="3775"/>
                      <a:pt x="14133" y="3775"/>
                    </a:cubicBezTo>
                    <a:cubicBezTo>
                      <a:pt x="14133" y="3775"/>
                      <a:pt x="14110" y="2393"/>
                      <a:pt x="11204" y="1608"/>
                    </a:cubicBezTo>
                    <a:cubicBezTo>
                      <a:pt x="10966" y="1536"/>
                      <a:pt x="10823" y="1286"/>
                      <a:pt x="10919" y="1060"/>
                    </a:cubicBezTo>
                    <a:lnTo>
                      <a:pt x="11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8"/>
              <p:cNvSpPr/>
              <p:nvPr/>
            </p:nvSpPr>
            <p:spPr>
              <a:xfrm>
                <a:off x="750675" y="3150025"/>
                <a:ext cx="544450" cy="462475"/>
              </a:xfrm>
              <a:custGeom>
                <a:avLst/>
                <a:gdLst/>
                <a:ahLst/>
                <a:cxnLst/>
                <a:rect l="l" t="t" r="r" b="b"/>
                <a:pathLst>
                  <a:path w="21778" h="18499" extrusionOk="0">
                    <a:moveTo>
                      <a:pt x="11433" y="1"/>
                    </a:moveTo>
                    <a:cubicBezTo>
                      <a:pt x="11378" y="1"/>
                      <a:pt x="11330" y="33"/>
                      <a:pt x="11312" y="80"/>
                    </a:cubicBezTo>
                    <a:lnTo>
                      <a:pt x="10919" y="1139"/>
                    </a:lnTo>
                    <a:cubicBezTo>
                      <a:pt x="10871" y="1282"/>
                      <a:pt x="10871" y="1437"/>
                      <a:pt x="10942" y="1568"/>
                    </a:cubicBezTo>
                    <a:cubicBezTo>
                      <a:pt x="11014" y="1711"/>
                      <a:pt x="11133" y="1806"/>
                      <a:pt x="11288" y="1854"/>
                    </a:cubicBezTo>
                    <a:cubicBezTo>
                      <a:pt x="14062" y="2604"/>
                      <a:pt x="14133" y="3890"/>
                      <a:pt x="14133" y="3902"/>
                    </a:cubicBezTo>
                    <a:cubicBezTo>
                      <a:pt x="14133" y="3961"/>
                      <a:pt x="14181" y="4021"/>
                      <a:pt x="14229" y="4021"/>
                    </a:cubicBezTo>
                    <a:cubicBezTo>
                      <a:pt x="14300" y="4044"/>
                      <a:pt x="20396" y="5283"/>
                      <a:pt x="20956" y="7843"/>
                    </a:cubicBezTo>
                    <a:cubicBezTo>
                      <a:pt x="21491" y="10307"/>
                      <a:pt x="19491" y="17070"/>
                      <a:pt x="19265" y="17808"/>
                    </a:cubicBezTo>
                    <a:cubicBezTo>
                      <a:pt x="18130" y="18130"/>
                      <a:pt x="16978" y="18250"/>
                      <a:pt x="15890" y="18250"/>
                    </a:cubicBezTo>
                    <a:cubicBezTo>
                      <a:pt x="13079" y="18250"/>
                      <a:pt x="10701" y="17446"/>
                      <a:pt x="10169" y="17248"/>
                    </a:cubicBezTo>
                    <a:lnTo>
                      <a:pt x="12276" y="10545"/>
                    </a:lnTo>
                    <a:cubicBezTo>
                      <a:pt x="12288" y="10510"/>
                      <a:pt x="12288" y="10462"/>
                      <a:pt x="12264" y="10426"/>
                    </a:cubicBezTo>
                    <a:cubicBezTo>
                      <a:pt x="12240" y="10402"/>
                      <a:pt x="12204" y="10379"/>
                      <a:pt x="12157" y="10379"/>
                    </a:cubicBezTo>
                    <a:cubicBezTo>
                      <a:pt x="12074" y="10379"/>
                      <a:pt x="3346" y="10188"/>
                      <a:pt x="1846" y="7176"/>
                    </a:cubicBezTo>
                    <a:cubicBezTo>
                      <a:pt x="286" y="4056"/>
                      <a:pt x="1822" y="1247"/>
                      <a:pt x="1834" y="1223"/>
                    </a:cubicBezTo>
                    <a:cubicBezTo>
                      <a:pt x="1870" y="1163"/>
                      <a:pt x="1846" y="1092"/>
                      <a:pt x="1787" y="1056"/>
                    </a:cubicBezTo>
                    <a:cubicBezTo>
                      <a:pt x="1767" y="1045"/>
                      <a:pt x="1747" y="1039"/>
                      <a:pt x="1727" y="1039"/>
                    </a:cubicBezTo>
                    <a:cubicBezTo>
                      <a:pt x="1685" y="1039"/>
                      <a:pt x="1644" y="1063"/>
                      <a:pt x="1620" y="1104"/>
                    </a:cubicBezTo>
                    <a:cubicBezTo>
                      <a:pt x="1608" y="1127"/>
                      <a:pt x="1" y="4044"/>
                      <a:pt x="1620" y="7283"/>
                    </a:cubicBezTo>
                    <a:cubicBezTo>
                      <a:pt x="2287" y="8616"/>
                      <a:pt x="4263" y="9581"/>
                      <a:pt x="7502" y="10152"/>
                    </a:cubicBezTo>
                    <a:cubicBezTo>
                      <a:pt x="9526" y="10521"/>
                      <a:pt x="11431" y="10605"/>
                      <a:pt x="11990" y="10629"/>
                    </a:cubicBezTo>
                    <a:lnTo>
                      <a:pt x="9895" y="17296"/>
                    </a:lnTo>
                    <a:cubicBezTo>
                      <a:pt x="9883" y="17356"/>
                      <a:pt x="9907" y="17415"/>
                      <a:pt x="9978" y="17439"/>
                    </a:cubicBezTo>
                    <a:cubicBezTo>
                      <a:pt x="10014" y="17463"/>
                      <a:pt x="12669" y="18499"/>
                      <a:pt x="15895" y="18499"/>
                    </a:cubicBezTo>
                    <a:cubicBezTo>
                      <a:pt x="17027" y="18499"/>
                      <a:pt x="18229" y="18380"/>
                      <a:pt x="19408" y="18034"/>
                    </a:cubicBezTo>
                    <a:cubicBezTo>
                      <a:pt x="19443" y="18022"/>
                      <a:pt x="19479" y="17987"/>
                      <a:pt x="19491" y="17951"/>
                    </a:cubicBezTo>
                    <a:cubicBezTo>
                      <a:pt x="19586" y="17641"/>
                      <a:pt x="21777" y="10450"/>
                      <a:pt x="21194" y="7783"/>
                    </a:cubicBezTo>
                    <a:cubicBezTo>
                      <a:pt x="20634" y="5223"/>
                      <a:pt x="15169" y="3973"/>
                      <a:pt x="14371" y="3794"/>
                    </a:cubicBezTo>
                    <a:cubicBezTo>
                      <a:pt x="14312" y="3449"/>
                      <a:pt x="13907" y="2306"/>
                      <a:pt x="11347" y="1604"/>
                    </a:cubicBezTo>
                    <a:cubicBezTo>
                      <a:pt x="11276" y="1592"/>
                      <a:pt x="11204" y="1532"/>
                      <a:pt x="11169" y="1461"/>
                    </a:cubicBezTo>
                    <a:cubicBezTo>
                      <a:pt x="11133" y="1389"/>
                      <a:pt x="11121" y="1306"/>
                      <a:pt x="11157" y="1223"/>
                    </a:cubicBezTo>
                    <a:lnTo>
                      <a:pt x="11550" y="175"/>
                    </a:lnTo>
                    <a:cubicBezTo>
                      <a:pt x="11573" y="104"/>
                      <a:pt x="11538" y="32"/>
                      <a:pt x="11478" y="8"/>
                    </a:cubicBezTo>
                    <a:cubicBezTo>
                      <a:pt x="11463" y="3"/>
                      <a:pt x="11448" y="1"/>
                      <a:pt x="11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8"/>
              <p:cNvSpPr/>
              <p:nvPr/>
            </p:nvSpPr>
            <p:spPr>
              <a:xfrm>
                <a:off x="1023625" y="3205525"/>
                <a:ext cx="86950" cy="45325"/>
              </a:xfrm>
              <a:custGeom>
                <a:avLst/>
                <a:gdLst/>
                <a:ahLst/>
                <a:cxnLst/>
                <a:rect l="l" t="t" r="r" b="b"/>
                <a:pathLst>
                  <a:path w="3478" h="1813" extrusionOk="0">
                    <a:moveTo>
                      <a:pt x="140" y="1"/>
                    </a:moveTo>
                    <a:cubicBezTo>
                      <a:pt x="79" y="1"/>
                      <a:pt x="23" y="36"/>
                      <a:pt x="13" y="98"/>
                    </a:cubicBezTo>
                    <a:cubicBezTo>
                      <a:pt x="1" y="158"/>
                      <a:pt x="36" y="229"/>
                      <a:pt x="108" y="241"/>
                    </a:cubicBezTo>
                    <a:cubicBezTo>
                      <a:pt x="1894" y="681"/>
                      <a:pt x="3251" y="1765"/>
                      <a:pt x="3263" y="1777"/>
                    </a:cubicBezTo>
                    <a:cubicBezTo>
                      <a:pt x="3287" y="1801"/>
                      <a:pt x="3311" y="1813"/>
                      <a:pt x="3334" y="1813"/>
                    </a:cubicBezTo>
                    <a:cubicBezTo>
                      <a:pt x="3382" y="1813"/>
                      <a:pt x="3418" y="1789"/>
                      <a:pt x="3442" y="1765"/>
                    </a:cubicBezTo>
                    <a:cubicBezTo>
                      <a:pt x="3477" y="1705"/>
                      <a:pt x="3477" y="1634"/>
                      <a:pt x="3418" y="1586"/>
                    </a:cubicBezTo>
                    <a:cubicBezTo>
                      <a:pt x="3358" y="1539"/>
                      <a:pt x="2001" y="443"/>
                      <a:pt x="167" y="3"/>
                    </a:cubicBezTo>
                    <a:cubicBezTo>
                      <a:pt x="158" y="1"/>
                      <a:pt x="149"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8"/>
              <p:cNvSpPr/>
              <p:nvPr/>
            </p:nvSpPr>
            <p:spPr>
              <a:xfrm>
                <a:off x="997125" y="3376450"/>
                <a:ext cx="69975" cy="36325"/>
              </a:xfrm>
              <a:custGeom>
                <a:avLst/>
                <a:gdLst/>
                <a:ahLst/>
                <a:cxnLst/>
                <a:rect l="l" t="t" r="r" b="b"/>
                <a:pathLst>
                  <a:path w="2799" h="1453" extrusionOk="0">
                    <a:moveTo>
                      <a:pt x="2799" y="0"/>
                    </a:moveTo>
                    <a:lnTo>
                      <a:pt x="1" y="1298"/>
                    </a:lnTo>
                    <a:cubicBezTo>
                      <a:pt x="1346" y="1429"/>
                      <a:pt x="2299" y="1453"/>
                      <a:pt x="2299" y="1453"/>
                    </a:cubicBezTo>
                    <a:lnTo>
                      <a:pt x="27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8"/>
              <p:cNvSpPr/>
              <p:nvPr/>
            </p:nvSpPr>
            <p:spPr>
              <a:xfrm>
                <a:off x="993850" y="3373350"/>
                <a:ext cx="76525" cy="42400"/>
              </a:xfrm>
              <a:custGeom>
                <a:avLst/>
                <a:gdLst/>
                <a:ahLst/>
                <a:cxnLst/>
                <a:rect l="l" t="t" r="r" b="b"/>
                <a:pathLst>
                  <a:path w="3061" h="1696" extrusionOk="0">
                    <a:moveTo>
                      <a:pt x="2716" y="362"/>
                    </a:moveTo>
                    <a:lnTo>
                      <a:pt x="2347" y="1446"/>
                    </a:lnTo>
                    <a:cubicBezTo>
                      <a:pt x="2120" y="1434"/>
                      <a:pt x="1465" y="1410"/>
                      <a:pt x="608" y="1338"/>
                    </a:cubicBezTo>
                    <a:lnTo>
                      <a:pt x="2716" y="362"/>
                    </a:lnTo>
                    <a:close/>
                    <a:moveTo>
                      <a:pt x="2939" y="0"/>
                    </a:moveTo>
                    <a:cubicBezTo>
                      <a:pt x="2916" y="0"/>
                      <a:pt x="2892" y="6"/>
                      <a:pt x="2870" y="17"/>
                    </a:cubicBezTo>
                    <a:lnTo>
                      <a:pt x="72" y="1303"/>
                    </a:lnTo>
                    <a:cubicBezTo>
                      <a:pt x="25" y="1327"/>
                      <a:pt x="1" y="1386"/>
                      <a:pt x="13" y="1446"/>
                    </a:cubicBezTo>
                    <a:cubicBezTo>
                      <a:pt x="13" y="1493"/>
                      <a:pt x="61" y="1541"/>
                      <a:pt x="120" y="1541"/>
                    </a:cubicBezTo>
                    <a:cubicBezTo>
                      <a:pt x="1454" y="1672"/>
                      <a:pt x="2418" y="1696"/>
                      <a:pt x="2430" y="1696"/>
                    </a:cubicBezTo>
                    <a:cubicBezTo>
                      <a:pt x="2489" y="1696"/>
                      <a:pt x="2537" y="1660"/>
                      <a:pt x="2549" y="1612"/>
                    </a:cubicBezTo>
                    <a:lnTo>
                      <a:pt x="3049" y="160"/>
                    </a:lnTo>
                    <a:cubicBezTo>
                      <a:pt x="3061" y="124"/>
                      <a:pt x="3049" y="64"/>
                      <a:pt x="3013" y="29"/>
                    </a:cubicBezTo>
                    <a:cubicBezTo>
                      <a:pt x="2994" y="9"/>
                      <a:pt x="2967" y="0"/>
                      <a:pt x="29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8"/>
              <p:cNvSpPr/>
              <p:nvPr/>
            </p:nvSpPr>
            <p:spPr>
              <a:xfrm>
                <a:off x="773000" y="3225075"/>
                <a:ext cx="63125" cy="41250"/>
              </a:xfrm>
              <a:custGeom>
                <a:avLst/>
                <a:gdLst/>
                <a:ahLst/>
                <a:cxnLst/>
                <a:rect l="l" t="t" r="r" b="b"/>
                <a:pathLst>
                  <a:path w="2525" h="1650" extrusionOk="0">
                    <a:moveTo>
                      <a:pt x="2391" y="0"/>
                    </a:moveTo>
                    <a:cubicBezTo>
                      <a:pt x="2334" y="0"/>
                      <a:pt x="2284" y="41"/>
                      <a:pt x="2275" y="90"/>
                    </a:cubicBezTo>
                    <a:cubicBezTo>
                      <a:pt x="1973" y="1251"/>
                      <a:pt x="985" y="1409"/>
                      <a:pt x="471" y="1409"/>
                    </a:cubicBezTo>
                    <a:cubicBezTo>
                      <a:pt x="294" y="1409"/>
                      <a:pt x="174" y="1391"/>
                      <a:pt x="155" y="1388"/>
                    </a:cubicBezTo>
                    <a:cubicBezTo>
                      <a:pt x="148" y="1387"/>
                      <a:pt x="141" y="1386"/>
                      <a:pt x="133" y="1386"/>
                    </a:cubicBezTo>
                    <a:cubicBezTo>
                      <a:pt x="72" y="1386"/>
                      <a:pt x="23" y="1430"/>
                      <a:pt x="12" y="1483"/>
                    </a:cubicBezTo>
                    <a:cubicBezTo>
                      <a:pt x="1" y="1554"/>
                      <a:pt x="36" y="1614"/>
                      <a:pt x="108" y="1626"/>
                    </a:cubicBezTo>
                    <a:cubicBezTo>
                      <a:pt x="120" y="1626"/>
                      <a:pt x="251" y="1650"/>
                      <a:pt x="453" y="1650"/>
                    </a:cubicBezTo>
                    <a:cubicBezTo>
                      <a:pt x="1024" y="1650"/>
                      <a:pt x="2167" y="1483"/>
                      <a:pt x="2513" y="150"/>
                    </a:cubicBezTo>
                    <a:cubicBezTo>
                      <a:pt x="2525" y="90"/>
                      <a:pt x="2489" y="19"/>
                      <a:pt x="2429" y="7"/>
                    </a:cubicBezTo>
                    <a:cubicBezTo>
                      <a:pt x="2417" y="2"/>
                      <a:pt x="2404" y="0"/>
                      <a:pt x="2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8"/>
              <p:cNvSpPr/>
              <p:nvPr/>
            </p:nvSpPr>
            <p:spPr>
              <a:xfrm>
                <a:off x="1038225" y="3541700"/>
                <a:ext cx="211050" cy="28825"/>
              </a:xfrm>
              <a:custGeom>
                <a:avLst/>
                <a:gdLst/>
                <a:ahLst/>
                <a:cxnLst/>
                <a:rect l="l" t="t" r="r" b="b"/>
                <a:pathLst>
                  <a:path w="8442" h="1153" extrusionOk="0">
                    <a:moveTo>
                      <a:pt x="148" y="1"/>
                    </a:moveTo>
                    <a:cubicBezTo>
                      <a:pt x="96" y="1"/>
                      <a:pt x="50" y="25"/>
                      <a:pt x="24" y="69"/>
                    </a:cubicBezTo>
                    <a:cubicBezTo>
                      <a:pt x="0" y="129"/>
                      <a:pt x="24" y="200"/>
                      <a:pt x="83" y="236"/>
                    </a:cubicBezTo>
                    <a:cubicBezTo>
                      <a:pt x="167" y="284"/>
                      <a:pt x="1834" y="1153"/>
                      <a:pt x="4977" y="1153"/>
                    </a:cubicBezTo>
                    <a:cubicBezTo>
                      <a:pt x="5953" y="1153"/>
                      <a:pt x="7072" y="1070"/>
                      <a:pt x="8322" y="855"/>
                    </a:cubicBezTo>
                    <a:cubicBezTo>
                      <a:pt x="8394" y="843"/>
                      <a:pt x="8442" y="772"/>
                      <a:pt x="8430" y="700"/>
                    </a:cubicBezTo>
                    <a:cubicBezTo>
                      <a:pt x="8419" y="647"/>
                      <a:pt x="8361" y="603"/>
                      <a:pt x="8306" y="603"/>
                    </a:cubicBezTo>
                    <a:cubicBezTo>
                      <a:pt x="8299" y="603"/>
                      <a:pt x="8293" y="604"/>
                      <a:pt x="8287" y="605"/>
                    </a:cubicBezTo>
                    <a:cubicBezTo>
                      <a:pt x="7041" y="816"/>
                      <a:pt x="5937" y="895"/>
                      <a:pt x="4988" y="895"/>
                    </a:cubicBezTo>
                    <a:cubicBezTo>
                      <a:pt x="3852" y="895"/>
                      <a:pt x="2937" y="783"/>
                      <a:pt x="2262" y="653"/>
                    </a:cubicBezTo>
                    <a:cubicBezTo>
                      <a:pt x="917" y="391"/>
                      <a:pt x="202" y="22"/>
                      <a:pt x="202" y="10"/>
                    </a:cubicBezTo>
                    <a:cubicBezTo>
                      <a:pt x="184" y="4"/>
                      <a:pt x="165"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8"/>
              <p:cNvSpPr/>
              <p:nvPr/>
            </p:nvSpPr>
            <p:spPr>
              <a:xfrm>
                <a:off x="1302525" y="2916075"/>
                <a:ext cx="162850" cy="135650"/>
              </a:xfrm>
              <a:custGeom>
                <a:avLst/>
                <a:gdLst/>
                <a:ahLst/>
                <a:cxnLst/>
                <a:rect l="l" t="t" r="r" b="b"/>
                <a:pathLst>
                  <a:path w="6514" h="5426" extrusionOk="0">
                    <a:moveTo>
                      <a:pt x="3699" y="1"/>
                    </a:moveTo>
                    <a:cubicBezTo>
                      <a:pt x="3635" y="1"/>
                      <a:pt x="3575" y="35"/>
                      <a:pt x="3537" y="91"/>
                    </a:cubicBezTo>
                    <a:cubicBezTo>
                      <a:pt x="2787" y="913"/>
                      <a:pt x="2239" y="1651"/>
                      <a:pt x="1644" y="2889"/>
                    </a:cubicBezTo>
                    <a:lnTo>
                      <a:pt x="1" y="3544"/>
                    </a:lnTo>
                    <a:lnTo>
                      <a:pt x="787" y="5425"/>
                    </a:lnTo>
                    <a:lnTo>
                      <a:pt x="1763" y="4747"/>
                    </a:lnTo>
                    <a:cubicBezTo>
                      <a:pt x="1899" y="4764"/>
                      <a:pt x="2030" y="4772"/>
                      <a:pt x="2156" y="4772"/>
                    </a:cubicBezTo>
                    <a:cubicBezTo>
                      <a:pt x="3254" y="4772"/>
                      <a:pt x="3954" y="4187"/>
                      <a:pt x="3954" y="4187"/>
                    </a:cubicBezTo>
                    <a:lnTo>
                      <a:pt x="4882" y="4366"/>
                    </a:lnTo>
                    <a:cubicBezTo>
                      <a:pt x="4894" y="4367"/>
                      <a:pt x="4907" y="4368"/>
                      <a:pt x="4919" y="4368"/>
                    </a:cubicBezTo>
                    <a:cubicBezTo>
                      <a:pt x="5004" y="4368"/>
                      <a:pt x="5092" y="4333"/>
                      <a:pt x="5144" y="4270"/>
                    </a:cubicBezTo>
                    <a:cubicBezTo>
                      <a:pt x="5240" y="4151"/>
                      <a:pt x="5192" y="4044"/>
                      <a:pt x="5061" y="3973"/>
                    </a:cubicBezTo>
                    <a:lnTo>
                      <a:pt x="4097" y="3544"/>
                    </a:lnTo>
                    <a:lnTo>
                      <a:pt x="5656" y="3675"/>
                    </a:lnTo>
                    <a:cubicBezTo>
                      <a:pt x="5740" y="3675"/>
                      <a:pt x="5835" y="3627"/>
                      <a:pt x="5882" y="3556"/>
                    </a:cubicBezTo>
                    <a:cubicBezTo>
                      <a:pt x="5942" y="3449"/>
                      <a:pt x="5894" y="3306"/>
                      <a:pt x="5775" y="3258"/>
                    </a:cubicBezTo>
                    <a:lnTo>
                      <a:pt x="4263" y="2711"/>
                    </a:lnTo>
                    <a:lnTo>
                      <a:pt x="6228" y="2651"/>
                    </a:lnTo>
                    <a:cubicBezTo>
                      <a:pt x="6347" y="2639"/>
                      <a:pt x="6454" y="2568"/>
                      <a:pt x="6478" y="2449"/>
                    </a:cubicBezTo>
                    <a:cubicBezTo>
                      <a:pt x="6513" y="2318"/>
                      <a:pt x="6418" y="2199"/>
                      <a:pt x="6275" y="2175"/>
                    </a:cubicBezTo>
                    <a:lnTo>
                      <a:pt x="4311" y="1949"/>
                    </a:lnTo>
                    <a:lnTo>
                      <a:pt x="5775" y="984"/>
                    </a:lnTo>
                    <a:cubicBezTo>
                      <a:pt x="5859" y="937"/>
                      <a:pt x="5894" y="830"/>
                      <a:pt x="5847" y="746"/>
                    </a:cubicBezTo>
                    <a:cubicBezTo>
                      <a:pt x="5814" y="697"/>
                      <a:pt x="5759" y="665"/>
                      <a:pt x="5697" y="665"/>
                    </a:cubicBezTo>
                    <a:cubicBezTo>
                      <a:pt x="5668" y="665"/>
                      <a:pt x="5638" y="672"/>
                      <a:pt x="5609" y="687"/>
                    </a:cubicBezTo>
                    <a:lnTo>
                      <a:pt x="3418" y="1651"/>
                    </a:lnTo>
                    <a:lnTo>
                      <a:pt x="3870" y="210"/>
                    </a:lnTo>
                    <a:cubicBezTo>
                      <a:pt x="3906" y="127"/>
                      <a:pt x="3846" y="32"/>
                      <a:pt x="3751" y="8"/>
                    </a:cubicBezTo>
                    <a:cubicBezTo>
                      <a:pt x="3734" y="3"/>
                      <a:pt x="3716" y="1"/>
                      <a:pt x="36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8"/>
              <p:cNvSpPr/>
              <p:nvPr/>
            </p:nvSpPr>
            <p:spPr>
              <a:xfrm>
                <a:off x="1298950" y="2913000"/>
                <a:ext cx="169100" cy="142000"/>
              </a:xfrm>
              <a:custGeom>
                <a:avLst/>
                <a:gdLst/>
                <a:ahLst/>
                <a:cxnLst/>
                <a:rect l="l" t="t" r="r" b="b"/>
                <a:pathLst>
                  <a:path w="6764" h="5680" extrusionOk="0">
                    <a:moveTo>
                      <a:pt x="3833" y="0"/>
                    </a:moveTo>
                    <a:cubicBezTo>
                      <a:pt x="3733" y="0"/>
                      <a:pt x="3641" y="50"/>
                      <a:pt x="3585" y="143"/>
                    </a:cubicBezTo>
                    <a:cubicBezTo>
                      <a:pt x="2882" y="905"/>
                      <a:pt x="2311" y="1643"/>
                      <a:pt x="1692" y="2917"/>
                    </a:cubicBezTo>
                    <a:lnTo>
                      <a:pt x="96" y="3548"/>
                    </a:lnTo>
                    <a:cubicBezTo>
                      <a:pt x="25" y="3584"/>
                      <a:pt x="1" y="3655"/>
                      <a:pt x="25" y="3715"/>
                    </a:cubicBezTo>
                    <a:cubicBezTo>
                      <a:pt x="43" y="3762"/>
                      <a:pt x="92" y="3794"/>
                      <a:pt x="140" y="3794"/>
                    </a:cubicBezTo>
                    <a:cubicBezTo>
                      <a:pt x="153" y="3794"/>
                      <a:pt x="167" y="3791"/>
                      <a:pt x="179" y="3786"/>
                    </a:cubicBezTo>
                    <a:lnTo>
                      <a:pt x="1834" y="3131"/>
                    </a:lnTo>
                    <a:cubicBezTo>
                      <a:pt x="1858" y="3119"/>
                      <a:pt x="1882" y="3096"/>
                      <a:pt x="1894" y="3072"/>
                    </a:cubicBezTo>
                    <a:cubicBezTo>
                      <a:pt x="2513" y="1786"/>
                      <a:pt x="3073" y="1060"/>
                      <a:pt x="3775" y="298"/>
                    </a:cubicBezTo>
                    <a:cubicBezTo>
                      <a:pt x="3775" y="298"/>
                      <a:pt x="3787" y="286"/>
                      <a:pt x="3787" y="286"/>
                    </a:cubicBezTo>
                    <a:cubicBezTo>
                      <a:pt x="3796" y="259"/>
                      <a:pt x="3818" y="246"/>
                      <a:pt x="3844" y="246"/>
                    </a:cubicBezTo>
                    <a:cubicBezTo>
                      <a:pt x="3853" y="246"/>
                      <a:pt x="3861" y="247"/>
                      <a:pt x="3870" y="250"/>
                    </a:cubicBezTo>
                    <a:cubicBezTo>
                      <a:pt x="3882" y="250"/>
                      <a:pt x="3894" y="262"/>
                      <a:pt x="3894" y="274"/>
                    </a:cubicBezTo>
                    <a:cubicBezTo>
                      <a:pt x="3906" y="274"/>
                      <a:pt x="3906" y="286"/>
                      <a:pt x="3894" y="298"/>
                    </a:cubicBezTo>
                    <a:lnTo>
                      <a:pt x="3442" y="1726"/>
                    </a:lnTo>
                    <a:cubicBezTo>
                      <a:pt x="3430" y="1774"/>
                      <a:pt x="3442" y="1834"/>
                      <a:pt x="3478" y="1857"/>
                    </a:cubicBezTo>
                    <a:cubicBezTo>
                      <a:pt x="3501" y="1880"/>
                      <a:pt x="3529" y="1894"/>
                      <a:pt x="3558" y="1894"/>
                    </a:cubicBezTo>
                    <a:cubicBezTo>
                      <a:pt x="3575" y="1894"/>
                      <a:pt x="3592" y="1890"/>
                      <a:pt x="3608" y="1881"/>
                    </a:cubicBezTo>
                    <a:lnTo>
                      <a:pt x="5799" y="917"/>
                    </a:lnTo>
                    <a:cubicBezTo>
                      <a:pt x="5809" y="914"/>
                      <a:pt x="5818" y="912"/>
                      <a:pt x="5827" y="912"/>
                    </a:cubicBezTo>
                    <a:cubicBezTo>
                      <a:pt x="5852" y="912"/>
                      <a:pt x="5874" y="923"/>
                      <a:pt x="5883" y="941"/>
                    </a:cubicBezTo>
                    <a:cubicBezTo>
                      <a:pt x="5894" y="953"/>
                      <a:pt x="5883" y="988"/>
                      <a:pt x="5847" y="1012"/>
                    </a:cubicBezTo>
                    <a:lnTo>
                      <a:pt x="4382" y="1965"/>
                    </a:lnTo>
                    <a:cubicBezTo>
                      <a:pt x="4335" y="2000"/>
                      <a:pt x="4323" y="2048"/>
                      <a:pt x="4335" y="2107"/>
                    </a:cubicBezTo>
                    <a:cubicBezTo>
                      <a:pt x="4347" y="2155"/>
                      <a:pt x="4382" y="2191"/>
                      <a:pt x="4442" y="2203"/>
                    </a:cubicBezTo>
                    <a:lnTo>
                      <a:pt x="6406" y="2429"/>
                    </a:lnTo>
                    <a:cubicBezTo>
                      <a:pt x="6442" y="2429"/>
                      <a:pt x="6466" y="2441"/>
                      <a:pt x="6490" y="2465"/>
                    </a:cubicBezTo>
                    <a:cubicBezTo>
                      <a:pt x="6502" y="2488"/>
                      <a:pt x="6502" y="2512"/>
                      <a:pt x="6502" y="2548"/>
                    </a:cubicBezTo>
                    <a:cubicBezTo>
                      <a:pt x="6490" y="2596"/>
                      <a:pt x="6430" y="2643"/>
                      <a:pt x="6359" y="2643"/>
                    </a:cubicBezTo>
                    <a:lnTo>
                      <a:pt x="4394" y="2715"/>
                    </a:lnTo>
                    <a:cubicBezTo>
                      <a:pt x="4335" y="2715"/>
                      <a:pt x="4287" y="2750"/>
                      <a:pt x="4275" y="2810"/>
                    </a:cubicBezTo>
                    <a:cubicBezTo>
                      <a:pt x="4263" y="2869"/>
                      <a:pt x="4299" y="2929"/>
                      <a:pt x="4359" y="2953"/>
                    </a:cubicBezTo>
                    <a:lnTo>
                      <a:pt x="5871" y="3500"/>
                    </a:lnTo>
                    <a:cubicBezTo>
                      <a:pt x="5894" y="3512"/>
                      <a:pt x="5918" y="3524"/>
                      <a:pt x="5918" y="3548"/>
                    </a:cubicBezTo>
                    <a:cubicBezTo>
                      <a:pt x="5930" y="3572"/>
                      <a:pt x="5930" y="3596"/>
                      <a:pt x="5918" y="3620"/>
                    </a:cubicBezTo>
                    <a:cubicBezTo>
                      <a:pt x="5899" y="3649"/>
                      <a:pt x="5863" y="3670"/>
                      <a:pt x="5824" y="3670"/>
                    </a:cubicBezTo>
                    <a:cubicBezTo>
                      <a:pt x="5816" y="3670"/>
                      <a:pt x="5808" y="3669"/>
                      <a:pt x="5799" y="3667"/>
                    </a:cubicBezTo>
                    <a:lnTo>
                      <a:pt x="4251" y="3548"/>
                    </a:lnTo>
                    <a:cubicBezTo>
                      <a:pt x="4245" y="3547"/>
                      <a:pt x="4239" y="3546"/>
                      <a:pt x="4233" y="3546"/>
                    </a:cubicBezTo>
                    <a:cubicBezTo>
                      <a:pt x="4180" y="3546"/>
                      <a:pt x="4131" y="3590"/>
                      <a:pt x="4120" y="3643"/>
                    </a:cubicBezTo>
                    <a:cubicBezTo>
                      <a:pt x="4109" y="3691"/>
                      <a:pt x="4132" y="3762"/>
                      <a:pt x="4192" y="3786"/>
                    </a:cubicBezTo>
                    <a:lnTo>
                      <a:pt x="5144" y="4203"/>
                    </a:lnTo>
                    <a:cubicBezTo>
                      <a:pt x="5192" y="4227"/>
                      <a:pt x="5204" y="4262"/>
                      <a:pt x="5216" y="4274"/>
                    </a:cubicBezTo>
                    <a:cubicBezTo>
                      <a:pt x="5216" y="4286"/>
                      <a:pt x="5204" y="4298"/>
                      <a:pt x="5192" y="4310"/>
                    </a:cubicBezTo>
                    <a:cubicBezTo>
                      <a:pt x="5156" y="4358"/>
                      <a:pt x="5109" y="4370"/>
                      <a:pt x="5049" y="4370"/>
                    </a:cubicBezTo>
                    <a:lnTo>
                      <a:pt x="4120" y="4179"/>
                    </a:lnTo>
                    <a:cubicBezTo>
                      <a:pt x="4085" y="4179"/>
                      <a:pt x="4049" y="4179"/>
                      <a:pt x="4013" y="4203"/>
                    </a:cubicBezTo>
                    <a:cubicBezTo>
                      <a:pt x="4013" y="4214"/>
                      <a:pt x="3339" y="4773"/>
                      <a:pt x="2294" y="4773"/>
                    </a:cubicBezTo>
                    <a:cubicBezTo>
                      <a:pt x="2177" y="4773"/>
                      <a:pt x="2056" y="4766"/>
                      <a:pt x="1930" y="4751"/>
                    </a:cubicBezTo>
                    <a:cubicBezTo>
                      <a:pt x="1894" y="4751"/>
                      <a:pt x="1858" y="4751"/>
                      <a:pt x="1834" y="4774"/>
                    </a:cubicBezTo>
                    <a:lnTo>
                      <a:pt x="858" y="5453"/>
                    </a:lnTo>
                    <a:cubicBezTo>
                      <a:pt x="799" y="5489"/>
                      <a:pt x="787" y="5560"/>
                      <a:pt x="822" y="5620"/>
                    </a:cubicBezTo>
                    <a:cubicBezTo>
                      <a:pt x="846" y="5655"/>
                      <a:pt x="894" y="5679"/>
                      <a:pt x="930" y="5679"/>
                    </a:cubicBezTo>
                    <a:cubicBezTo>
                      <a:pt x="953" y="5679"/>
                      <a:pt x="977" y="5667"/>
                      <a:pt x="1001" y="5655"/>
                    </a:cubicBezTo>
                    <a:lnTo>
                      <a:pt x="1942" y="5001"/>
                    </a:lnTo>
                    <a:cubicBezTo>
                      <a:pt x="2066" y="5014"/>
                      <a:pt x="2186" y="5021"/>
                      <a:pt x="2302" y="5021"/>
                    </a:cubicBezTo>
                    <a:cubicBezTo>
                      <a:pt x="3284" y="5021"/>
                      <a:pt x="3951" y="4569"/>
                      <a:pt x="4132" y="4441"/>
                    </a:cubicBezTo>
                    <a:lnTo>
                      <a:pt x="5002" y="4608"/>
                    </a:lnTo>
                    <a:cubicBezTo>
                      <a:pt x="5025" y="4612"/>
                      <a:pt x="5049" y="4614"/>
                      <a:pt x="5074" y="4614"/>
                    </a:cubicBezTo>
                    <a:cubicBezTo>
                      <a:pt x="5194" y="4614"/>
                      <a:pt x="5313" y="4564"/>
                      <a:pt x="5383" y="4465"/>
                    </a:cubicBezTo>
                    <a:cubicBezTo>
                      <a:pt x="5466" y="4370"/>
                      <a:pt x="5466" y="4286"/>
                      <a:pt x="5454" y="4227"/>
                    </a:cubicBezTo>
                    <a:cubicBezTo>
                      <a:pt x="5442" y="4131"/>
                      <a:pt x="5371" y="4048"/>
                      <a:pt x="5263" y="3989"/>
                    </a:cubicBezTo>
                    <a:lnTo>
                      <a:pt x="4954" y="3858"/>
                    </a:lnTo>
                    <a:lnTo>
                      <a:pt x="5787" y="3917"/>
                    </a:lnTo>
                    <a:cubicBezTo>
                      <a:pt x="5798" y="3918"/>
                      <a:pt x="5808" y="3918"/>
                      <a:pt x="5818" y="3918"/>
                    </a:cubicBezTo>
                    <a:cubicBezTo>
                      <a:pt x="5949" y="3918"/>
                      <a:pt x="6066" y="3849"/>
                      <a:pt x="6133" y="3739"/>
                    </a:cubicBezTo>
                    <a:cubicBezTo>
                      <a:pt x="6180" y="3655"/>
                      <a:pt x="6192" y="3560"/>
                      <a:pt x="6156" y="3465"/>
                    </a:cubicBezTo>
                    <a:cubicBezTo>
                      <a:pt x="6133" y="3369"/>
                      <a:pt x="6061" y="3298"/>
                      <a:pt x="5954" y="3262"/>
                    </a:cubicBezTo>
                    <a:lnTo>
                      <a:pt x="5049" y="2941"/>
                    </a:lnTo>
                    <a:lnTo>
                      <a:pt x="6371" y="2893"/>
                    </a:lnTo>
                    <a:cubicBezTo>
                      <a:pt x="6549" y="2893"/>
                      <a:pt x="6704" y="2762"/>
                      <a:pt x="6740" y="2607"/>
                    </a:cubicBezTo>
                    <a:cubicBezTo>
                      <a:pt x="6764" y="2500"/>
                      <a:pt x="6752" y="2405"/>
                      <a:pt x="6692" y="2322"/>
                    </a:cubicBezTo>
                    <a:cubicBezTo>
                      <a:pt x="6633" y="2238"/>
                      <a:pt x="6537" y="2191"/>
                      <a:pt x="6430" y="2179"/>
                    </a:cubicBezTo>
                    <a:lnTo>
                      <a:pt x="4811" y="1988"/>
                    </a:lnTo>
                    <a:lnTo>
                      <a:pt x="5978" y="1214"/>
                    </a:lnTo>
                    <a:cubicBezTo>
                      <a:pt x="6133" y="1131"/>
                      <a:pt x="6180" y="953"/>
                      <a:pt x="6097" y="810"/>
                    </a:cubicBezTo>
                    <a:cubicBezTo>
                      <a:pt x="6046" y="717"/>
                      <a:pt x="5942" y="660"/>
                      <a:pt x="5835" y="660"/>
                    </a:cubicBezTo>
                    <a:cubicBezTo>
                      <a:pt x="5790" y="660"/>
                      <a:pt x="5746" y="670"/>
                      <a:pt x="5704" y="691"/>
                    </a:cubicBezTo>
                    <a:lnTo>
                      <a:pt x="3763" y="1548"/>
                    </a:lnTo>
                    <a:lnTo>
                      <a:pt x="4132" y="369"/>
                    </a:lnTo>
                    <a:cubicBezTo>
                      <a:pt x="4156" y="298"/>
                      <a:pt x="4156" y="214"/>
                      <a:pt x="4109" y="143"/>
                    </a:cubicBezTo>
                    <a:cubicBezTo>
                      <a:pt x="4073" y="71"/>
                      <a:pt x="4001" y="24"/>
                      <a:pt x="3918" y="12"/>
                    </a:cubicBezTo>
                    <a:cubicBezTo>
                      <a:pt x="3890" y="4"/>
                      <a:pt x="3861" y="0"/>
                      <a:pt x="3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8"/>
              <p:cNvSpPr/>
              <p:nvPr/>
            </p:nvSpPr>
            <p:spPr>
              <a:xfrm>
                <a:off x="1362075" y="2954125"/>
                <a:ext cx="35725" cy="52950"/>
              </a:xfrm>
              <a:custGeom>
                <a:avLst/>
                <a:gdLst/>
                <a:ahLst/>
                <a:cxnLst/>
                <a:rect l="l" t="t" r="r" b="b"/>
                <a:pathLst>
                  <a:path w="1429" h="2118" extrusionOk="0">
                    <a:moveTo>
                      <a:pt x="1026" y="1"/>
                    </a:moveTo>
                    <a:cubicBezTo>
                      <a:pt x="1009" y="1"/>
                      <a:pt x="992" y="4"/>
                      <a:pt x="976" y="10"/>
                    </a:cubicBezTo>
                    <a:cubicBezTo>
                      <a:pt x="917" y="46"/>
                      <a:pt x="893" y="117"/>
                      <a:pt x="929" y="177"/>
                    </a:cubicBezTo>
                    <a:cubicBezTo>
                      <a:pt x="929" y="189"/>
                      <a:pt x="1155" y="629"/>
                      <a:pt x="976" y="1093"/>
                    </a:cubicBezTo>
                    <a:cubicBezTo>
                      <a:pt x="857" y="1427"/>
                      <a:pt x="560" y="1689"/>
                      <a:pt x="95" y="1879"/>
                    </a:cubicBezTo>
                    <a:cubicBezTo>
                      <a:pt x="36" y="1915"/>
                      <a:pt x="0" y="1986"/>
                      <a:pt x="24" y="2046"/>
                    </a:cubicBezTo>
                    <a:cubicBezTo>
                      <a:pt x="48" y="2094"/>
                      <a:pt x="95" y="2117"/>
                      <a:pt x="143" y="2117"/>
                    </a:cubicBezTo>
                    <a:lnTo>
                      <a:pt x="191" y="2117"/>
                    </a:lnTo>
                    <a:cubicBezTo>
                      <a:pt x="726" y="1891"/>
                      <a:pt x="1072" y="1582"/>
                      <a:pt x="1214" y="1177"/>
                    </a:cubicBezTo>
                    <a:cubicBezTo>
                      <a:pt x="1429" y="617"/>
                      <a:pt x="1155" y="93"/>
                      <a:pt x="1143" y="70"/>
                    </a:cubicBezTo>
                    <a:cubicBezTo>
                      <a:pt x="1125" y="25"/>
                      <a:pt x="1075" y="1"/>
                      <a:pt x="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8"/>
              <p:cNvSpPr/>
              <p:nvPr/>
            </p:nvSpPr>
            <p:spPr>
              <a:xfrm>
                <a:off x="1026900" y="2752850"/>
                <a:ext cx="330125" cy="398300"/>
              </a:xfrm>
              <a:custGeom>
                <a:avLst/>
                <a:gdLst/>
                <a:ahLst/>
                <a:cxnLst/>
                <a:rect l="l" t="t" r="r" b="b"/>
                <a:pathLst>
                  <a:path w="13205" h="15932" extrusionOk="0">
                    <a:moveTo>
                      <a:pt x="751" y="0"/>
                    </a:moveTo>
                    <a:lnTo>
                      <a:pt x="1" y="7132"/>
                    </a:lnTo>
                    <a:cubicBezTo>
                      <a:pt x="1" y="7132"/>
                      <a:pt x="3750" y="15931"/>
                      <a:pt x="5036" y="15931"/>
                    </a:cubicBezTo>
                    <a:cubicBezTo>
                      <a:pt x="5040" y="15931"/>
                      <a:pt x="5045" y="15931"/>
                      <a:pt x="5049" y="15931"/>
                    </a:cubicBezTo>
                    <a:cubicBezTo>
                      <a:pt x="6323" y="15860"/>
                      <a:pt x="13205" y="11966"/>
                      <a:pt x="13205" y="11966"/>
                    </a:cubicBezTo>
                    <a:cubicBezTo>
                      <a:pt x="12943" y="10918"/>
                      <a:pt x="12705" y="9835"/>
                      <a:pt x="11990" y="8954"/>
                    </a:cubicBezTo>
                    <a:lnTo>
                      <a:pt x="6728" y="10871"/>
                    </a:lnTo>
                    <a:cubicBezTo>
                      <a:pt x="6728" y="10871"/>
                      <a:pt x="4739" y="5644"/>
                      <a:pt x="4025" y="3203"/>
                    </a:cubicBezTo>
                    <a:cubicBezTo>
                      <a:pt x="3299" y="774"/>
                      <a:pt x="751" y="0"/>
                      <a:pt x="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8"/>
              <p:cNvSpPr/>
              <p:nvPr/>
            </p:nvSpPr>
            <p:spPr>
              <a:xfrm>
                <a:off x="1026900" y="2868925"/>
                <a:ext cx="123250" cy="250075"/>
              </a:xfrm>
              <a:custGeom>
                <a:avLst/>
                <a:gdLst/>
                <a:ahLst/>
                <a:cxnLst/>
                <a:rect l="l" t="t" r="r" b="b"/>
                <a:pathLst>
                  <a:path w="4930" h="10003" extrusionOk="0">
                    <a:moveTo>
                      <a:pt x="2549" y="1"/>
                    </a:moveTo>
                    <a:lnTo>
                      <a:pt x="239" y="275"/>
                    </a:lnTo>
                    <a:lnTo>
                      <a:pt x="1" y="2489"/>
                    </a:lnTo>
                    <a:cubicBezTo>
                      <a:pt x="1" y="2489"/>
                      <a:pt x="2156" y="7561"/>
                      <a:pt x="3763" y="10002"/>
                    </a:cubicBezTo>
                    <a:cubicBezTo>
                      <a:pt x="4930" y="3692"/>
                      <a:pt x="2549" y="1"/>
                      <a:pt x="2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8"/>
              <p:cNvSpPr/>
              <p:nvPr/>
            </p:nvSpPr>
            <p:spPr>
              <a:xfrm>
                <a:off x="1295400" y="2995025"/>
                <a:ext cx="30375" cy="67125"/>
              </a:xfrm>
              <a:custGeom>
                <a:avLst/>
                <a:gdLst/>
                <a:ahLst/>
                <a:cxnLst/>
                <a:rect l="l" t="t" r="r" b="b"/>
                <a:pathLst>
                  <a:path w="1215" h="2685" extrusionOk="0">
                    <a:moveTo>
                      <a:pt x="134" y="0"/>
                    </a:moveTo>
                    <a:cubicBezTo>
                      <a:pt x="112" y="0"/>
                      <a:pt x="91" y="6"/>
                      <a:pt x="71" y="17"/>
                    </a:cubicBezTo>
                    <a:cubicBezTo>
                      <a:pt x="12" y="53"/>
                      <a:pt x="0" y="136"/>
                      <a:pt x="36" y="196"/>
                    </a:cubicBezTo>
                    <a:cubicBezTo>
                      <a:pt x="595" y="1136"/>
                      <a:pt x="953" y="2577"/>
                      <a:pt x="953" y="2589"/>
                    </a:cubicBezTo>
                    <a:cubicBezTo>
                      <a:pt x="964" y="2648"/>
                      <a:pt x="1012" y="2684"/>
                      <a:pt x="1072" y="2684"/>
                    </a:cubicBezTo>
                    <a:lnTo>
                      <a:pt x="1107" y="2684"/>
                    </a:lnTo>
                    <a:cubicBezTo>
                      <a:pt x="1167" y="2660"/>
                      <a:pt x="1214" y="2601"/>
                      <a:pt x="1191" y="2529"/>
                    </a:cubicBezTo>
                    <a:cubicBezTo>
                      <a:pt x="1179" y="2470"/>
                      <a:pt x="833" y="1041"/>
                      <a:pt x="250" y="65"/>
                    </a:cubicBezTo>
                    <a:cubicBezTo>
                      <a:pt x="226" y="24"/>
                      <a:pt x="180"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8"/>
              <p:cNvSpPr/>
              <p:nvPr/>
            </p:nvSpPr>
            <p:spPr>
              <a:xfrm>
                <a:off x="1172400" y="3004675"/>
                <a:ext cx="22700" cy="27475"/>
              </a:xfrm>
              <a:custGeom>
                <a:avLst/>
                <a:gdLst/>
                <a:ahLst/>
                <a:cxnLst/>
                <a:rect l="l" t="t" r="r" b="b"/>
                <a:pathLst>
                  <a:path w="908" h="1099" extrusionOk="0">
                    <a:moveTo>
                      <a:pt x="610" y="0"/>
                    </a:moveTo>
                    <a:cubicBezTo>
                      <a:pt x="348" y="250"/>
                      <a:pt x="158" y="607"/>
                      <a:pt x="50" y="881"/>
                    </a:cubicBezTo>
                    <a:cubicBezTo>
                      <a:pt x="1" y="990"/>
                      <a:pt x="91" y="1098"/>
                      <a:pt x="198" y="1098"/>
                    </a:cubicBezTo>
                    <a:cubicBezTo>
                      <a:pt x="220" y="1098"/>
                      <a:pt x="242" y="1094"/>
                      <a:pt x="265" y="1084"/>
                    </a:cubicBezTo>
                    <a:lnTo>
                      <a:pt x="908" y="798"/>
                    </a:lnTo>
                    <a:cubicBezTo>
                      <a:pt x="908" y="798"/>
                      <a:pt x="800" y="500"/>
                      <a:pt x="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8"/>
              <p:cNvSpPr/>
              <p:nvPr/>
            </p:nvSpPr>
            <p:spPr>
              <a:xfrm>
                <a:off x="827475" y="2497175"/>
                <a:ext cx="248575" cy="180700"/>
              </a:xfrm>
              <a:custGeom>
                <a:avLst/>
                <a:gdLst/>
                <a:ahLst/>
                <a:cxnLst/>
                <a:rect l="l" t="t" r="r" b="b"/>
                <a:pathLst>
                  <a:path w="9943" h="7228" extrusionOk="0">
                    <a:moveTo>
                      <a:pt x="7620" y="0"/>
                    </a:moveTo>
                    <a:lnTo>
                      <a:pt x="2489" y="393"/>
                    </a:lnTo>
                    <a:cubicBezTo>
                      <a:pt x="1060" y="1774"/>
                      <a:pt x="0" y="7227"/>
                      <a:pt x="0" y="7227"/>
                    </a:cubicBezTo>
                    <a:lnTo>
                      <a:pt x="9942" y="6822"/>
                    </a:lnTo>
                    <a:cubicBezTo>
                      <a:pt x="9942" y="6822"/>
                      <a:pt x="9240" y="1631"/>
                      <a:pt x="7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8"/>
              <p:cNvSpPr/>
              <p:nvPr/>
            </p:nvSpPr>
            <p:spPr>
              <a:xfrm>
                <a:off x="824500" y="2493900"/>
                <a:ext cx="254825" cy="186950"/>
              </a:xfrm>
              <a:custGeom>
                <a:avLst/>
                <a:gdLst/>
                <a:ahLst/>
                <a:cxnLst/>
                <a:rect l="l" t="t" r="r" b="b"/>
                <a:pathLst>
                  <a:path w="10193" h="7478" extrusionOk="0">
                    <a:moveTo>
                      <a:pt x="7745" y="0"/>
                    </a:moveTo>
                    <a:cubicBezTo>
                      <a:pt x="7713" y="0"/>
                      <a:pt x="7680" y="12"/>
                      <a:pt x="7656" y="36"/>
                    </a:cubicBezTo>
                    <a:cubicBezTo>
                      <a:pt x="7608" y="83"/>
                      <a:pt x="7608" y="167"/>
                      <a:pt x="7656" y="214"/>
                    </a:cubicBezTo>
                    <a:cubicBezTo>
                      <a:pt x="9073" y="1655"/>
                      <a:pt x="9787" y="6013"/>
                      <a:pt x="9918" y="6834"/>
                    </a:cubicBezTo>
                    <a:lnTo>
                      <a:pt x="274" y="7227"/>
                    </a:lnTo>
                    <a:cubicBezTo>
                      <a:pt x="465" y="6322"/>
                      <a:pt x="1453" y="1822"/>
                      <a:pt x="2691" y="607"/>
                    </a:cubicBezTo>
                    <a:cubicBezTo>
                      <a:pt x="2739" y="560"/>
                      <a:pt x="2739" y="488"/>
                      <a:pt x="2691" y="441"/>
                    </a:cubicBezTo>
                    <a:cubicBezTo>
                      <a:pt x="2666" y="409"/>
                      <a:pt x="2634" y="394"/>
                      <a:pt x="2601" y="394"/>
                    </a:cubicBezTo>
                    <a:cubicBezTo>
                      <a:pt x="2571" y="394"/>
                      <a:pt x="2541" y="406"/>
                      <a:pt x="2513" y="429"/>
                    </a:cubicBezTo>
                    <a:cubicBezTo>
                      <a:pt x="1084" y="1834"/>
                      <a:pt x="48" y="7108"/>
                      <a:pt x="0" y="7334"/>
                    </a:cubicBezTo>
                    <a:cubicBezTo>
                      <a:pt x="0" y="7370"/>
                      <a:pt x="0" y="7406"/>
                      <a:pt x="36" y="7430"/>
                    </a:cubicBezTo>
                    <a:cubicBezTo>
                      <a:pt x="60" y="7465"/>
                      <a:pt x="84" y="7477"/>
                      <a:pt x="119" y="7477"/>
                    </a:cubicBezTo>
                    <a:lnTo>
                      <a:pt x="131" y="7477"/>
                    </a:lnTo>
                    <a:lnTo>
                      <a:pt x="10061" y="7084"/>
                    </a:lnTo>
                    <a:cubicBezTo>
                      <a:pt x="10097" y="7084"/>
                      <a:pt x="10133" y="7060"/>
                      <a:pt x="10156" y="7037"/>
                    </a:cubicBezTo>
                    <a:cubicBezTo>
                      <a:pt x="10180" y="7013"/>
                      <a:pt x="10192" y="6977"/>
                      <a:pt x="10180" y="6941"/>
                    </a:cubicBezTo>
                    <a:cubicBezTo>
                      <a:pt x="10156" y="6727"/>
                      <a:pt x="9454" y="1679"/>
                      <a:pt x="7835" y="36"/>
                    </a:cubicBezTo>
                    <a:cubicBezTo>
                      <a:pt x="7811" y="12"/>
                      <a:pt x="7778" y="0"/>
                      <a:pt x="7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8"/>
              <p:cNvSpPr/>
              <p:nvPr/>
            </p:nvSpPr>
            <p:spPr>
              <a:xfrm>
                <a:off x="868250" y="2658800"/>
                <a:ext cx="141700" cy="136925"/>
              </a:xfrm>
              <a:custGeom>
                <a:avLst/>
                <a:gdLst/>
                <a:ahLst/>
                <a:cxnLst/>
                <a:rect l="l" t="t" r="r" b="b"/>
                <a:pathLst>
                  <a:path w="5668" h="5477" extrusionOk="0">
                    <a:moveTo>
                      <a:pt x="1906" y="0"/>
                    </a:moveTo>
                    <a:cubicBezTo>
                      <a:pt x="1906" y="0"/>
                      <a:pt x="2048" y="1072"/>
                      <a:pt x="2013" y="1857"/>
                    </a:cubicBezTo>
                    <a:cubicBezTo>
                      <a:pt x="2013" y="1893"/>
                      <a:pt x="2013" y="1929"/>
                      <a:pt x="2001" y="1953"/>
                    </a:cubicBezTo>
                    <a:cubicBezTo>
                      <a:pt x="1965" y="2500"/>
                      <a:pt x="1667" y="2989"/>
                      <a:pt x="1203" y="3274"/>
                    </a:cubicBezTo>
                    <a:lnTo>
                      <a:pt x="1" y="4001"/>
                    </a:lnTo>
                    <a:lnTo>
                      <a:pt x="84" y="5227"/>
                    </a:lnTo>
                    <a:lnTo>
                      <a:pt x="5085" y="5477"/>
                    </a:lnTo>
                    <a:lnTo>
                      <a:pt x="5668" y="3477"/>
                    </a:lnTo>
                    <a:lnTo>
                      <a:pt x="5263" y="3203"/>
                    </a:lnTo>
                    <a:cubicBezTo>
                      <a:pt x="4787" y="2881"/>
                      <a:pt x="4477" y="2358"/>
                      <a:pt x="4442" y="1774"/>
                    </a:cubicBezTo>
                    <a:lnTo>
                      <a:pt x="4382" y="857"/>
                    </a:lnTo>
                    <a:lnTo>
                      <a:pt x="19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8"/>
              <p:cNvSpPr/>
              <p:nvPr/>
            </p:nvSpPr>
            <p:spPr>
              <a:xfrm>
                <a:off x="864975" y="2655775"/>
                <a:ext cx="148250" cy="142950"/>
              </a:xfrm>
              <a:custGeom>
                <a:avLst/>
                <a:gdLst/>
                <a:ahLst/>
                <a:cxnLst/>
                <a:rect l="l" t="t" r="r" b="b"/>
                <a:pathLst>
                  <a:path w="5930" h="5718" extrusionOk="0">
                    <a:moveTo>
                      <a:pt x="2031" y="1"/>
                    </a:moveTo>
                    <a:cubicBezTo>
                      <a:pt x="2004" y="1"/>
                      <a:pt x="1980" y="11"/>
                      <a:pt x="1965" y="26"/>
                    </a:cubicBezTo>
                    <a:cubicBezTo>
                      <a:pt x="1929" y="62"/>
                      <a:pt x="1906" y="97"/>
                      <a:pt x="1917" y="145"/>
                    </a:cubicBezTo>
                    <a:cubicBezTo>
                      <a:pt x="1917" y="157"/>
                      <a:pt x="2060" y="1205"/>
                      <a:pt x="2013" y="1967"/>
                    </a:cubicBezTo>
                    <a:lnTo>
                      <a:pt x="2013" y="2074"/>
                    </a:lnTo>
                    <a:cubicBezTo>
                      <a:pt x="1977" y="2574"/>
                      <a:pt x="1703" y="3026"/>
                      <a:pt x="1275" y="3288"/>
                    </a:cubicBezTo>
                    <a:lnTo>
                      <a:pt x="60" y="4014"/>
                    </a:lnTo>
                    <a:cubicBezTo>
                      <a:pt x="24" y="4038"/>
                      <a:pt x="1" y="4086"/>
                      <a:pt x="1" y="4133"/>
                    </a:cubicBezTo>
                    <a:lnTo>
                      <a:pt x="84" y="5348"/>
                    </a:lnTo>
                    <a:cubicBezTo>
                      <a:pt x="95" y="5413"/>
                      <a:pt x="145" y="5469"/>
                      <a:pt x="199" y="5469"/>
                    </a:cubicBezTo>
                    <a:cubicBezTo>
                      <a:pt x="205" y="5469"/>
                      <a:pt x="210" y="5468"/>
                      <a:pt x="215" y="5467"/>
                    </a:cubicBezTo>
                    <a:cubicBezTo>
                      <a:pt x="286" y="5467"/>
                      <a:pt x="334" y="5407"/>
                      <a:pt x="334" y="5336"/>
                    </a:cubicBezTo>
                    <a:lnTo>
                      <a:pt x="251" y="4181"/>
                    </a:lnTo>
                    <a:lnTo>
                      <a:pt x="1394" y="3502"/>
                    </a:lnTo>
                    <a:cubicBezTo>
                      <a:pt x="1906" y="3205"/>
                      <a:pt x="2227" y="2669"/>
                      <a:pt x="2263" y="2086"/>
                    </a:cubicBezTo>
                    <a:lnTo>
                      <a:pt x="2263" y="1990"/>
                    </a:lnTo>
                    <a:cubicBezTo>
                      <a:pt x="2298" y="1395"/>
                      <a:pt x="2227" y="657"/>
                      <a:pt x="2191" y="312"/>
                    </a:cubicBezTo>
                    <a:lnTo>
                      <a:pt x="2191" y="312"/>
                    </a:lnTo>
                    <a:lnTo>
                      <a:pt x="4394" y="1074"/>
                    </a:lnTo>
                    <a:lnTo>
                      <a:pt x="4454" y="1907"/>
                    </a:lnTo>
                    <a:cubicBezTo>
                      <a:pt x="4489" y="2526"/>
                      <a:pt x="4811" y="3074"/>
                      <a:pt x="5323" y="3419"/>
                    </a:cubicBezTo>
                    <a:lnTo>
                      <a:pt x="5656" y="3657"/>
                    </a:lnTo>
                    <a:lnTo>
                      <a:pt x="5085" y="5562"/>
                    </a:lnTo>
                    <a:cubicBezTo>
                      <a:pt x="5073" y="5622"/>
                      <a:pt x="5108" y="5693"/>
                      <a:pt x="5180" y="5717"/>
                    </a:cubicBezTo>
                    <a:lnTo>
                      <a:pt x="5216" y="5717"/>
                    </a:lnTo>
                    <a:cubicBezTo>
                      <a:pt x="5263" y="5717"/>
                      <a:pt x="5311" y="5681"/>
                      <a:pt x="5335" y="5634"/>
                    </a:cubicBezTo>
                    <a:lnTo>
                      <a:pt x="5918" y="3633"/>
                    </a:lnTo>
                    <a:cubicBezTo>
                      <a:pt x="5930" y="3586"/>
                      <a:pt x="5918" y="3526"/>
                      <a:pt x="5870" y="3491"/>
                    </a:cubicBezTo>
                    <a:lnTo>
                      <a:pt x="5466" y="3217"/>
                    </a:lnTo>
                    <a:cubicBezTo>
                      <a:pt x="5013" y="2919"/>
                      <a:pt x="4739" y="2431"/>
                      <a:pt x="4704" y="1895"/>
                    </a:cubicBezTo>
                    <a:lnTo>
                      <a:pt x="4632" y="978"/>
                    </a:lnTo>
                    <a:cubicBezTo>
                      <a:pt x="4632" y="919"/>
                      <a:pt x="4596" y="883"/>
                      <a:pt x="4549" y="859"/>
                    </a:cubicBezTo>
                    <a:lnTo>
                      <a:pt x="2084" y="14"/>
                    </a:lnTo>
                    <a:cubicBezTo>
                      <a:pt x="2066" y="5"/>
                      <a:pt x="2048" y="1"/>
                      <a:pt x="2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8"/>
              <p:cNvSpPr/>
              <p:nvPr/>
            </p:nvSpPr>
            <p:spPr>
              <a:xfrm>
                <a:off x="948025" y="2675150"/>
                <a:ext cx="31875" cy="35150"/>
              </a:xfrm>
              <a:custGeom>
                <a:avLst/>
                <a:gdLst/>
                <a:ahLst/>
                <a:cxnLst/>
                <a:rect l="l" t="t" r="r" b="b"/>
                <a:pathLst>
                  <a:path w="1275" h="1406" extrusionOk="0">
                    <a:moveTo>
                      <a:pt x="596" y="1"/>
                    </a:moveTo>
                    <a:lnTo>
                      <a:pt x="0" y="275"/>
                    </a:lnTo>
                    <a:cubicBezTo>
                      <a:pt x="0" y="275"/>
                      <a:pt x="417" y="1144"/>
                      <a:pt x="1274" y="1406"/>
                    </a:cubicBezTo>
                    <a:lnTo>
                      <a:pt x="1191" y="203"/>
                    </a:lnTo>
                    <a:lnTo>
                      <a:pt x="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8"/>
              <p:cNvSpPr/>
              <p:nvPr/>
            </p:nvSpPr>
            <p:spPr>
              <a:xfrm>
                <a:off x="944450" y="2671950"/>
                <a:ext cx="38425" cy="41625"/>
              </a:xfrm>
              <a:custGeom>
                <a:avLst/>
                <a:gdLst/>
                <a:ahLst/>
                <a:cxnLst/>
                <a:rect l="l" t="t" r="r" b="b"/>
                <a:pathLst>
                  <a:path w="1537" h="1665" extrusionOk="0">
                    <a:moveTo>
                      <a:pt x="739" y="260"/>
                    </a:moveTo>
                    <a:lnTo>
                      <a:pt x="1215" y="427"/>
                    </a:lnTo>
                    <a:lnTo>
                      <a:pt x="1275" y="1355"/>
                    </a:lnTo>
                    <a:cubicBezTo>
                      <a:pt x="763" y="1129"/>
                      <a:pt x="441" y="677"/>
                      <a:pt x="310" y="462"/>
                    </a:cubicBezTo>
                    <a:lnTo>
                      <a:pt x="739" y="260"/>
                    </a:lnTo>
                    <a:close/>
                    <a:moveTo>
                      <a:pt x="727" y="1"/>
                    </a:moveTo>
                    <a:cubicBezTo>
                      <a:pt x="712" y="1"/>
                      <a:pt x="697" y="4"/>
                      <a:pt x="679" y="10"/>
                    </a:cubicBezTo>
                    <a:lnTo>
                      <a:pt x="84" y="296"/>
                    </a:lnTo>
                    <a:cubicBezTo>
                      <a:pt x="24" y="319"/>
                      <a:pt x="1" y="403"/>
                      <a:pt x="24" y="462"/>
                    </a:cubicBezTo>
                    <a:cubicBezTo>
                      <a:pt x="48" y="498"/>
                      <a:pt x="477" y="1379"/>
                      <a:pt x="1382" y="1653"/>
                    </a:cubicBezTo>
                    <a:cubicBezTo>
                      <a:pt x="1394" y="1665"/>
                      <a:pt x="1405" y="1665"/>
                      <a:pt x="1417" y="1665"/>
                    </a:cubicBezTo>
                    <a:cubicBezTo>
                      <a:pt x="1441" y="1665"/>
                      <a:pt x="1465" y="1653"/>
                      <a:pt x="1489" y="1629"/>
                    </a:cubicBezTo>
                    <a:cubicBezTo>
                      <a:pt x="1525" y="1605"/>
                      <a:pt x="1536" y="1570"/>
                      <a:pt x="1536" y="1534"/>
                    </a:cubicBezTo>
                    <a:lnTo>
                      <a:pt x="1453" y="331"/>
                    </a:lnTo>
                    <a:cubicBezTo>
                      <a:pt x="1453" y="272"/>
                      <a:pt x="1417" y="236"/>
                      <a:pt x="1370" y="212"/>
                    </a:cubicBezTo>
                    <a:lnTo>
                      <a:pt x="774" y="10"/>
                    </a:lnTo>
                    <a:cubicBezTo>
                      <a:pt x="757" y="4"/>
                      <a:pt x="742" y="1"/>
                      <a:pt x="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8"/>
              <p:cNvSpPr/>
              <p:nvPr/>
            </p:nvSpPr>
            <p:spPr>
              <a:xfrm>
                <a:off x="898100" y="2514275"/>
                <a:ext cx="126150" cy="178475"/>
              </a:xfrm>
              <a:custGeom>
                <a:avLst/>
                <a:gdLst/>
                <a:ahLst/>
                <a:cxnLst/>
                <a:rect l="l" t="t" r="r" b="b"/>
                <a:pathLst>
                  <a:path w="5046" h="7139" extrusionOk="0">
                    <a:moveTo>
                      <a:pt x="3165" y="0"/>
                    </a:moveTo>
                    <a:cubicBezTo>
                      <a:pt x="896" y="0"/>
                      <a:pt x="0" y="1593"/>
                      <a:pt x="426" y="4007"/>
                    </a:cubicBezTo>
                    <a:cubicBezTo>
                      <a:pt x="854" y="6495"/>
                      <a:pt x="807" y="6436"/>
                      <a:pt x="819" y="7138"/>
                    </a:cubicBezTo>
                    <a:lnTo>
                      <a:pt x="1902" y="6662"/>
                    </a:lnTo>
                    <a:cubicBezTo>
                      <a:pt x="2066" y="6763"/>
                      <a:pt x="2776" y="7094"/>
                      <a:pt x="3450" y="7094"/>
                    </a:cubicBezTo>
                    <a:cubicBezTo>
                      <a:pt x="4049" y="7094"/>
                      <a:pt x="4619" y="6832"/>
                      <a:pt x="4748" y="5912"/>
                    </a:cubicBezTo>
                    <a:cubicBezTo>
                      <a:pt x="5010" y="3959"/>
                      <a:pt x="5045" y="90"/>
                      <a:pt x="3414" y="7"/>
                    </a:cubicBezTo>
                    <a:cubicBezTo>
                      <a:pt x="3330" y="2"/>
                      <a:pt x="3247" y="0"/>
                      <a:pt x="31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8"/>
              <p:cNvSpPr/>
              <p:nvPr/>
            </p:nvSpPr>
            <p:spPr>
              <a:xfrm>
                <a:off x="899500" y="2511275"/>
                <a:ext cx="128625" cy="184450"/>
              </a:xfrm>
              <a:custGeom>
                <a:avLst/>
                <a:gdLst/>
                <a:ahLst/>
                <a:cxnLst/>
                <a:rect l="l" t="t" r="r" b="b"/>
                <a:pathLst>
                  <a:path w="5145" h="7378" extrusionOk="0">
                    <a:moveTo>
                      <a:pt x="3095" y="0"/>
                    </a:moveTo>
                    <a:cubicBezTo>
                      <a:pt x="2110" y="0"/>
                      <a:pt x="1347" y="298"/>
                      <a:pt x="834" y="877"/>
                    </a:cubicBezTo>
                    <a:cubicBezTo>
                      <a:pt x="203" y="1591"/>
                      <a:pt x="1" y="2722"/>
                      <a:pt x="239" y="4139"/>
                    </a:cubicBezTo>
                    <a:cubicBezTo>
                      <a:pt x="620" y="6318"/>
                      <a:pt x="632" y="6532"/>
                      <a:pt x="632" y="7020"/>
                    </a:cubicBezTo>
                    <a:cubicBezTo>
                      <a:pt x="644" y="7092"/>
                      <a:pt x="644" y="7163"/>
                      <a:pt x="644" y="7258"/>
                    </a:cubicBezTo>
                    <a:cubicBezTo>
                      <a:pt x="644" y="7330"/>
                      <a:pt x="703" y="7377"/>
                      <a:pt x="763" y="7377"/>
                    </a:cubicBezTo>
                    <a:lnTo>
                      <a:pt x="775" y="7377"/>
                    </a:lnTo>
                    <a:cubicBezTo>
                      <a:pt x="834" y="7377"/>
                      <a:pt x="894" y="7318"/>
                      <a:pt x="894" y="7247"/>
                    </a:cubicBezTo>
                    <a:cubicBezTo>
                      <a:pt x="894" y="7163"/>
                      <a:pt x="882" y="7080"/>
                      <a:pt x="882" y="7020"/>
                    </a:cubicBezTo>
                    <a:cubicBezTo>
                      <a:pt x="882" y="6520"/>
                      <a:pt x="870" y="6294"/>
                      <a:pt x="489" y="4103"/>
                    </a:cubicBezTo>
                    <a:cubicBezTo>
                      <a:pt x="251" y="2758"/>
                      <a:pt x="441" y="1698"/>
                      <a:pt x="1025" y="1043"/>
                    </a:cubicBezTo>
                    <a:cubicBezTo>
                      <a:pt x="1480" y="523"/>
                      <a:pt x="2172" y="250"/>
                      <a:pt x="3083" y="250"/>
                    </a:cubicBezTo>
                    <a:cubicBezTo>
                      <a:pt x="3172" y="250"/>
                      <a:pt x="3264" y="252"/>
                      <a:pt x="3358" y="258"/>
                    </a:cubicBezTo>
                    <a:cubicBezTo>
                      <a:pt x="3608" y="269"/>
                      <a:pt x="3823" y="389"/>
                      <a:pt x="4001" y="615"/>
                    </a:cubicBezTo>
                    <a:cubicBezTo>
                      <a:pt x="4823" y="1603"/>
                      <a:pt x="4787" y="4389"/>
                      <a:pt x="4561" y="6020"/>
                    </a:cubicBezTo>
                    <a:cubicBezTo>
                      <a:pt x="4501" y="6496"/>
                      <a:pt x="4299" y="6818"/>
                      <a:pt x="3977" y="6973"/>
                    </a:cubicBezTo>
                    <a:cubicBezTo>
                      <a:pt x="3802" y="7056"/>
                      <a:pt x="3603" y="7089"/>
                      <a:pt x="3398" y="7089"/>
                    </a:cubicBezTo>
                    <a:cubicBezTo>
                      <a:pt x="2754" y="7089"/>
                      <a:pt x="2059" y="6765"/>
                      <a:pt x="1906" y="6675"/>
                    </a:cubicBezTo>
                    <a:cubicBezTo>
                      <a:pt x="1887" y="6664"/>
                      <a:pt x="1866" y="6658"/>
                      <a:pt x="1846" y="6658"/>
                    </a:cubicBezTo>
                    <a:cubicBezTo>
                      <a:pt x="1804" y="6658"/>
                      <a:pt x="1763" y="6682"/>
                      <a:pt x="1739" y="6723"/>
                    </a:cubicBezTo>
                    <a:cubicBezTo>
                      <a:pt x="1703" y="6782"/>
                      <a:pt x="1715" y="6854"/>
                      <a:pt x="1775" y="6889"/>
                    </a:cubicBezTo>
                    <a:cubicBezTo>
                      <a:pt x="1970" y="7005"/>
                      <a:pt x="2700" y="7338"/>
                      <a:pt x="3400" y="7338"/>
                    </a:cubicBezTo>
                    <a:cubicBezTo>
                      <a:pt x="3639" y="7338"/>
                      <a:pt x="3875" y="7299"/>
                      <a:pt x="4085" y="7199"/>
                    </a:cubicBezTo>
                    <a:cubicBezTo>
                      <a:pt x="4489" y="7008"/>
                      <a:pt x="4739" y="6615"/>
                      <a:pt x="4811" y="6056"/>
                    </a:cubicBezTo>
                    <a:cubicBezTo>
                      <a:pt x="5013" y="4615"/>
                      <a:pt x="5144" y="1591"/>
                      <a:pt x="4204" y="448"/>
                    </a:cubicBezTo>
                    <a:cubicBezTo>
                      <a:pt x="3965" y="174"/>
                      <a:pt x="3692" y="19"/>
                      <a:pt x="3370" y="8"/>
                    </a:cubicBezTo>
                    <a:cubicBezTo>
                      <a:pt x="3277" y="3"/>
                      <a:pt x="3185" y="0"/>
                      <a:pt x="30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8"/>
              <p:cNvSpPr/>
              <p:nvPr/>
            </p:nvSpPr>
            <p:spPr>
              <a:xfrm>
                <a:off x="867650" y="2484825"/>
                <a:ext cx="167900" cy="124275"/>
              </a:xfrm>
              <a:custGeom>
                <a:avLst/>
                <a:gdLst/>
                <a:ahLst/>
                <a:cxnLst/>
                <a:rect l="l" t="t" r="r" b="b"/>
                <a:pathLst>
                  <a:path w="6716" h="4971" extrusionOk="0">
                    <a:moveTo>
                      <a:pt x="3881" y="0"/>
                    </a:moveTo>
                    <a:cubicBezTo>
                      <a:pt x="2500" y="0"/>
                      <a:pt x="944" y="389"/>
                      <a:pt x="596" y="1316"/>
                    </a:cubicBezTo>
                    <a:cubicBezTo>
                      <a:pt x="1" y="2935"/>
                      <a:pt x="596" y="4971"/>
                      <a:pt x="596" y="4971"/>
                    </a:cubicBezTo>
                    <a:cubicBezTo>
                      <a:pt x="733" y="4745"/>
                      <a:pt x="977" y="4688"/>
                      <a:pt x="1187" y="4688"/>
                    </a:cubicBezTo>
                    <a:cubicBezTo>
                      <a:pt x="1397" y="4688"/>
                      <a:pt x="1572" y="4745"/>
                      <a:pt x="1572" y="4745"/>
                    </a:cubicBezTo>
                    <a:cubicBezTo>
                      <a:pt x="1572" y="4745"/>
                      <a:pt x="2763" y="3852"/>
                      <a:pt x="2501" y="2625"/>
                    </a:cubicBezTo>
                    <a:lnTo>
                      <a:pt x="2501" y="2625"/>
                    </a:lnTo>
                    <a:cubicBezTo>
                      <a:pt x="2877" y="2663"/>
                      <a:pt x="3227" y="2678"/>
                      <a:pt x="3548" y="2678"/>
                    </a:cubicBezTo>
                    <a:cubicBezTo>
                      <a:pt x="4945" y="2678"/>
                      <a:pt x="5787" y="2387"/>
                      <a:pt x="5787" y="2387"/>
                    </a:cubicBezTo>
                    <a:lnTo>
                      <a:pt x="6109" y="3578"/>
                    </a:lnTo>
                    <a:cubicBezTo>
                      <a:pt x="6109" y="3578"/>
                      <a:pt x="6716" y="1458"/>
                      <a:pt x="6109" y="589"/>
                    </a:cubicBezTo>
                    <a:cubicBezTo>
                      <a:pt x="5849" y="217"/>
                      <a:pt x="4914" y="0"/>
                      <a:pt x="3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8"/>
              <p:cNvSpPr/>
              <p:nvPr/>
            </p:nvSpPr>
            <p:spPr>
              <a:xfrm>
                <a:off x="864375" y="2481675"/>
                <a:ext cx="174150" cy="130700"/>
              </a:xfrm>
              <a:custGeom>
                <a:avLst/>
                <a:gdLst/>
                <a:ahLst/>
                <a:cxnLst/>
                <a:rect l="l" t="t" r="r" b="b"/>
                <a:pathLst>
                  <a:path w="6966" h="5228" extrusionOk="0">
                    <a:moveTo>
                      <a:pt x="4013" y="251"/>
                    </a:moveTo>
                    <a:cubicBezTo>
                      <a:pt x="5037" y="251"/>
                      <a:pt x="5906" y="465"/>
                      <a:pt x="6132" y="787"/>
                    </a:cubicBezTo>
                    <a:cubicBezTo>
                      <a:pt x="6525" y="1358"/>
                      <a:pt x="6359" y="2537"/>
                      <a:pt x="6228" y="3192"/>
                    </a:cubicBezTo>
                    <a:lnTo>
                      <a:pt x="6037" y="2489"/>
                    </a:lnTo>
                    <a:cubicBezTo>
                      <a:pt x="6025" y="2454"/>
                      <a:pt x="6002" y="2418"/>
                      <a:pt x="5978" y="2406"/>
                    </a:cubicBezTo>
                    <a:cubicBezTo>
                      <a:pt x="5952" y="2398"/>
                      <a:pt x="5927" y="2389"/>
                      <a:pt x="5902" y="2389"/>
                    </a:cubicBezTo>
                    <a:cubicBezTo>
                      <a:pt x="5891" y="2389"/>
                      <a:pt x="5881" y="2391"/>
                      <a:pt x="5871" y="2394"/>
                    </a:cubicBezTo>
                    <a:cubicBezTo>
                      <a:pt x="5871" y="2406"/>
                      <a:pt x="5037" y="2680"/>
                      <a:pt x="3704" y="2680"/>
                    </a:cubicBezTo>
                    <a:cubicBezTo>
                      <a:pt x="3358" y="2680"/>
                      <a:pt x="3001" y="2668"/>
                      <a:pt x="2644" y="2620"/>
                    </a:cubicBezTo>
                    <a:cubicBezTo>
                      <a:pt x="2608" y="2620"/>
                      <a:pt x="2573" y="2632"/>
                      <a:pt x="2549" y="2668"/>
                    </a:cubicBezTo>
                    <a:cubicBezTo>
                      <a:pt x="2513" y="2692"/>
                      <a:pt x="2501" y="2739"/>
                      <a:pt x="2513" y="2775"/>
                    </a:cubicBezTo>
                    <a:cubicBezTo>
                      <a:pt x="2727" y="3775"/>
                      <a:pt x="1894" y="4561"/>
                      <a:pt x="1680" y="4740"/>
                    </a:cubicBezTo>
                    <a:cubicBezTo>
                      <a:pt x="1608" y="4716"/>
                      <a:pt x="1465" y="4692"/>
                      <a:pt x="1322" y="4692"/>
                    </a:cubicBezTo>
                    <a:cubicBezTo>
                      <a:pt x="1108" y="4692"/>
                      <a:pt x="929" y="4740"/>
                      <a:pt x="798" y="4847"/>
                    </a:cubicBezTo>
                    <a:cubicBezTo>
                      <a:pt x="668" y="4275"/>
                      <a:pt x="382" y="2739"/>
                      <a:pt x="846" y="1489"/>
                    </a:cubicBezTo>
                    <a:cubicBezTo>
                      <a:pt x="1168" y="632"/>
                      <a:pt x="2668" y="251"/>
                      <a:pt x="4013" y="251"/>
                    </a:cubicBezTo>
                    <a:close/>
                    <a:moveTo>
                      <a:pt x="4013" y="1"/>
                    </a:moveTo>
                    <a:cubicBezTo>
                      <a:pt x="2680" y="1"/>
                      <a:pt x="1001" y="370"/>
                      <a:pt x="620" y="1394"/>
                    </a:cubicBezTo>
                    <a:cubicBezTo>
                      <a:pt x="1" y="3037"/>
                      <a:pt x="584" y="5049"/>
                      <a:pt x="608" y="5132"/>
                    </a:cubicBezTo>
                    <a:cubicBezTo>
                      <a:pt x="632" y="5180"/>
                      <a:pt x="668" y="5216"/>
                      <a:pt x="715" y="5228"/>
                    </a:cubicBezTo>
                    <a:lnTo>
                      <a:pt x="727" y="5228"/>
                    </a:lnTo>
                    <a:cubicBezTo>
                      <a:pt x="775" y="5228"/>
                      <a:pt x="822" y="5204"/>
                      <a:pt x="834" y="5156"/>
                    </a:cubicBezTo>
                    <a:cubicBezTo>
                      <a:pt x="929" y="5013"/>
                      <a:pt x="1084" y="4942"/>
                      <a:pt x="1322" y="4942"/>
                    </a:cubicBezTo>
                    <a:cubicBezTo>
                      <a:pt x="1501" y="4942"/>
                      <a:pt x="1668" y="4990"/>
                      <a:pt x="1668" y="4990"/>
                    </a:cubicBezTo>
                    <a:cubicBezTo>
                      <a:pt x="1682" y="4995"/>
                      <a:pt x="1699" y="4997"/>
                      <a:pt x="1716" y="4997"/>
                    </a:cubicBezTo>
                    <a:cubicBezTo>
                      <a:pt x="1741" y="4997"/>
                      <a:pt x="1766" y="4992"/>
                      <a:pt x="1787" y="4978"/>
                    </a:cubicBezTo>
                    <a:cubicBezTo>
                      <a:pt x="1834" y="4930"/>
                      <a:pt x="2930" y="4097"/>
                      <a:pt x="2787" y="2894"/>
                    </a:cubicBezTo>
                    <a:lnTo>
                      <a:pt x="2787" y="2894"/>
                    </a:lnTo>
                    <a:cubicBezTo>
                      <a:pt x="3096" y="2918"/>
                      <a:pt x="3394" y="2930"/>
                      <a:pt x="3704" y="2930"/>
                    </a:cubicBezTo>
                    <a:cubicBezTo>
                      <a:pt x="4787" y="2930"/>
                      <a:pt x="5537" y="2751"/>
                      <a:pt x="5835" y="2668"/>
                    </a:cubicBezTo>
                    <a:lnTo>
                      <a:pt x="6109" y="3739"/>
                    </a:lnTo>
                    <a:cubicBezTo>
                      <a:pt x="6132" y="3787"/>
                      <a:pt x="6180" y="3835"/>
                      <a:pt x="6228" y="3835"/>
                    </a:cubicBezTo>
                    <a:lnTo>
                      <a:pt x="6240" y="3835"/>
                    </a:lnTo>
                    <a:cubicBezTo>
                      <a:pt x="6287" y="3835"/>
                      <a:pt x="6335" y="3799"/>
                      <a:pt x="6359" y="3739"/>
                    </a:cubicBezTo>
                    <a:cubicBezTo>
                      <a:pt x="6383" y="3656"/>
                      <a:pt x="6966" y="1549"/>
                      <a:pt x="6335" y="644"/>
                    </a:cubicBezTo>
                    <a:cubicBezTo>
                      <a:pt x="6002" y="168"/>
                      <a:pt x="4882"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8"/>
              <p:cNvSpPr/>
              <p:nvPr/>
            </p:nvSpPr>
            <p:spPr>
              <a:xfrm>
                <a:off x="876125" y="2603275"/>
                <a:ext cx="43350" cy="45500"/>
              </a:xfrm>
              <a:custGeom>
                <a:avLst/>
                <a:gdLst/>
                <a:ahLst/>
                <a:cxnLst/>
                <a:rect l="l" t="t" r="r" b="b"/>
                <a:pathLst>
                  <a:path w="1734" h="1820" extrusionOk="0">
                    <a:moveTo>
                      <a:pt x="864" y="1"/>
                    </a:moveTo>
                    <a:cubicBezTo>
                      <a:pt x="827" y="1"/>
                      <a:pt x="787" y="3"/>
                      <a:pt x="745" y="7"/>
                    </a:cubicBezTo>
                    <a:cubicBezTo>
                      <a:pt x="117" y="65"/>
                      <a:pt x="0" y="1819"/>
                      <a:pt x="1620" y="1819"/>
                    </a:cubicBezTo>
                    <a:cubicBezTo>
                      <a:pt x="1657" y="1819"/>
                      <a:pt x="1695" y="1818"/>
                      <a:pt x="1733" y="1816"/>
                    </a:cubicBezTo>
                    <a:lnTo>
                      <a:pt x="1555" y="376"/>
                    </a:lnTo>
                    <a:cubicBezTo>
                      <a:pt x="1555" y="376"/>
                      <a:pt x="1409" y="1"/>
                      <a:pt x="8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8"/>
              <p:cNvSpPr/>
              <p:nvPr/>
            </p:nvSpPr>
            <p:spPr>
              <a:xfrm>
                <a:off x="880150" y="2600275"/>
                <a:ext cx="42600" cy="51400"/>
              </a:xfrm>
              <a:custGeom>
                <a:avLst/>
                <a:gdLst/>
                <a:ahLst/>
                <a:cxnLst/>
                <a:rect l="l" t="t" r="r" b="b"/>
                <a:pathLst>
                  <a:path w="1704" h="2056" extrusionOk="0">
                    <a:moveTo>
                      <a:pt x="710" y="1"/>
                    </a:moveTo>
                    <a:cubicBezTo>
                      <a:pt x="667" y="1"/>
                      <a:pt x="621" y="3"/>
                      <a:pt x="572" y="7"/>
                    </a:cubicBezTo>
                    <a:cubicBezTo>
                      <a:pt x="227" y="31"/>
                      <a:pt x="1" y="424"/>
                      <a:pt x="25" y="900"/>
                    </a:cubicBezTo>
                    <a:cubicBezTo>
                      <a:pt x="60" y="1448"/>
                      <a:pt x="465" y="2055"/>
                      <a:pt x="1465" y="2055"/>
                    </a:cubicBezTo>
                    <a:lnTo>
                      <a:pt x="1584" y="2055"/>
                    </a:lnTo>
                    <a:cubicBezTo>
                      <a:pt x="1656" y="2055"/>
                      <a:pt x="1703" y="1996"/>
                      <a:pt x="1703" y="1924"/>
                    </a:cubicBezTo>
                    <a:cubicBezTo>
                      <a:pt x="1703" y="1853"/>
                      <a:pt x="1644" y="1805"/>
                      <a:pt x="1572" y="1805"/>
                    </a:cubicBezTo>
                    <a:cubicBezTo>
                      <a:pt x="1531" y="1807"/>
                      <a:pt x="1491" y="1809"/>
                      <a:pt x="1452" y="1809"/>
                    </a:cubicBezTo>
                    <a:cubicBezTo>
                      <a:pt x="636" y="1809"/>
                      <a:pt x="309" y="1343"/>
                      <a:pt x="275" y="889"/>
                    </a:cubicBezTo>
                    <a:cubicBezTo>
                      <a:pt x="251" y="555"/>
                      <a:pt x="394" y="269"/>
                      <a:pt x="596" y="258"/>
                    </a:cubicBezTo>
                    <a:cubicBezTo>
                      <a:pt x="639" y="253"/>
                      <a:pt x="679" y="250"/>
                      <a:pt x="717" y="250"/>
                    </a:cubicBezTo>
                    <a:cubicBezTo>
                      <a:pt x="1142" y="250"/>
                      <a:pt x="1264" y="532"/>
                      <a:pt x="1275" y="543"/>
                    </a:cubicBezTo>
                    <a:cubicBezTo>
                      <a:pt x="1293" y="597"/>
                      <a:pt x="1337" y="624"/>
                      <a:pt x="1384" y="624"/>
                    </a:cubicBezTo>
                    <a:cubicBezTo>
                      <a:pt x="1399" y="624"/>
                      <a:pt x="1415" y="621"/>
                      <a:pt x="1430" y="615"/>
                    </a:cubicBezTo>
                    <a:cubicBezTo>
                      <a:pt x="1501" y="591"/>
                      <a:pt x="1537" y="519"/>
                      <a:pt x="1501" y="460"/>
                    </a:cubicBezTo>
                    <a:cubicBezTo>
                      <a:pt x="1501" y="438"/>
                      <a:pt x="1325"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8"/>
              <p:cNvSpPr/>
              <p:nvPr/>
            </p:nvSpPr>
            <p:spPr>
              <a:xfrm>
                <a:off x="945650" y="2611125"/>
                <a:ext cx="74725" cy="80525"/>
              </a:xfrm>
              <a:custGeom>
                <a:avLst/>
                <a:gdLst/>
                <a:ahLst/>
                <a:cxnLst/>
                <a:rect l="l" t="t" r="r" b="b"/>
                <a:pathLst>
                  <a:path w="2989" h="3221" extrusionOk="0">
                    <a:moveTo>
                      <a:pt x="2195" y="1"/>
                    </a:moveTo>
                    <a:cubicBezTo>
                      <a:pt x="1393" y="1"/>
                      <a:pt x="654" y="100"/>
                      <a:pt x="322" y="145"/>
                    </a:cubicBezTo>
                    <a:cubicBezTo>
                      <a:pt x="214" y="169"/>
                      <a:pt x="143" y="252"/>
                      <a:pt x="131" y="359"/>
                    </a:cubicBezTo>
                    <a:lnTo>
                      <a:pt x="12" y="2538"/>
                    </a:lnTo>
                    <a:cubicBezTo>
                      <a:pt x="0" y="2693"/>
                      <a:pt x="84" y="2848"/>
                      <a:pt x="226" y="2907"/>
                    </a:cubicBezTo>
                    <a:cubicBezTo>
                      <a:pt x="533" y="3042"/>
                      <a:pt x="1049" y="3220"/>
                      <a:pt x="1544" y="3220"/>
                    </a:cubicBezTo>
                    <a:cubicBezTo>
                      <a:pt x="2145" y="3220"/>
                      <a:pt x="2715" y="2958"/>
                      <a:pt x="2846" y="2038"/>
                    </a:cubicBezTo>
                    <a:cubicBezTo>
                      <a:pt x="2917" y="1490"/>
                      <a:pt x="2977" y="776"/>
                      <a:pt x="2989" y="38"/>
                    </a:cubicBezTo>
                    <a:cubicBezTo>
                      <a:pt x="2725" y="11"/>
                      <a:pt x="2457" y="1"/>
                      <a:pt x="2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8"/>
              <p:cNvSpPr/>
              <p:nvPr/>
            </p:nvSpPr>
            <p:spPr>
              <a:xfrm>
                <a:off x="942375" y="2607900"/>
                <a:ext cx="80975" cy="86925"/>
              </a:xfrm>
              <a:custGeom>
                <a:avLst/>
                <a:gdLst/>
                <a:ahLst/>
                <a:cxnLst/>
                <a:rect l="l" t="t" r="r" b="b"/>
                <a:pathLst>
                  <a:path w="3239" h="3477" extrusionOk="0">
                    <a:moveTo>
                      <a:pt x="2298" y="250"/>
                    </a:moveTo>
                    <a:cubicBezTo>
                      <a:pt x="2536" y="250"/>
                      <a:pt x="2774" y="262"/>
                      <a:pt x="2989" y="286"/>
                    </a:cubicBezTo>
                    <a:cubicBezTo>
                      <a:pt x="2977" y="917"/>
                      <a:pt x="2929" y="1572"/>
                      <a:pt x="2846" y="2155"/>
                    </a:cubicBezTo>
                    <a:cubicBezTo>
                      <a:pt x="2751" y="2870"/>
                      <a:pt x="2370" y="3227"/>
                      <a:pt x="1679" y="3227"/>
                    </a:cubicBezTo>
                    <a:cubicBezTo>
                      <a:pt x="1155" y="3227"/>
                      <a:pt x="619" y="3012"/>
                      <a:pt x="417" y="2917"/>
                    </a:cubicBezTo>
                    <a:cubicBezTo>
                      <a:pt x="322" y="2881"/>
                      <a:pt x="262" y="2774"/>
                      <a:pt x="262" y="2679"/>
                    </a:cubicBezTo>
                    <a:lnTo>
                      <a:pt x="381" y="500"/>
                    </a:lnTo>
                    <a:cubicBezTo>
                      <a:pt x="393" y="453"/>
                      <a:pt x="429" y="405"/>
                      <a:pt x="476" y="405"/>
                    </a:cubicBezTo>
                    <a:cubicBezTo>
                      <a:pt x="822" y="345"/>
                      <a:pt x="1524" y="250"/>
                      <a:pt x="2298" y="250"/>
                    </a:cubicBezTo>
                    <a:close/>
                    <a:moveTo>
                      <a:pt x="2298" y="0"/>
                    </a:moveTo>
                    <a:cubicBezTo>
                      <a:pt x="1512" y="0"/>
                      <a:pt x="798" y="95"/>
                      <a:pt x="441" y="155"/>
                    </a:cubicBezTo>
                    <a:cubicBezTo>
                      <a:pt x="274" y="179"/>
                      <a:pt x="143" y="322"/>
                      <a:pt x="143" y="488"/>
                    </a:cubicBezTo>
                    <a:lnTo>
                      <a:pt x="12" y="2667"/>
                    </a:lnTo>
                    <a:cubicBezTo>
                      <a:pt x="0" y="2870"/>
                      <a:pt x="119" y="3060"/>
                      <a:pt x="310" y="3143"/>
                    </a:cubicBezTo>
                    <a:cubicBezTo>
                      <a:pt x="536" y="3251"/>
                      <a:pt x="1107" y="3477"/>
                      <a:pt x="1679" y="3477"/>
                    </a:cubicBezTo>
                    <a:cubicBezTo>
                      <a:pt x="2250" y="3477"/>
                      <a:pt x="2953" y="3251"/>
                      <a:pt x="3096" y="2191"/>
                    </a:cubicBezTo>
                    <a:cubicBezTo>
                      <a:pt x="3179" y="1572"/>
                      <a:pt x="3239" y="845"/>
                      <a:pt x="3239" y="167"/>
                    </a:cubicBezTo>
                    <a:cubicBezTo>
                      <a:pt x="3239" y="107"/>
                      <a:pt x="3191" y="48"/>
                      <a:pt x="3132" y="48"/>
                    </a:cubicBezTo>
                    <a:cubicBezTo>
                      <a:pt x="2870" y="24"/>
                      <a:pt x="2584" y="0"/>
                      <a:pt x="2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8"/>
              <p:cNvSpPr/>
              <p:nvPr/>
            </p:nvSpPr>
            <p:spPr>
              <a:xfrm>
                <a:off x="900400" y="2601000"/>
                <a:ext cx="52100" cy="17625"/>
              </a:xfrm>
              <a:custGeom>
                <a:avLst/>
                <a:gdLst/>
                <a:ahLst/>
                <a:cxnLst/>
                <a:rect l="l" t="t" r="r" b="b"/>
                <a:pathLst>
                  <a:path w="2084" h="705" extrusionOk="0">
                    <a:moveTo>
                      <a:pt x="140" y="0"/>
                    </a:moveTo>
                    <a:cubicBezTo>
                      <a:pt x="81" y="0"/>
                      <a:pt x="33" y="35"/>
                      <a:pt x="12" y="98"/>
                    </a:cubicBezTo>
                    <a:cubicBezTo>
                      <a:pt x="0" y="157"/>
                      <a:pt x="36" y="229"/>
                      <a:pt x="108" y="240"/>
                    </a:cubicBezTo>
                    <a:lnTo>
                      <a:pt x="1917" y="705"/>
                    </a:lnTo>
                    <a:lnTo>
                      <a:pt x="1953" y="705"/>
                    </a:lnTo>
                    <a:cubicBezTo>
                      <a:pt x="2013" y="705"/>
                      <a:pt x="2060" y="669"/>
                      <a:pt x="2072" y="621"/>
                    </a:cubicBezTo>
                    <a:cubicBezTo>
                      <a:pt x="2084" y="550"/>
                      <a:pt x="2048" y="479"/>
                      <a:pt x="1977" y="467"/>
                    </a:cubicBezTo>
                    <a:lnTo>
                      <a:pt x="167" y="2"/>
                    </a:lnTo>
                    <a:cubicBezTo>
                      <a:pt x="158" y="1"/>
                      <a:pt x="149"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8"/>
              <p:cNvSpPr/>
              <p:nvPr/>
            </p:nvSpPr>
            <p:spPr>
              <a:xfrm>
                <a:off x="909625" y="2645400"/>
                <a:ext cx="39625" cy="38425"/>
              </a:xfrm>
              <a:custGeom>
                <a:avLst/>
                <a:gdLst/>
                <a:ahLst/>
                <a:cxnLst/>
                <a:rect l="l" t="t" r="r" b="b"/>
                <a:pathLst>
                  <a:path w="1585" h="1537" extrusionOk="0">
                    <a:moveTo>
                      <a:pt x="139" y="1"/>
                    </a:moveTo>
                    <a:cubicBezTo>
                      <a:pt x="117" y="1"/>
                      <a:pt x="95" y="5"/>
                      <a:pt x="72" y="12"/>
                    </a:cubicBezTo>
                    <a:cubicBezTo>
                      <a:pt x="12" y="48"/>
                      <a:pt x="1" y="131"/>
                      <a:pt x="24" y="191"/>
                    </a:cubicBezTo>
                    <a:cubicBezTo>
                      <a:pt x="48" y="227"/>
                      <a:pt x="584" y="1179"/>
                      <a:pt x="1382" y="1536"/>
                    </a:cubicBezTo>
                    <a:lnTo>
                      <a:pt x="1441" y="1536"/>
                    </a:lnTo>
                    <a:cubicBezTo>
                      <a:pt x="1489" y="1536"/>
                      <a:pt x="1525" y="1512"/>
                      <a:pt x="1548" y="1465"/>
                    </a:cubicBezTo>
                    <a:cubicBezTo>
                      <a:pt x="1584" y="1405"/>
                      <a:pt x="1548" y="1334"/>
                      <a:pt x="1489" y="1298"/>
                    </a:cubicBezTo>
                    <a:cubicBezTo>
                      <a:pt x="763" y="977"/>
                      <a:pt x="251" y="72"/>
                      <a:pt x="251" y="60"/>
                    </a:cubicBezTo>
                    <a:cubicBezTo>
                      <a:pt x="226" y="19"/>
                      <a:pt x="185" y="1"/>
                      <a:pt x="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8"/>
              <p:cNvSpPr/>
              <p:nvPr/>
            </p:nvSpPr>
            <p:spPr>
              <a:xfrm>
                <a:off x="758125" y="2725725"/>
                <a:ext cx="344400" cy="494050"/>
              </a:xfrm>
              <a:custGeom>
                <a:avLst/>
                <a:gdLst/>
                <a:ahLst/>
                <a:cxnLst/>
                <a:rect l="l" t="t" r="r" b="b"/>
                <a:pathLst>
                  <a:path w="13776" h="19762" extrusionOk="0">
                    <a:moveTo>
                      <a:pt x="5660" y="1"/>
                    </a:moveTo>
                    <a:cubicBezTo>
                      <a:pt x="5651" y="1"/>
                      <a:pt x="5641" y="1"/>
                      <a:pt x="5632" y="2"/>
                    </a:cubicBezTo>
                    <a:cubicBezTo>
                      <a:pt x="5037" y="38"/>
                      <a:pt x="3620" y="192"/>
                      <a:pt x="2489" y="740"/>
                    </a:cubicBezTo>
                    <a:cubicBezTo>
                      <a:pt x="1024" y="1455"/>
                      <a:pt x="0" y="3050"/>
                      <a:pt x="0" y="3050"/>
                    </a:cubicBezTo>
                    <a:cubicBezTo>
                      <a:pt x="0" y="3050"/>
                      <a:pt x="1870" y="10408"/>
                      <a:pt x="1834" y="12527"/>
                    </a:cubicBezTo>
                    <a:cubicBezTo>
                      <a:pt x="1798" y="14647"/>
                      <a:pt x="405" y="19183"/>
                      <a:pt x="405" y="19183"/>
                    </a:cubicBezTo>
                    <a:cubicBezTo>
                      <a:pt x="2147" y="19601"/>
                      <a:pt x="3740" y="19762"/>
                      <a:pt x="5159" y="19762"/>
                    </a:cubicBezTo>
                    <a:cubicBezTo>
                      <a:pt x="9926" y="19762"/>
                      <a:pt x="12740" y="17945"/>
                      <a:pt x="12740" y="17945"/>
                    </a:cubicBezTo>
                    <a:cubicBezTo>
                      <a:pt x="12740" y="17945"/>
                      <a:pt x="12216" y="15611"/>
                      <a:pt x="12371" y="13420"/>
                    </a:cubicBezTo>
                    <a:cubicBezTo>
                      <a:pt x="12526" y="11241"/>
                      <a:pt x="13645" y="10991"/>
                      <a:pt x="13716" y="8313"/>
                    </a:cubicBezTo>
                    <a:cubicBezTo>
                      <a:pt x="13776" y="5634"/>
                      <a:pt x="11502" y="1085"/>
                      <a:pt x="11502" y="1085"/>
                    </a:cubicBezTo>
                    <a:lnTo>
                      <a:pt x="10013" y="276"/>
                    </a:lnTo>
                    <a:cubicBezTo>
                      <a:pt x="9958" y="247"/>
                      <a:pt x="9900" y="233"/>
                      <a:pt x="9843" y="233"/>
                    </a:cubicBezTo>
                    <a:cubicBezTo>
                      <a:pt x="9668" y="233"/>
                      <a:pt x="9507" y="361"/>
                      <a:pt x="9490" y="550"/>
                    </a:cubicBezTo>
                    <a:cubicBezTo>
                      <a:pt x="9430" y="1085"/>
                      <a:pt x="9144" y="1836"/>
                      <a:pt x="8073" y="1895"/>
                    </a:cubicBezTo>
                    <a:cubicBezTo>
                      <a:pt x="8034" y="1897"/>
                      <a:pt x="7996" y="1898"/>
                      <a:pt x="7959" y="1898"/>
                    </a:cubicBezTo>
                    <a:cubicBezTo>
                      <a:pt x="6707" y="1898"/>
                      <a:pt x="6174" y="760"/>
                      <a:pt x="5989" y="240"/>
                    </a:cubicBezTo>
                    <a:cubicBezTo>
                      <a:pt x="5944" y="94"/>
                      <a:pt x="5814" y="1"/>
                      <a:pt x="56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8"/>
              <p:cNvSpPr/>
              <p:nvPr/>
            </p:nvSpPr>
            <p:spPr>
              <a:xfrm>
                <a:off x="768250" y="2931150"/>
                <a:ext cx="80975" cy="285775"/>
              </a:xfrm>
              <a:custGeom>
                <a:avLst/>
                <a:gdLst/>
                <a:ahLst/>
                <a:cxnLst/>
                <a:rect l="l" t="t" r="r" b="b"/>
                <a:pathLst>
                  <a:path w="3239" h="11431" extrusionOk="0">
                    <a:moveTo>
                      <a:pt x="1941" y="0"/>
                    </a:moveTo>
                    <a:lnTo>
                      <a:pt x="833" y="262"/>
                    </a:lnTo>
                    <a:cubicBezTo>
                      <a:pt x="1167" y="1905"/>
                      <a:pt x="1441" y="3489"/>
                      <a:pt x="1429" y="4310"/>
                    </a:cubicBezTo>
                    <a:cubicBezTo>
                      <a:pt x="1393" y="6430"/>
                      <a:pt x="0" y="10966"/>
                      <a:pt x="0" y="10966"/>
                    </a:cubicBezTo>
                    <a:cubicBezTo>
                      <a:pt x="953" y="11192"/>
                      <a:pt x="1869" y="11347"/>
                      <a:pt x="2727" y="11430"/>
                    </a:cubicBezTo>
                    <a:cubicBezTo>
                      <a:pt x="2893" y="10442"/>
                      <a:pt x="3131" y="8668"/>
                      <a:pt x="3179" y="6430"/>
                    </a:cubicBezTo>
                    <a:cubicBezTo>
                      <a:pt x="3239" y="2905"/>
                      <a:pt x="1941" y="0"/>
                      <a:pt x="1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8"/>
              <p:cNvSpPr/>
              <p:nvPr/>
            </p:nvSpPr>
            <p:spPr>
              <a:xfrm>
                <a:off x="793825" y="3028575"/>
                <a:ext cx="188750" cy="124675"/>
              </a:xfrm>
              <a:custGeom>
                <a:avLst/>
                <a:gdLst/>
                <a:ahLst/>
                <a:cxnLst/>
                <a:rect l="l" t="t" r="r" b="b"/>
                <a:pathLst>
                  <a:path w="7550" h="4987" extrusionOk="0">
                    <a:moveTo>
                      <a:pt x="5800" y="1"/>
                    </a:moveTo>
                    <a:cubicBezTo>
                      <a:pt x="5767" y="1"/>
                      <a:pt x="5734" y="8"/>
                      <a:pt x="5704" y="20"/>
                    </a:cubicBezTo>
                    <a:cubicBezTo>
                      <a:pt x="4513" y="378"/>
                      <a:pt x="3573" y="782"/>
                      <a:pt x="2275" y="1628"/>
                    </a:cubicBezTo>
                    <a:lnTo>
                      <a:pt x="322" y="1318"/>
                    </a:lnTo>
                    <a:lnTo>
                      <a:pt x="1" y="3592"/>
                    </a:lnTo>
                    <a:lnTo>
                      <a:pt x="1334" y="3497"/>
                    </a:lnTo>
                    <a:cubicBezTo>
                      <a:pt x="2138" y="4122"/>
                      <a:pt x="2974" y="4221"/>
                      <a:pt x="3425" y="4221"/>
                    </a:cubicBezTo>
                    <a:cubicBezTo>
                      <a:pt x="3636" y="4221"/>
                      <a:pt x="3763" y="4200"/>
                      <a:pt x="3763" y="4200"/>
                    </a:cubicBezTo>
                    <a:lnTo>
                      <a:pt x="4561" y="4914"/>
                    </a:lnTo>
                    <a:cubicBezTo>
                      <a:pt x="4615" y="4960"/>
                      <a:pt x="4684" y="4986"/>
                      <a:pt x="4751" y="4986"/>
                    </a:cubicBezTo>
                    <a:cubicBezTo>
                      <a:pt x="4788" y="4986"/>
                      <a:pt x="4825" y="4978"/>
                      <a:pt x="4859" y="4962"/>
                    </a:cubicBezTo>
                    <a:cubicBezTo>
                      <a:pt x="5014" y="4914"/>
                      <a:pt x="5025" y="4771"/>
                      <a:pt x="4954" y="4640"/>
                    </a:cubicBezTo>
                    <a:lnTo>
                      <a:pt x="4263" y="3676"/>
                    </a:lnTo>
                    <a:lnTo>
                      <a:pt x="5692" y="4676"/>
                    </a:lnTo>
                    <a:cubicBezTo>
                      <a:pt x="5741" y="4710"/>
                      <a:pt x="5797" y="4729"/>
                      <a:pt x="5855" y="4729"/>
                    </a:cubicBezTo>
                    <a:cubicBezTo>
                      <a:pt x="5896" y="4729"/>
                      <a:pt x="5938" y="4719"/>
                      <a:pt x="5978" y="4700"/>
                    </a:cubicBezTo>
                    <a:cubicBezTo>
                      <a:pt x="6109" y="4628"/>
                      <a:pt x="6133" y="4473"/>
                      <a:pt x="6049" y="4354"/>
                    </a:cubicBezTo>
                    <a:lnTo>
                      <a:pt x="4906" y="2961"/>
                    </a:lnTo>
                    <a:lnTo>
                      <a:pt x="4906" y="2961"/>
                    </a:lnTo>
                    <a:lnTo>
                      <a:pt x="6835" y="4021"/>
                    </a:lnTo>
                    <a:cubicBezTo>
                      <a:pt x="6877" y="4049"/>
                      <a:pt x="6927" y="4062"/>
                      <a:pt x="6977" y="4062"/>
                    </a:cubicBezTo>
                    <a:cubicBezTo>
                      <a:pt x="7053" y="4062"/>
                      <a:pt x="7130" y="4031"/>
                      <a:pt x="7180" y="3973"/>
                    </a:cubicBezTo>
                    <a:cubicBezTo>
                      <a:pt x="7288" y="3866"/>
                      <a:pt x="7276" y="3699"/>
                      <a:pt x="7145" y="3604"/>
                    </a:cubicBezTo>
                    <a:lnTo>
                      <a:pt x="5383" y="2259"/>
                    </a:lnTo>
                    <a:lnTo>
                      <a:pt x="7347" y="2164"/>
                    </a:lnTo>
                    <a:cubicBezTo>
                      <a:pt x="7466" y="2164"/>
                      <a:pt x="7550" y="2080"/>
                      <a:pt x="7550" y="1985"/>
                    </a:cubicBezTo>
                    <a:cubicBezTo>
                      <a:pt x="7550" y="1878"/>
                      <a:pt x="7466" y="1794"/>
                      <a:pt x="7359" y="1783"/>
                    </a:cubicBezTo>
                    <a:lnTo>
                      <a:pt x="4704" y="1449"/>
                    </a:lnTo>
                    <a:lnTo>
                      <a:pt x="5954" y="330"/>
                    </a:lnTo>
                    <a:cubicBezTo>
                      <a:pt x="6037" y="259"/>
                      <a:pt x="6037" y="140"/>
                      <a:pt x="5966" y="68"/>
                    </a:cubicBezTo>
                    <a:cubicBezTo>
                      <a:pt x="5920" y="22"/>
                      <a:pt x="5860" y="1"/>
                      <a:pt x="58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8"/>
              <p:cNvSpPr/>
              <p:nvPr/>
            </p:nvSpPr>
            <p:spPr>
              <a:xfrm>
                <a:off x="790575" y="3025450"/>
                <a:ext cx="195275" cy="130750"/>
              </a:xfrm>
              <a:custGeom>
                <a:avLst/>
                <a:gdLst/>
                <a:ahLst/>
                <a:cxnLst/>
                <a:rect l="l" t="t" r="r" b="b"/>
                <a:pathLst>
                  <a:path w="7811" h="5230" extrusionOk="0">
                    <a:moveTo>
                      <a:pt x="5935" y="1"/>
                    </a:moveTo>
                    <a:cubicBezTo>
                      <a:pt x="5885" y="1"/>
                      <a:pt x="5834" y="12"/>
                      <a:pt x="5786" y="38"/>
                    </a:cubicBezTo>
                    <a:cubicBezTo>
                      <a:pt x="4667" y="372"/>
                      <a:pt x="3703" y="753"/>
                      <a:pt x="2381" y="1622"/>
                    </a:cubicBezTo>
                    <a:lnTo>
                      <a:pt x="464" y="1324"/>
                    </a:lnTo>
                    <a:cubicBezTo>
                      <a:pt x="458" y="1323"/>
                      <a:pt x="452" y="1322"/>
                      <a:pt x="446" y="1322"/>
                    </a:cubicBezTo>
                    <a:cubicBezTo>
                      <a:pt x="391" y="1322"/>
                      <a:pt x="332" y="1367"/>
                      <a:pt x="321" y="1431"/>
                    </a:cubicBezTo>
                    <a:cubicBezTo>
                      <a:pt x="310" y="1491"/>
                      <a:pt x="357" y="1562"/>
                      <a:pt x="429" y="1574"/>
                    </a:cubicBezTo>
                    <a:lnTo>
                      <a:pt x="2381" y="1884"/>
                    </a:lnTo>
                    <a:cubicBezTo>
                      <a:pt x="2417" y="1884"/>
                      <a:pt x="2453" y="1884"/>
                      <a:pt x="2477" y="1860"/>
                    </a:cubicBezTo>
                    <a:cubicBezTo>
                      <a:pt x="3798" y="979"/>
                      <a:pt x="4763" y="598"/>
                      <a:pt x="5870" y="265"/>
                    </a:cubicBezTo>
                    <a:lnTo>
                      <a:pt x="5894" y="265"/>
                    </a:lnTo>
                    <a:cubicBezTo>
                      <a:pt x="5907" y="255"/>
                      <a:pt x="5923" y="252"/>
                      <a:pt x="5938" y="252"/>
                    </a:cubicBezTo>
                    <a:cubicBezTo>
                      <a:pt x="5962" y="252"/>
                      <a:pt x="5986" y="262"/>
                      <a:pt x="6001" y="276"/>
                    </a:cubicBezTo>
                    <a:cubicBezTo>
                      <a:pt x="6013" y="288"/>
                      <a:pt x="6025" y="312"/>
                      <a:pt x="6025" y="324"/>
                    </a:cubicBezTo>
                    <a:cubicBezTo>
                      <a:pt x="6025" y="336"/>
                      <a:pt x="6025" y="348"/>
                      <a:pt x="6001" y="360"/>
                    </a:cubicBezTo>
                    <a:lnTo>
                      <a:pt x="4751" y="1479"/>
                    </a:lnTo>
                    <a:cubicBezTo>
                      <a:pt x="4715" y="1515"/>
                      <a:pt x="4691" y="1562"/>
                      <a:pt x="4715" y="1610"/>
                    </a:cubicBezTo>
                    <a:cubicBezTo>
                      <a:pt x="4727" y="1658"/>
                      <a:pt x="4763" y="1693"/>
                      <a:pt x="4810" y="1705"/>
                    </a:cubicBezTo>
                    <a:lnTo>
                      <a:pt x="7477" y="2027"/>
                    </a:lnTo>
                    <a:cubicBezTo>
                      <a:pt x="7525" y="2027"/>
                      <a:pt x="7560" y="2062"/>
                      <a:pt x="7560" y="2110"/>
                    </a:cubicBezTo>
                    <a:cubicBezTo>
                      <a:pt x="7560" y="2146"/>
                      <a:pt x="7525" y="2170"/>
                      <a:pt x="7477" y="2170"/>
                    </a:cubicBezTo>
                    <a:lnTo>
                      <a:pt x="5513" y="2253"/>
                    </a:lnTo>
                    <a:cubicBezTo>
                      <a:pt x="5453" y="2253"/>
                      <a:pt x="5405" y="2289"/>
                      <a:pt x="5394" y="2336"/>
                    </a:cubicBezTo>
                    <a:cubicBezTo>
                      <a:pt x="5382" y="2396"/>
                      <a:pt x="5394" y="2443"/>
                      <a:pt x="5441" y="2479"/>
                    </a:cubicBezTo>
                    <a:lnTo>
                      <a:pt x="7203" y="3824"/>
                    </a:lnTo>
                    <a:cubicBezTo>
                      <a:pt x="7239" y="3848"/>
                      <a:pt x="7263" y="3884"/>
                      <a:pt x="7263" y="3920"/>
                    </a:cubicBezTo>
                    <a:cubicBezTo>
                      <a:pt x="7263" y="3944"/>
                      <a:pt x="7263" y="3979"/>
                      <a:pt x="7227" y="4015"/>
                    </a:cubicBezTo>
                    <a:cubicBezTo>
                      <a:pt x="7198" y="4044"/>
                      <a:pt x="7152" y="4060"/>
                      <a:pt x="7107" y="4060"/>
                    </a:cubicBezTo>
                    <a:cubicBezTo>
                      <a:pt x="7077" y="4060"/>
                      <a:pt x="7048" y="4053"/>
                      <a:pt x="7025" y="4039"/>
                    </a:cubicBezTo>
                    <a:lnTo>
                      <a:pt x="5096" y="2979"/>
                    </a:lnTo>
                    <a:cubicBezTo>
                      <a:pt x="5072" y="2965"/>
                      <a:pt x="5049" y="2958"/>
                      <a:pt x="5026" y="2958"/>
                    </a:cubicBezTo>
                    <a:cubicBezTo>
                      <a:pt x="4991" y="2958"/>
                      <a:pt x="4958" y="2974"/>
                      <a:pt x="4929" y="3003"/>
                    </a:cubicBezTo>
                    <a:cubicBezTo>
                      <a:pt x="4893" y="3051"/>
                      <a:pt x="4893" y="3122"/>
                      <a:pt x="4929" y="3158"/>
                    </a:cubicBezTo>
                    <a:lnTo>
                      <a:pt x="6084" y="4551"/>
                    </a:lnTo>
                    <a:cubicBezTo>
                      <a:pt x="6096" y="4586"/>
                      <a:pt x="6108" y="4610"/>
                      <a:pt x="6096" y="4646"/>
                    </a:cubicBezTo>
                    <a:cubicBezTo>
                      <a:pt x="6096" y="4670"/>
                      <a:pt x="6072" y="4694"/>
                      <a:pt x="6048" y="4717"/>
                    </a:cubicBezTo>
                    <a:cubicBezTo>
                      <a:pt x="6030" y="4727"/>
                      <a:pt x="6010" y="4730"/>
                      <a:pt x="5990" y="4730"/>
                    </a:cubicBezTo>
                    <a:cubicBezTo>
                      <a:pt x="5957" y="4730"/>
                      <a:pt x="5923" y="4720"/>
                      <a:pt x="5894" y="4706"/>
                    </a:cubicBezTo>
                    <a:lnTo>
                      <a:pt x="4465" y="3693"/>
                    </a:lnTo>
                    <a:cubicBezTo>
                      <a:pt x="4445" y="3679"/>
                      <a:pt x="4423" y="3672"/>
                      <a:pt x="4400" y="3672"/>
                    </a:cubicBezTo>
                    <a:cubicBezTo>
                      <a:pt x="4369" y="3672"/>
                      <a:pt x="4338" y="3685"/>
                      <a:pt x="4310" y="3705"/>
                    </a:cubicBezTo>
                    <a:cubicBezTo>
                      <a:pt x="4262" y="3753"/>
                      <a:pt x="4262" y="3813"/>
                      <a:pt x="4298" y="3872"/>
                    </a:cubicBezTo>
                    <a:lnTo>
                      <a:pt x="4977" y="4825"/>
                    </a:lnTo>
                    <a:cubicBezTo>
                      <a:pt x="5001" y="4872"/>
                      <a:pt x="5013" y="4908"/>
                      <a:pt x="5001" y="4932"/>
                    </a:cubicBezTo>
                    <a:cubicBezTo>
                      <a:pt x="4989" y="4956"/>
                      <a:pt x="4977" y="4967"/>
                      <a:pt x="4953" y="4979"/>
                    </a:cubicBezTo>
                    <a:cubicBezTo>
                      <a:pt x="4938" y="4982"/>
                      <a:pt x="4922" y="4984"/>
                      <a:pt x="4907" y="4984"/>
                    </a:cubicBezTo>
                    <a:cubicBezTo>
                      <a:pt x="4859" y="4984"/>
                      <a:pt x="4810" y="4970"/>
                      <a:pt x="4774" y="4944"/>
                    </a:cubicBezTo>
                    <a:lnTo>
                      <a:pt x="3977" y="4229"/>
                    </a:lnTo>
                    <a:cubicBezTo>
                      <a:pt x="3959" y="4212"/>
                      <a:pt x="3935" y="4201"/>
                      <a:pt x="3910" y="4201"/>
                    </a:cubicBezTo>
                    <a:cubicBezTo>
                      <a:pt x="3901" y="4201"/>
                      <a:pt x="3891" y="4202"/>
                      <a:pt x="3881" y="4205"/>
                    </a:cubicBezTo>
                    <a:cubicBezTo>
                      <a:pt x="3878" y="4205"/>
                      <a:pt x="3764" y="4223"/>
                      <a:pt x="3575" y="4223"/>
                    </a:cubicBezTo>
                    <a:cubicBezTo>
                      <a:pt x="3143" y="4223"/>
                      <a:pt x="2322" y="4131"/>
                      <a:pt x="1536" y="3527"/>
                    </a:cubicBezTo>
                    <a:cubicBezTo>
                      <a:pt x="1512" y="3503"/>
                      <a:pt x="1488" y="3491"/>
                      <a:pt x="1453" y="3491"/>
                    </a:cubicBezTo>
                    <a:lnTo>
                      <a:pt x="131" y="3586"/>
                    </a:lnTo>
                    <a:cubicBezTo>
                      <a:pt x="60" y="3586"/>
                      <a:pt x="0" y="3646"/>
                      <a:pt x="12" y="3717"/>
                    </a:cubicBezTo>
                    <a:cubicBezTo>
                      <a:pt x="12" y="3789"/>
                      <a:pt x="71" y="3836"/>
                      <a:pt x="143" y="3836"/>
                    </a:cubicBezTo>
                    <a:lnTo>
                      <a:pt x="1429" y="3753"/>
                    </a:lnTo>
                    <a:cubicBezTo>
                      <a:pt x="2244" y="4367"/>
                      <a:pt x="3081" y="4473"/>
                      <a:pt x="3548" y="4473"/>
                    </a:cubicBezTo>
                    <a:cubicBezTo>
                      <a:pt x="3688" y="4473"/>
                      <a:pt x="3795" y="4464"/>
                      <a:pt x="3858" y="4455"/>
                    </a:cubicBezTo>
                    <a:lnTo>
                      <a:pt x="4608" y="5122"/>
                    </a:lnTo>
                    <a:cubicBezTo>
                      <a:pt x="4679" y="5194"/>
                      <a:pt x="4786" y="5229"/>
                      <a:pt x="4893" y="5229"/>
                    </a:cubicBezTo>
                    <a:cubicBezTo>
                      <a:pt x="4941" y="5229"/>
                      <a:pt x="4989" y="5229"/>
                      <a:pt x="5036" y="5206"/>
                    </a:cubicBezTo>
                    <a:cubicBezTo>
                      <a:pt x="5155" y="5158"/>
                      <a:pt x="5215" y="5075"/>
                      <a:pt x="5239" y="5015"/>
                    </a:cubicBezTo>
                    <a:cubicBezTo>
                      <a:pt x="5274" y="4920"/>
                      <a:pt x="5251" y="4813"/>
                      <a:pt x="5179" y="4694"/>
                    </a:cubicBezTo>
                    <a:lnTo>
                      <a:pt x="4917" y="4325"/>
                    </a:lnTo>
                    <a:lnTo>
                      <a:pt x="5751" y="4908"/>
                    </a:lnTo>
                    <a:cubicBezTo>
                      <a:pt x="5817" y="4954"/>
                      <a:pt x="5898" y="4979"/>
                      <a:pt x="5980" y="4979"/>
                    </a:cubicBezTo>
                    <a:cubicBezTo>
                      <a:pt x="6045" y="4979"/>
                      <a:pt x="6109" y="4963"/>
                      <a:pt x="6167" y="4932"/>
                    </a:cubicBezTo>
                    <a:cubicBezTo>
                      <a:pt x="6263" y="4884"/>
                      <a:pt x="6322" y="4801"/>
                      <a:pt x="6346" y="4694"/>
                    </a:cubicBezTo>
                    <a:cubicBezTo>
                      <a:pt x="6370" y="4586"/>
                      <a:pt x="6346" y="4479"/>
                      <a:pt x="6275" y="4396"/>
                    </a:cubicBezTo>
                    <a:lnTo>
                      <a:pt x="5536" y="3503"/>
                    </a:lnTo>
                    <a:lnTo>
                      <a:pt x="6894" y="4253"/>
                    </a:lnTo>
                    <a:cubicBezTo>
                      <a:pt x="6962" y="4292"/>
                      <a:pt x="7038" y="4311"/>
                      <a:pt x="7113" y="4311"/>
                    </a:cubicBezTo>
                    <a:cubicBezTo>
                      <a:pt x="7222" y="4311"/>
                      <a:pt x="7328" y="4271"/>
                      <a:pt x="7406" y="4194"/>
                    </a:cubicBezTo>
                    <a:cubicBezTo>
                      <a:pt x="7477" y="4110"/>
                      <a:pt x="7513" y="4015"/>
                      <a:pt x="7513" y="3908"/>
                    </a:cubicBezTo>
                    <a:cubicBezTo>
                      <a:pt x="7501" y="3801"/>
                      <a:pt x="7441" y="3693"/>
                      <a:pt x="7358" y="3622"/>
                    </a:cubicBezTo>
                    <a:lnTo>
                      <a:pt x="5858" y="2491"/>
                    </a:lnTo>
                    <a:lnTo>
                      <a:pt x="7477" y="2420"/>
                    </a:lnTo>
                    <a:cubicBezTo>
                      <a:pt x="7656" y="2420"/>
                      <a:pt x="7811" y="2277"/>
                      <a:pt x="7811" y="2110"/>
                    </a:cubicBezTo>
                    <a:cubicBezTo>
                      <a:pt x="7811" y="1943"/>
                      <a:pt x="7680" y="1800"/>
                      <a:pt x="7501" y="1777"/>
                    </a:cubicBezTo>
                    <a:lnTo>
                      <a:pt x="5120" y="1491"/>
                    </a:lnTo>
                    <a:lnTo>
                      <a:pt x="6167" y="550"/>
                    </a:lnTo>
                    <a:cubicBezTo>
                      <a:pt x="6239" y="491"/>
                      <a:pt x="6275" y="419"/>
                      <a:pt x="6275" y="336"/>
                    </a:cubicBezTo>
                    <a:cubicBezTo>
                      <a:pt x="6275" y="241"/>
                      <a:pt x="6239" y="157"/>
                      <a:pt x="6179" y="98"/>
                    </a:cubicBezTo>
                    <a:cubicBezTo>
                      <a:pt x="6111" y="37"/>
                      <a:pt x="6023" y="1"/>
                      <a:pt x="5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8"/>
              <p:cNvSpPr/>
              <p:nvPr/>
            </p:nvSpPr>
            <p:spPr>
              <a:xfrm>
                <a:off x="587850" y="2774875"/>
                <a:ext cx="262875" cy="365700"/>
              </a:xfrm>
              <a:custGeom>
                <a:avLst/>
                <a:gdLst/>
                <a:ahLst/>
                <a:cxnLst/>
                <a:rect l="l" t="t" r="r" b="b"/>
                <a:pathLst>
                  <a:path w="10515" h="14628" extrusionOk="0">
                    <a:moveTo>
                      <a:pt x="7692" y="1"/>
                    </a:moveTo>
                    <a:cubicBezTo>
                      <a:pt x="7692" y="1"/>
                      <a:pt x="3632" y="4846"/>
                      <a:pt x="1632" y="9561"/>
                    </a:cubicBezTo>
                    <a:cubicBezTo>
                      <a:pt x="0" y="13397"/>
                      <a:pt x="2044" y="14627"/>
                      <a:pt x="6220" y="14627"/>
                    </a:cubicBezTo>
                    <a:cubicBezTo>
                      <a:pt x="7163" y="14627"/>
                      <a:pt x="8216" y="14564"/>
                      <a:pt x="9359" y="14455"/>
                    </a:cubicBezTo>
                    <a:lnTo>
                      <a:pt x="9800" y="11240"/>
                    </a:lnTo>
                    <a:lnTo>
                      <a:pt x="5656" y="10335"/>
                    </a:lnTo>
                    <a:cubicBezTo>
                      <a:pt x="5656" y="10335"/>
                      <a:pt x="9454" y="6632"/>
                      <a:pt x="9990" y="4632"/>
                    </a:cubicBezTo>
                    <a:cubicBezTo>
                      <a:pt x="10514" y="2644"/>
                      <a:pt x="7692" y="1"/>
                      <a:pt x="7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8"/>
              <p:cNvSpPr/>
              <p:nvPr/>
            </p:nvSpPr>
            <p:spPr>
              <a:xfrm>
                <a:off x="708400" y="3015975"/>
                <a:ext cx="37825" cy="17300"/>
              </a:xfrm>
              <a:custGeom>
                <a:avLst/>
                <a:gdLst/>
                <a:ahLst/>
                <a:cxnLst/>
                <a:rect l="l" t="t" r="r" b="b"/>
                <a:pathLst>
                  <a:path w="1513" h="692" extrusionOk="0">
                    <a:moveTo>
                      <a:pt x="1513" y="1"/>
                    </a:moveTo>
                    <a:lnTo>
                      <a:pt x="1513" y="1"/>
                    </a:lnTo>
                    <a:cubicBezTo>
                      <a:pt x="1037" y="24"/>
                      <a:pt x="441" y="215"/>
                      <a:pt x="96" y="334"/>
                    </a:cubicBezTo>
                    <a:cubicBezTo>
                      <a:pt x="1" y="370"/>
                      <a:pt x="13" y="501"/>
                      <a:pt x="108" y="513"/>
                    </a:cubicBezTo>
                    <a:lnTo>
                      <a:pt x="834" y="691"/>
                    </a:lnTo>
                    <a:cubicBezTo>
                      <a:pt x="834" y="691"/>
                      <a:pt x="1108" y="429"/>
                      <a:pt x="1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8"/>
              <p:cNvSpPr/>
              <p:nvPr/>
            </p:nvSpPr>
            <p:spPr>
              <a:xfrm>
                <a:off x="772700" y="3051650"/>
                <a:ext cx="17600" cy="81325"/>
              </a:xfrm>
              <a:custGeom>
                <a:avLst/>
                <a:gdLst/>
                <a:ahLst/>
                <a:cxnLst/>
                <a:rect l="l" t="t" r="r" b="b"/>
                <a:pathLst>
                  <a:path w="704" h="3253" extrusionOk="0">
                    <a:moveTo>
                      <a:pt x="565" y="0"/>
                    </a:moveTo>
                    <a:cubicBezTo>
                      <a:pt x="510" y="0"/>
                      <a:pt x="452" y="45"/>
                      <a:pt x="441" y="109"/>
                    </a:cubicBezTo>
                    <a:cubicBezTo>
                      <a:pt x="441" y="121"/>
                      <a:pt x="203" y="1443"/>
                      <a:pt x="1" y="3122"/>
                    </a:cubicBezTo>
                    <a:cubicBezTo>
                      <a:pt x="1" y="3181"/>
                      <a:pt x="48" y="3253"/>
                      <a:pt x="120" y="3253"/>
                    </a:cubicBezTo>
                    <a:lnTo>
                      <a:pt x="132" y="3253"/>
                    </a:lnTo>
                    <a:cubicBezTo>
                      <a:pt x="191" y="3253"/>
                      <a:pt x="251" y="3205"/>
                      <a:pt x="251" y="3146"/>
                    </a:cubicBezTo>
                    <a:cubicBezTo>
                      <a:pt x="441" y="1479"/>
                      <a:pt x="691" y="169"/>
                      <a:pt x="691" y="157"/>
                    </a:cubicBezTo>
                    <a:cubicBezTo>
                      <a:pt x="703" y="86"/>
                      <a:pt x="655" y="14"/>
                      <a:pt x="584" y="2"/>
                    </a:cubicBezTo>
                    <a:cubicBezTo>
                      <a:pt x="578" y="1"/>
                      <a:pt x="572"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8"/>
              <p:cNvSpPr/>
              <p:nvPr/>
            </p:nvSpPr>
            <p:spPr>
              <a:xfrm>
                <a:off x="774200" y="2787025"/>
                <a:ext cx="66400" cy="106950"/>
              </a:xfrm>
              <a:custGeom>
                <a:avLst/>
                <a:gdLst/>
                <a:ahLst/>
                <a:cxnLst/>
                <a:rect l="l" t="t" r="r" b="b"/>
                <a:pathLst>
                  <a:path w="2656" h="4278" extrusionOk="0">
                    <a:moveTo>
                      <a:pt x="133" y="1"/>
                    </a:moveTo>
                    <a:cubicBezTo>
                      <a:pt x="72" y="1"/>
                      <a:pt x="23" y="46"/>
                      <a:pt x="12" y="110"/>
                    </a:cubicBezTo>
                    <a:cubicBezTo>
                      <a:pt x="0" y="169"/>
                      <a:pt x="36" y="241"/>
                      <a:pt x="107" y="253"/>
                    </a:cubicBezTo>
                    <a:cubicBezTo>
                      <a:pt x="203" y="265"/>
                      <a:pt x="2405" y="705"/>
                      <a:pt x="2405" y="4146"/>
                    </a:cubicBezTo>
                    <a:cubicBezTo>
                      <a:pt x="2405" y="4217"/>
                      <a:pt x="2465" y="4277"/>
                      <a:pt x="2536" y="4277"/>
                    </a:cubicBezTo>
                    <a:cubicBezTo>
                      <a:pt x="2596" y="4277"/>
                      <a:pt x="2655" y="4217"/>
                      <a:pt x="2655" y="4146"/>
                    </a:cubicBezTo>
                    <a:cubicBezTo>
                      <a:pt x="2655" y="491"/>
                      <a:pt x="179" y="3"/>
                      <a:pt x="155" y="3"/>
                    </a:cubicBezTo>
                    <a:cubicBezTo>
                      <a:pt x="148" y="1"/>
                      <a:pt x="140"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44"/>
          <p:cNvPicPr preferRelativeResize="0"/>
          <p:nvPr/>
        </p:nvPicPr>
        <p:blipFill>
          <a:blip r:embed="rId3">
            <a:alphaModFix/>
          </a:blip>
          <a:stretch>
            <a:fillRect/>
          </a:stretch>
        </p:blipFill>
        <p:spPr>
          <a:xfrm>
            <a:off x="4713750" y="1181100"/>
            <a:ext cx="3914775" cy="2609850"/>
          </a:xfrm>
          <a:prstGeom prst="rect">
            <a:avLst/>
          </a:prstGeom>
          <a:noFill/>
          <a:ln>
            <a:noFill/>
          </a:ln>
        </p:spPr>
      </p:pic>
      <p:sp>
        <p:nvSpPr>
          <p:cNvPr id="418" name="Google Shape;418;p44"/>
          <p:cNvSpPr/>
          <p:nvPr/>
        </p:nvSpPr>
        <p:spPr>
          <a:xfrm>
            <a:off x="5324854" y="1070126"/>
            <a:ext cx="3549440" cy="2995200"/>
          </a:xfrm>
          <a:custGeom>
            <a:avLst/>
            <a:gdLst/>
            <a:ahLst/>
            <a:cxnLst/>
            <a:rect l="l" t="t" r="r" b="b"/>
            <a:pathLst>
              <a:path w="110920" h="93600" extrusionOk="0">
                <a:moveTo>
                  <a:pt x="78613" y="0"/>
                </a:moveTo>
                <a:cubicBezTo>
                  <a:pt x="75213" y="0"/>
                  <a:pt x="71699" y="828"/>
                  <a:pt x="68152" y="2676"/>
                </a:cubicBezTo>
                <a:cubicBezTo>
                  <a:pt x="61306" y="6236"/>
                  <a:pt x="56960" y="11200"/>
                  <a:pt x="51078" y="14439"/>
                </a:cubicBezTo>
                <a:cubicBezTo>
                  <a:pt x="54120" y="15469"/>
                  <a:pt x="57002" y="15773"/>
                  <a:pt x="59870" y="15773"/>
                </a:cubicBezTo>
                <a:cubicBezTo>
                  <a:pt x="63994" y="15773"/>
                  <a:pt x="68088" y="15145"/>
                  <a:pt x="72581" y="15145"/>
                </a:cubicBezTo>
                <a:cubicBezTo>
                  <a:pt x="73915" y="15145"/>
                  <a:pt x="75285" y="15200"/>
                  <a:pt x="76701" y="15344"/>
                </a:cubicBezTo>
                <a:cubicBezTo>
                  <a:pt x="90821" y="16796"/>
                  <a:pt x="96786" y="28976"/>
                  <a:pt x="96846" y="41895"/>
                </a:cubicBezTo>
                <a:cubicBezTo>
                  <a:pt x="96870" y="47360"/>
                  <a:pt x="95560" y="52717"/>
                  <a:pt x="93250" y="57647"/>
                </a:cubicBezTo>
                <a:cubicBezTo>
                  <a:pt x="89690" y="65278"/>
                  <a:pt x="83725" y="71863"/>
                  <a:pt x="76593" y="76137"/>
                </a:cubicBezTo>
                <a:cubicBezTo>
                  <a:pt x="68131" y="81207"/>
                  <a:pt x="58326" y="83422"/>
                  <a:pt x="48419" y="83422"/>
                </a:cubicBezTo>
                <a:cubicBezTo>
                  <a:pt x="41877" y="83422"/>
                  <a:pt x="35290" y="82456"/>
                  <a:pt x="29016" y="80709"/>
                </a:cubicBezTo>
                <a:cubicBezTo>
                  <a:pt x="18122" y="77685"/>
                  <a:pt x="7573" y="72148"/>
                  <a:pt x="0" y="63897"/>
                </a:cubicBezTo>
                <a:lnTo>
                  <a:pt x="0" y="63897"/>
                </a:lnTo>
                <a:cubicBezTo>
                  <a:pt x="3322" y="74184"/>
                  <a:pt x="10966" y="83495"/>
                  <a:pt x="21682" y="88591"/>
                </a:cubicBezTo>
                <a:cubicBezTo>
                  <a:pt x="29046" y="92090"/>
                  <a:pt x="37042" y="93599"/>
                  <a:pt x="45064" y="93599"/>
                </a:cubicBezTo>
                <a:cubicBezTo>
                  <a:pt x="52490" y="93599"/>
                  <a:pt x="59937" y="92306"/>
                  <a:pt x="66926" y="90103"/>
                </a:cubicBezTo>
                <a:cubicBezTo>
                  <a:pt x="83642" y="84829"/>
                  <a:pt x="99001" y="73910"/>
                  <a:pt x="106145" y="58004"/>
                </a:cubicBezTo>
                <a:cubicBezTo>
                  <a:pt x="109776" y="49931"/>
                  <a:pt x="110919" y="40442"/>
                  <a:pt x="109300" y="31417"/>
                </a:cubicBezTo>
                <a:cubicBezTo>
                  <a:pt x="108252" y="25583"/>
                  <a:pt x="106038" y="19940"/>
                  <a:pt x="102597" y="14987"/>
                </a:cubicBezTo>
                <a:cubicBezTo>
                  <a:pt x="96610" y="6374"/>
                  <a:pt x="88049" y="0"/>
                  <a:pt x="78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44"/>
          <p:cNvGrpSpPr/>
          <p:nvPr/>
        </p:nvGrpSpPr>
        <p:grpSpPr>
          <a:xfrm>
            <a:off x="-8525" y="-11419"/>
            <a:ext cx="9158796" cy="5176230"/>
            <a:chOff x="-8525" y="-11419"/>
            <a:chExt cx="9158796" cy="5176230"/>
          </a:xfrm>
        </p:grpSpPr>
        <p:sp>
          <p:nvSpPr>
            <p:cNvPr id="420" name="Google Shape;420;p44"/>
            <p:cNvSpPr/>
            <p:nvPr/>
          </p:nvSpPr>
          <p:spPr>
            <a:xfrm>
              <a:off x="-1130" y="-4018"/>
              <a:ext cx="9144000" cy="5143520"/>
            </a:xfrm>
            <a:custGeom>
              <a:avLst/>
              <a:gdLst/>
              <a:ahLst/>
              <a:cxnLst/>
              <a:rect l="l" t="t" r="r" b="b"/>
              <a:pathLst>
                <a:path w="285750" h="160735" extrusionOk="0">
                  <a:moveTo>
                    <a:pt x="245050" y="33567"/>
                  </a:moveTo>
                  <a:cubicBezTo>
                    <a:pt x="254486" y="33567"/>
                    <a:pt x="263047" y="39941"/>
                    <a:pt x="269034" y="48554"/>
                  </a:cubicBezTo>
                  <a:cubicBezTo>
                    <a:pt x="272475" y="53495"/>
                    <a:pt x="274689" y="59150"/>
                    <a:pt x="275737" y="64984"/>
                  </a:cubicBezTo>
                  <a:cubicBezTo>
                    <a:pt x="277356" y="74009"/>
                    <a:pt x="276213" y="83498"/>
                    <a:pt x="272582" y="91571"/>
                  </a:cubicBezTo>
                  <a:cubicBezTo>
                    <a:pt x="265438" y="107477"/>
                    <a:pt x="250079" y="118396"/>
                    <a:pt x="233363" y="123670"/>
                  </a:cubicBezTo>
                  <a:cubicBezTo>
                    <a:pt x="226374" y="125873"/>
                    <a:pt x="218927" y="127166"/>
                    <a:pt x="211501" y="127166"/>
                  </a:cubicBezTo>
                  <a:cubicBezTo>
                    <a:pt x="203479" y="127166"/>
                    <a:pt x="195483" y="125657"/>
                    <a:pt x="188119" y="122158"/>
                  </a:cubicBezTo>
                  <a:cubicBezTo>
                    <a:pt x="177403" y="117062"/>
                    <a:pt x="169759" y="107751"/>
                    <a:pt x="166437" y="97464"/>
                  </a:cubicBezTo>
                  <a:cubicBezTo>
                    <a:pt x="164461" y="95321"/>
                    <a:pt x="162687" y="92988"/>
                    <a:pt x="161163" y="90475"/>
                  </a:cubicBezTo>
                  <a:cubicBezTo>
                    <a:pt x="148661" y="69854"/>
                    <a:pt x="159329" y="41017"/>
                    <a:pt x="184821" y="38350"/>
                  </a:cubicBezTo>
                  <a:cubicBezTo>
                    <a:pt x="185874" y="38239"/>
                    <a:pt x="186916" y="38186"/>
                    <a:pt x="187948" y="38186"/>
                  </a:cubicBezTo>
                  <a:cubicBezTo>
                    <a:pt x="197422" y="38186"/>
                    <a:pt x="206062" y="42610"/>
                    <a:pt x="214479" y="46744"/>
                  </a:cubicBezTo>
                  <a:cubicBezTo>
                    <a:pt x="215515" y="47256"/>
                    <a:pt x="216515" y="47673"/>
                    <a:pt x="217515" y="48006"/>
                  </a:cubicBezTo>
                  <a:cubicBezTo>
                    <a:pt x="223397" y="44767"/>
                    <a:pt x="227743" y="39803"/>
                    <a:pt x="234589" y="36243"/>
                  </a:cubicBezTo>
                  <a:cubicBezTo>
                    <a:pt x="238136" y="34395"/>
                    <a:pt x="241650" y="33567"/>
                    <a:pt x="245050" y="33567"/>
                  </a:cubicBez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4"/>
            <p:cNvSpPr/>
            <p:nvPr/>
          </p:nvSpPr>
          <p:spPr>
            <a:xfrm>
              <a:off x="-8525" y="-4025"/>
              <a:ext cx="5097024" cy="5168836"/>
            </a:xfrm>
            <a:custGeom>
              <a:avLst/>
              <a:gdLst/>
              <a:ahLst/>
              <a:cxnLst/>
              <a:rect l="l" t="t" r="r" b="b"/>
              <a:pathLst>
                <a:path w="159282" h="160735" extrusionOk="0">
                  <a:moveTo>
                    <a:pt x="0" y="0"/>
                  </a:moveTo>
                  <a:lnTo>
                    <a:pt x="0" y="160734"/>
                  </a:lnTo>
                  <a:lnTo>
                    <a:pt x="17717" y="160734"/>
                  </a:lnTo>
                  <a:cubicBezTo>
                    <a:pt x="42624" y="132171"/>
                    <a:pt x="80129" y="122658"/>
                    <a:pt x="105370" y="110549"/>
                  </a:cubicBezTo>
                  <a:cubicBezTo>
                    <a:pt x="146149" y="90987"/>
                    <a:pt x="159282" y="46672"/>
                    <a:pt x="129873" y="13835"/>
                  </a:cubicBezTo>
                  <a:cubicBezTo>
                    <a:pt x="125599" y="9061"/>
                    <a:pt x="121432" y="4477"/>
                    <a:pt x="11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4"/>
            <p:cNvSpPr/>
            <p:nvPr/>
          </p:nvSpPr>
          <p:spPr>
            <a:xfrm>
              <a:off x="6382687" y="-11419"/>
              <a:ext cx="2767584" cy="1234080"/>
            </a:xfrm>
            <a:custGeom>
              <a:avLst/>
              <a:gdLst/>
              <a:ahLst/>
              <a:cxnLst/>
              <a:rect l="l" t="t" r="r" b="b"/>
              <a:pathLst>
                <a:path w="86487" h="38565" extrusionOk="0">
                  <a:moveTo>
                    <a:pt x="0" y="0"/>
                  </a:moveTo>
                  <a:cubicBezTo>
                    <a:pt x="3828" y="10812"/>
                    <a:pt x="12368" y="20932"/>
                    <a:pt x="30944" y="20932"/>
                  </a:cubicBezTo>
                  <a:cubicBezTo>
                    <a:pt x="31841" y="20932"/>
                    <a:pt x="32762" y="20908"/>
                    <a:pt x="33707" y="20860"/>
                  </a:cubicBezTo>
                  <a:cubicBezTo>
                    <a:pt x="36624" y="20711"/>
                    <a:pt x="39363" y="20640"/>
                    <a:pt x="41936" y="20640"/>
                  </a:cubicBezTo>
                  <a:cubicBezTo>
                    <a:pt x="70098" y="20640"/>
                    <a:pt x="78512" y="29182"/>
                    <a:pt x="86487" y="38564"/>
                  </a:cubicBezTo>
                  <a:lnTo>
                    <a:pt x="86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44"/>
          <p:cNvSpPr txBox="1">
            <a:spLocks noGrp="1"/>
          </p:cNvSpPr>
          <p:nvPr>
            <p:ph type="title"/>
          </p:nvPr>
        </p:nvSpPr>
        <p:spPr>
          <a:xfrm>
            <a:off x="733600" y="377725"/>
            <a:ext cx="4752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424" name="Google Shape;424;p44"/>
          <p:cNvSpPr txBox="1">
            <a:spLocks noGrp="1"/>
          </p:cNvSpPr>
          <p:nvPr>
            <p:ph type="body" idx="1"/>
          </p:nvPr>
        </p:nvSpPr>
        <p:spPr>
          <a:xfrm>
            <a:off x="733600" y="1211025"/>
            <a:ext cx="3512700" cy="13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grpSp>
        <p:nvGrpSpPr>
          <p:cNvPr id="425" name="Google Shape;425;p44"/>
          <p:cNvGrpSpPr/>
          <p:nvPr/>
        </p:nvGrpSpPr>
        <p:grpSpPr>
          <a:xfrm>
            <a:off x="3982538" y="377713"/>
            <a:ext cx="3236134" cy="4794364"/>
            <a:chOff x="3982538" y="377713"/>
            <a:chExt cx="3236134" cy="4794364"/>
          </a:xfrm>
        </p:grpSpPr>
        <p:grpSp>
          <p:nvGrpSpPr>
            <p:cNvPr id="426" name="Google Shape;426;p44"/>
            <p:cNvGrpSpPr/>
            <p:nvPr/>
          </p:nvGrpSpPr>
          <p:grpSpPr>
            <a:xfrm>
              <a:off x="6808011" y="377713"/>
              <a:ext cx="410661" cy="408113"/>
              <a:chOff x="7098372" y="986300"/>
              <a:chExt cx="461054" cy="458142"/>
            </a:xfrm>
          </p:grpSpPr>
          <p:sp>
            <p:nvSpPr>
              <p:cNvPr id="427" name="Google Shape;427;p44"/>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4"/>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4"/>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4"/>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4"/>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4"/>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4"/>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4"/>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4"/>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4"/>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4"/>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4"/>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4"/>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44"/>
            <p:cNvGrpSpPr/>
            <p:nvPr/>
          </p:nvGrpSpPr>
          <p:grpSpPr>
            <a:xfrm rot="-5400000" flipH="1">
              <a:off x="4323770" y="4334385"/>
              <a:ext cx="496460" cy="1178923"/>
              <a:chOff x="8620867" y="3217042"/>
              <a:chExt cx="561797" cy="1334228"/>
            </a:xfrm>
          </p:grpSpPr>
          <p:sp>
            <p:nvSpPr>
              <p:cNvPr id="441" name="Google Shape;441;p44"/>
              <p:cNvSpPr/>
              <p:nvPr/>
            </p:nvSpPr>
            <p:spPr>
              <a:xfrm>
                <a:off x="8767374" y="3363325"/>
                <a:ext cx="194906" cy="190718"/>
              </a:xfrm>
              <a:custGeom>
                <a:avLst/>
                <a:gdLst/>
                <a:ahLst/>
                <a:cxnLst/>
                <a:rect l="l" t="t" r="r" b="b"/>
                <a:pathLst>
                  <a:path w="6097" h="5966" extrusionOk="0">
                    <a:moveTo>
                      <a:pt x="3232" y="1"/>
                    </a:moveTo>
                    <a:cubicBezTo>
                      <a:pt x="2918" y="1"/>
                      <a:pt x="2602" y="120"/>
                      <a:pt x="2358" y="358"/>
                    </a:cubicBezTo>
                    <a:lnTo>
                      <a:pt x="477" y="2239"/>
                    </a:lnTo>
                    <a:cubicBezTo>
                      <a:pt x="1" y="2715"/>
                      <a:pt x="1" y="3489"/>
                      <a:pt x="477" y="3965"/>
                    </a:cubicBezTo>
                    <a:cubicBezTo>
                      <a:pt x="715" y="4204"/>
                      <a:pt x="1028" y="4323"/>
                      <a:pt x="1340" y="4323"/>
                    </a:cubicBezTo>
                    <a:cubicBezTo>
                      <a:pt x="1653" y="4323"/>
                      <a:pt x="1965" y="4204"/>
                      <a:pt x="2204" y="3965"/>
                    </a:cubicBezTo>
                    <a:lnTo>
                      <a:pt x="2287" y="3894"/>
                    </a:lnTo>
                    <a:lnTo>
                      <a:pt x="4359" y="5966"/>
                    </a:lnTo>
                    <a:cubicBezTo>
                      <a:pt x="4894" y="5347"/>
                      <a:pt x="5478" y="4775"/>
                      <a:pt x="6097" y="4239"/>
                    </a:cubicBezTo>
                    <a:lnTo>
                      <a:pt x="4013" y="2168"/>
                    </a:lnTo>
                    <a:lnTo>
                      <a:pt x="4097" y="2084"/>
                    </a:lnTo>
                    <a:cubicBezTo>
                      <a:pt x="4573" y="1608"/>
                      <a:pt x="4573" y="834"/>
                      <a:pt x="4097" y="358"/>
                    </a:cubicBezTo>
                    <a:cubicBezTo>
                      <a:pt x="3859" y="120"/>
                      <a:pt x="3546" y="1"/>
                      <a:pt x="3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4"/>
              <p:cNvSpPr/>
              <p:nvPr/>
            </p:nvSpPr>
            <p:spPr>
              <a:xfrm>
                <a:off x="8620867" y="3638661"/>
                <a:ext cx="192604" cy="160285"/>
              </a:xfrm>
              <a:custGeom>
                <a:avLst/>
                <a:gdLst/>
                <a:ahLst/>
                <a:cxnLst/>
                <a:rect l="l" t="t" r="r" b="b"/>
                <a:pathLst>
                  <a:path w="6025" h="5014" extrusionOk="0">
                    <a:moveTo>
                      <a:pt x="2037" y="0"/>
                    </a:moveTo>
                    <a:cubicBezTo>
                      <a:pt x="1497" y="0"/>
                      <a:pt x="1007" y="363"/>
                      <a:pt x="857" y="901"/>
                    </a:cubicBezTo>
                    <a:lnTo>
                      <a:pt x="167" y="3472"/>
                    </a:lnTo>
                    <a:cubicBezTo>
                      <a:pt x="0" y="4127"/>
                      <a:pt x="381" y="4806"/>
                      <a:pt x="1036" y="4973"/>
                    </a:cubicBezTo>
                    <a:cubicBezTo>
                      <a:pt x="1140" y="5000"/>
                      <a:pt x="1245" y="5013"/>
                      <a:pt x="1350" y="5013"/>
                    </a:cubicBezTo>
                    <a:cubicBezTo>
                      <a:pt x="1880" y="5013"/>
                      <a:pt x="2387" y="4672"/>
                      <a:pt x="2536" y="4115"/>
                    </a:cubicBezTo>
                    <a:lnTo>
                      <a:pt x="2560" y="4008"/>
                    </a:lnTo>
                    <a:lnTo>
                      <a:pt x="5394" y="4758"/>
                    </a:lnTo>
                    <a:cubicBezTo>
                      <a:pt x="5536" y="3949"/>
                      <a:pt x="5751" y="3163"/>
                      <a:pt x="6025" y="2401"/>
                    </a:cubicBezTo>
                    <a:lnTo>
                      <a:pt x="3191" y="1639"/>
                    </a:lnTo>
                    <a:lnTo>
                      <a:pt x="3227" y="1532"/>
                    </a:lnTo>
                    <a:cubicBezTo>
                      <a:pt x="3393" y="889"/>
                      <a:pt x="3012" y="210"/>
                      <a:pt x="2357" y="43"/>
                    </a:cubicBezTo>
                    <a:cubicBezTo>
                      <a:pt x="2250" y="14"/>
                      <a:pt x="2143" y="0"/>
                      <a:pt x="2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4"/>
              <p:cNvSpPr/>
              <p:nvPr/>
            </p:nvSpPr>
            <p:spPr>
              <a:xfrm>
                <a:off x="8620867" y="3969109"/>
                <a:ext cx="192604" cy="160669"/>
              </a:xfrm>
              <a:custGeom>
                <a:avLst/>
                <a:gdLst/>
                <a:ahLst/>
                <a:cxnLst/>
                <a:rect l="l" t="t" r="r" b="b"/>
                <a:pathLst>
                  <a:path w="6025" h="5026" extrusionOk="0">
                    <a:moveTo>
                      <a:pt x="1349" y="0"/>
                    </a:moveTo>
                    <a:cubicBezTo>
                      <a:pt x="1245" y="0"/>
                      <a:pt x="1140" y="14"/>
                      <a:pt x="1036" y="41"/>
                    </a:cubicBezTo>
                    <a:cubicBezTo>
                      <a:pt x="381" y="220"/>
                      <a:pt x="0" y="886"/>
                      <a:pt x="167" y="1541"/>
                    </a:cubicBezTo>
                    <a:lnTo>
                      <a:pt x="857" y="4113"/>
                    </a:lnTo>
                    <a:cubicBezTo>
                      <a:pt x="1007" y="4661"/>
                      <a:pt x="1498" y="5025"/>
                      <a:pt x="2038" y="5025"/>
                    </a:cubicBezTo>
                    <a:cubicBezTo>
                      <a:pt x="2143" y="5025"/>
                      <a:pt x="2250" y="5011"/>
                      <a:pt x="2357" y="4982"/>
                    </a:cubicBezTo>
                    <a:cubicBezTo>
                      <a:pt x="3012" y="4804"/>
                      <a:pt x="3393" y="4137"/>
                      <a:pt x="3227" y="3482"/>
                    </a:cubicBezTo>
                    <a:lnTo>
                      <a:pt x="3191" y="3375"/>
                    </a:lnTo>
                    <a:lnTo>
                      <a:pt x="6025" y="2625"/>
                    </a:lnTo>
                    <a:cubicBezTo>
                      <a:pt x="5751" y="1863"/>
                      <a:pt x="5548" y="1065"/>
                      <a:pt x="5394" y="255"/>
                    </a:cubicBezTo>
                    <a:lnTo>
                      <a:pt x="2560" y="1017"/>
                    </a:lnTo>
                    <a:lnTo>
                      <a:pt x="2536" y="910"/>
                    </a:lnTo>
                    <a:cubicBezTo>
                      <a:pt x="2387" y="343"/>
                      <a:pt x="1880" y="0"/>
                      <a:pt x="1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4"/>
              <p:cNvSpPr/>
              <p:nvPr/>
            </p:nvSpPr>
            <p:spPr>
              <a:xfrm>
                <a:off x="8767374" y="4214012"/>
                <a:ext cx="194906" cy="191070"/>
              </a:xfrm>
              <a:custGeom>
                <a:avLst/>
                <a:gdLst/>
                <a:ahLst/>
                <a:cxnLst/>
                <a:rect l="l" t="t" r="r" b="b"/>
                <a:pathLst>
                  <a:path w="6097" h="5977" extrusionOk="0">
                    <a:moveTo>
                      <a:pt x="4359" y="0"/>
                    </a:moveTo>
                    <a:lnTo>
                      <a:pt x="2287" y="2084"/>
                    </a:lnTo>
                    <a:lnTo>
                      <a:pt x="2204" y="2000"/>
                    </a:lnTo>
                    <a:cubicBezTo>
                      <a:pt x="1965" y="1762"/>
                      <a:pt x="1653" y="1643"/>
                      <a:pt x="1340" y="1643"/>
                    </a:cubicBezTo>
                    <a:cubicBezTo>
                      <a:pt x="1028" y="1643"/>
                      <a:pt x="715" y="1762"/>
                      <a:pt x="477" y="2000"/>
                    </a:cubicBezTo>
                    <a:cubicBezTo>
                      <a:pt x="1" y="2477"/>
                      <a:pt x="1" y="3262"/>
                      <a:pt x="477" y="3739"/>
                    </a:cubicBezTo>
                    <a:lnTo>
                      <a:pt x="2358" y="5620"/>
                    </a:lnTo>
                    <a:cubicBezTo>
                      <a:pt x="2597" y="5858"/>
                      <a:pt x="2912" y="5977"/>
                      <a:pt x="3228" y="5977"/>
                    </a:cubicBezTo>
                    <a:cubicBezTo>
                      <a:pt x="3543" y="5977"/>
                      <a:pt x="3859" y="5858"/>
                      <a:pt x="4097" y="5620"/>
                    </a:cubicBezTo>
                    <a:cubicBezTo>
                      <a:pt x="4573" y="5144"/>
                      <a:pt x="4573" y="4370"/>
                      <a:pt x="4097" y="3893"/>
                    </a:cubicBezTo>
                    <a:lnTo>
                      <a:pt x="4013" y="3810"/>
                    </a:lnTo>
                    <a:lnTo>
                      <a:pt x="6097" y="1738"/>
                    </a:lnTo>
                    <a:cubicBezTo>
                      <a:pt x="5478" y="1203"/>
                      <a:pt x="4894" y="619"/>
                      <a:pt x="4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4"/>
              <p:cNvSpPr/>
              <p:nvPr/>
            </p:nvSpPr>
            <p:spPr>
              <a:xfrm>
                <a:off x="9174640" y="4443891"/>
                <a:ext cx="8024" cy="31999"/>
              </a:xfrm>
              <a:custGeom>
                <a:avLst/>
                <a:gdLst/>
                <a:ahLst/>
                <a:cxnLst/>
                <a:rect l="l" t="t" r="r" b="b"/>
                <a:pathLst>
                  <a:path w="251" h="1001" extrusionOk="0">
                    <a:moveTo>
                      <a:pt x="251" y="0"/>
                    </a:moveTo>
                    <a:lnTo>
                      <a:pt x="1" y="929"/>
                    </a:lnTo>
                    <a:lnTo>
                      <a:pt x="108" y="953"/>
                    </a:lnTo>
                    <a:cubicBezTo>
                      <a:pt x="155" y="965"/>
                      <a:pt x="203" y="989"/>
                      <a:pt x="251" y="1001"/>
                    </a:cubicBezTo>
                    <a:lnTo>
                      <a:pt x="2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4"/>
              <p:cNvSpPr/>
              <p:nvPr/>
            </p:nvSpPr>
            <p:spPr>
              <a:xfrm>
                <a:off x="9174640" y="3292165"/>
                <a:ext cx="8024" cy="32383"/>
              </a:xfrm>
              <a:custGeom>
                <a:avLst/>
                <a:gdLst/>
                <a:ahLst/>
                <a:cxnLst/>
                <a:rect l="l" t="t" r="r" b="b"/>
                <a:pathLst>
                  <a:path w="251" h="1013" extrusionOk="0">
                    <a:moveTo>
                      <a:pt x="251" y="0"/>
                    </a:moveTo>
                    <a:cubicBezTo>
                      <a:pt x="203" y="24"/>
                      <a:pt x="155" y="36"/>
                      <a:pt x="108" y="48"/>
                    </a:cubicBezTo>
                    <a:lnTo>
                      <a:pt x="1" y="84"/>
                    </a:lnTo>
                    <a:lnTo>
                      <a:pt x="251" y="1012"/>
                    </a:lnTo>
                    <a:lnTo>
                      <a:pt x="2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9042199" y="3217042"/>
                <a:ext cx="130939" cy="188576"/>
              </a:xfrm>
              <a:custGeom>
                <a:avLst/>
                <a:gdLst/>
                <a:ahLst/>
                <a:cxnLst/>
                <a:rect l="l" t="t" r="r" b="b"/>
                <a:pathLst>
                  <a:path w="4096" h="5899" extrusionOk="0">
                    <a:moveTo>
                      <a:pt x="3899" y="1"/>
                    </a:moveTo>
                    <a:cubicBezTo>
                      <a:pt x="3805" y="1"/>
                      <a:pt x="3710" y="12"/>
                      <a:pt x="3620" y="40"/>
                    </a:cubicBezTo>
                    <a:lnTo>
                      <a:pt x="1048" y="731"/>
                    </a:lnTo>
                    <a:cubicBezTo>
                      <a:pt x="393" y="910"/>
                      <a:pt x="0" y="1576"/>
                      <a:pt x="179" y="2231"/>
                    </a:cubicBezTo>
                    <a:cubicBezTo>
                      <a:pt x="318" y="2749"/>
                      <a:pt x="800" y="3134"/>
                      <a:pt x="1351" y="3134"/>
                    </a:cubicBezTo>
                    <a:cubicBezTo>
                      <a:pt x="1458" y="3134"/>
                      <a:pt x="1568" y="3119"/>
                      <a:pt x="1679" y="3088"/>
                    </a:cubicBezTo>
                    <a:lnTo>
                      <a:pt x="1786" y="3065"/>
                    </a:lnTo>
                    <a:lnTo>
                      <a:pt x="2536" y="5898"/>
                    </a:lnTo>
                    <a:cubicBezTo>
                      <a:pt x="3048" y="5720"/>
                      <a:pt x="3572" y="5565"/>
                      <a:pt x="4096" y="5434"/>
                    </a:cubicBezTo>
                    <a:lnTo>
                      <a:pt x="4096" y="17"/>
                    </a:lnTo>
                    <a:cubicBezTo>
                      <a:pt x="4032" y="7"/>
                      <a:pt x="3966" y="1"/>
                      <a:pt x="3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9042199" y="4362821"/>
                <a:ext cx="130939" cy="188448"/>
              </a:xfrm>
              <a:custGeom>
                <a:avLst/>
                <a:gdLst/>
                <a:ahLst/>
                <a:cxnLst/>
                <a:rect l="l" t="t" r="r" b="b"/>
                <a:pathLst>
                  <a:path w="4096" h="5895" extrusionOk="0">
                    <a:moveTo>
                      <a:pt x="2536" y="0"/>
                    </a:moveTo>
                    <a:lnTo>
                      <a:pt x="1786" y="2834"/>
                    </a:lnTo>
                    <a:lnTo>
                      <a:pt x="1679" y="2798"/>
                    </a:lnTo>
                    <a:cubicBezTo>
                      <a:pt x="1572" y="2770"/>
                      <a:pt x="1465" y="2757"/>
                      <a:pt x="1361" y="2757"/>
                    </a:cubicBezTo>
                    <a:cubicBezTo>
                      <a:pt x="806" y="2757"/>
                      <a:pt x="319" y="3136"/>
                      <a:pt x="179" y="3667"/>
                    </a:cubicBezTo>
                    <a:cubicBezTo>
                      <a:pt x="0" y="4322"/>
                      <a:pt x="393" y="4989"/>
                      <a:pt x="1048" y="5168"/>
                    </a:cubicBezTo>
                    <a:lnTo>
                      <a:pt x="3620" y="5858"/>
                    </a:lnTo>
                    <a:cubicBezTo>
                      <a:pt x="3720" y="5881"/>
                      <a:pt x="3825" y="5894"/>
                      <a:pt x="3928" y="5894"/>
                    </a:cubicBezTo>
                    <a:cubicBezTo>
                      <a:pt x="3985" y="5894"/>
                      <a:pt x="4041" y="5890"/>
                      <a:pt x="4096" y="5882"/>
                    </a:cubicBezTo>
                    <a:lnTo>
                      <a:pt x="4096" y="453"/>
                    </a:lnTo>
                    <a:cubicBezTo>
                      <a:pt x="3572" y="334"/>
                      <a:pt x="3048" y="179"/>
                      <a:pt x="2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4"/>
              <p:cNvSpPr/>
              <p:nvPr/>
            </p:nvSpPr>
            <p:spPr>
              <a:xfrm>
                <a:off x="8862925" y="3471791"/>
                <a:ext cx="310213" cy="824825"/>
              </a:xfrm>
              <a:custGeom>
                <a:avLst/>
                <a:gdLst/>
                <a:ahLst/>
                <a:cxnLst/>
                <a:rect l="l" t="t" r="r" b="b"/>
                <a:pathLst>
                  <a:path w="9704" h="25802" extrusionOk="0">
                    <a:moveTo>
                      <a:pt x="6942" y="5192"/>
                    </a:moveTo>
                    <a:cubicBezTo>
                      <a:pt x="7620" y="5192"/>
                      <a:pt x="8168" y="5740"/>
                      <a:pt x="8168" y="6418"/>
                    </a:cubicBezTo>
                    <a:cubicBezTo>
                      <a:pt x="8168" y="7097"/>
                      <a:pt x="7620" y="7645"/>
                      <a:pt x="6942" y="7645"/>
                    </a:cubicBezTo>
                    <a:cubicBezTo>
                      <a:pt x="6263" y="7645"/>
                      <a:pt x="5715" y="7097"/>
                      <a:pt x="5715" y="6418"/>
                    </a:cubicBezTo>
                    <a:cubicBezTo>
                      <a:pt x="5715" y="5740"/>
                      <a:pt x="6263" y="5192"/>
                      <a:pt x="6942" y="5192"/>
                    </a:cubicBezTo>
                    <a:close/>
                    <a:moveTo>
                      <a:pt x="4263" y="11681"/>
                    </a:moveTo>
                    <a:cubicBezTo>
                      <a:pt x="4930" y="11681"/>
                      <a:pt x="5477" y="12229"/>
                      <a:pt x="5477" y="12895"/>
                    </a:cubicBezTo>
                    <a:cubicBezTo>
                      <a:pt x="5477" y="13574"/>
                      <a:pt x="4930" y="14122"/>
                      <a:pt x="4263" y="14122"/>
                    </a:cubicBezTo>
                    <a:cubicBezTo>
                      <a:pt x="3584" y="14122"/>
                      <a:pt x="3037" y="13574"/>
                      <a:pt x="3037" y="12895"/>
                    </a:cubicBezTo>
                    <a:cubicBezTo>
                      <a:pt x="3037" y="12229"/>
                      <a:pt x="3584" y="11681"/>
                      <a:pt x="4263" y="11681"/>
                    </a:cubicBezTo>
                    <a:close/>
                    <a:moveTo>
                      <a:pt x="6942" y="18158"/>
                    </a:moveTo>
                    <a:cubicBezTo>
                      <a:pt x="7620" y="18158"/>
                      <a:pt x="8168" y="18706"/>
                      <a:pt x="8168" y="19384"/>
                    </a:cubicBezTo>
                    <a:cubicBezTo>
                      <a:pt x="8168" y="20063"/>
                      <a:pt x="7620" y="20611"/>
                      <a:pt x="6942" y="20611"/>
                    </a:cubicBezTo>
                    <a:cubicBezTo>
                      <a:pt x="6263" y="20611"/>
                      <a:pt x="5715" y="20063"/>
                      <a:pt x="5715" y="19384"/>
                    </a:cubicBezTo>
                    <a:cubicBezTo>
                      <a:pt x="5715" y="18706"/>
                      <a:pt x="6263" y="18158"/>
                      <a:pt x="6942" y="18158"/>
                    </a:cubicBezTo>
                    <a:close/>
                    <a:moveTo>
                      <a:pt x="9704" y="1"/>
                    </a:moveTo>
                    <a:cubicBezTo>
                      <a:pt x="4108" y="1620"/>
                      <a:pt x="0" y="6787"/>
                      <a:pt x="0" y="12895"/>
                    </a:cubicBezTo>
                    <a:cubicBezTo>
                      <a:pt x="0" y="19015"/>
                      <a:pt x="4108" y="24182"/>
                      <a:pt x="9704" y="25802"/>
                    </a:cubicBezTo>
                    <a:lnTo>
                      <a:pt x="9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2"/>
        <p:cNvGrpSpPr/>
        <p:nvPr/>
      </p:nvGrpSpPr>
      <p:grpSpPr>
        <a:xfrm>
          <a:off x="0" y="0"/>
          <a:ext cx="0" cy="0"/>
          <a:chOff x="0" y="0"/>
          <a:chExt cx="0" cy="0"/>
        </a:xfrm>
      </p:grpSpPr>
      <p:sp>
        <p:nvSpPr>
          <p:cNvPr id="2533" name="Google Shape;2533;p89">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2534" name="Google Shape;2534;p89">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8"/>
        <p:cNvGrpSpPr/>
        <p:nvPr/>
      </p:nvGrpSpPr>
      <p:grpSpPr>
        <a:xfrm>
          <a:off x="0" y="0"/>
          <a:ext cx="0" cy="0"/>
          <a:chOff x="0" y="0"/>
          <a:chExt cx="0" cy="0"/>
        </a:xfrm>
      </p:grpSpPr>
      <p:sp>
        <p:nvSpPr>
          <p:cNvPr id="2539" name="Google Shape;2539;p90">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2540" name="Google Shape;2540;p90">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sp>
        <p:nvSpPr>
          <p:cNvPr id="2545" name="Google Shape;2545;p91"/>
          <p:cNvSpPr txBox="1"/>
          <p:nvPr/>
        </p:nvSpPr>
        <p:spPr>
          <a:xfrm>
            <a:off x="733600" y="1222200"/>
            <a:ext cx="3566400" cy="338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37474F"/>
                </a:solidFill>
                <a:latin typeface="Signika"/>
                <a:ea typeface="Signika"/>
                <a:cs typeface="Signika"/>
                <a:sym typeface="Signika"/>
              </a:rPr>
              <a:t>Did you like the resources on this template? Get them for free at our other websites.</a:t>
            </a:r>
            <a:endParaRPr>
              <a:solidFill>
                <a:srgbClr val="37474F"/>
              </a:solidFill>
              <a:latin typeface="Signika"/>
              <a:ea typeface="Signika"/>
              <a:cs typeface="Signika"/>
              <a:sym typeface="Signika"/>
            </a:endParaRPr>
          </a:p>
          <a:p>
            <a:pPr marL="0" lvl="0" indent="0" algn="l" rtl="0">
              <a:lnSpc>
                <a:spcPct val="115000"/>
              </a:lnSpc>
              <a:spcBef>
                <a:spcPts val="1600"/>
              </a:spcBef>
              <a:spcAft>
                <a:spcPts val="0"/>
              </a:spcAft>
              <a:buNone/>
            </a:pPr>
            <a:r>
              <a:rPr lang="en">
                <a:solidFill>
                  <a:srgbClr val="37474F"/>
                </a:solidFill>
                <a:latin typeface="Signika"/>
                <a:ea typeface="Signika"/>
                <a:cs typeface="Signika"/>
                <a:sym typeface="Signika"/>
              </a:rPr>
              <a:t>VECTORS:</a:t>
            </a:r>
            <a:endParaRPr>
              <a:solidFill>
                <a:srgbClr val="37474F"/>
              </a:solidFill>
              <a:latin typeface="Signika"/>
              <a:ea typeface="Signika"/>
              <a:cs typeface="Signika"/>
              <a:sym typeface="Signika"/>
            </a:endParaRPr>
          </a:p>
          <a:p>
            <a:pPr marL="457200" lvl="0" indent="-317500" algn="l" rtl="0">
              <a:lnSpc>
                <a:spcPct val="115000"/>
              </a:lnSpc>
              <a:spcBef>
                <a:spcPts val="1600"/>
              </a:spcBef>
              <a:spcAft>
                <a:spcPts val="0"/>
              </a:spcAft>
              <a:buClr>
                <a:srgbClr val="37474F"/>
              </a:buClr>
              <a:buSzPts val="1400"/>
              <a:buFont typeface="Signika"/>
              <a:buChar char="●"/>
            </a:pPr>
            <a:r>
              <a:rPr lang="en">
                <a:solidFill>
                  <a:schemeClr val="hlink"/>
                </a:solidFill>
                <a:uFill>
                  <a:noFill/>
                </a:uFill>
                <a:latin typeface="Signika"/>
                <a:ea typeface="Signika"/>
                <a:cs typeface="Signika"/>
                <a:sym typeface="Signika"/>
                <a:hlinkClick r:id="rId3"/>
              </a:rPr>
              <a:t>Social distancing in public transport 1</a:t>
            </a:r>
            <a:endParaRPr>
              <a:solidFill>
                <a:srgbClr val="37474F"/>
              </a:solidFill>
              <a:latin typeface="Signika"/>
              <a:ea typeface="Signika"/>
              <a:cs typeface="Signika"/>
              <a:sym typeface="Signika"/>
            </a:endParaRPr>
          </a:p>
          <a:p>
            <a:pPr marL="457200" lvl="0" indent="-317500" algn="l" rtl="0">
              <a:lnSpc>
                <a:spcPct val="115000"/>
              </a:lnSpc>
              <a:spcBef>
                <a:spcPts val="0"/>
              </a:spcBef>
              <a:spcAft>
                <a:spcPts val="0"/>
              </a:spcAft>
              <a:buClr>
                <a:srgbClr val="37474F"/>
              </a:buClr>
              <a:buSzPts val="1400"/>
              <a:buFont typeface="Signika"/>
              <a:buChar char="●"/>
            </a:pPr>
            <a:r>
              <a:rPr lang="en">
                <a:solidFill>
                  <a:schemeClr val="hlink"/>
                </a:solidFill>
                <a:uFill>
                  <a:noFill/>
                </a:uFill>
                <a:latin typeface="Signika"/>
                <a:ea typeface="Signika"/>
                <a:cs typeface="Signika"/>
                <a:sym typeface="Signika"/>
                <a:hlinkClick r:id="rId4"/>
              </a:rPr>
              <a:t>Social distancing in public transport 2</a:t>
            </a:r>
            <a:endParaRPr>
              <a:solidFill>
                <a:srgbClr val="37474F"/>
              </a:solidFill>
              <a:latin typeface="Signika"/>
              <a:ea typeface="Signika"/>
              <a:cs typeface="Signika"/>
              <a:sym typeface="Signika"/>
            </a:endParaRPr>
          </a:p>
          <a:p>
            <a:pPr marL="457200" lvl="0" indent="-317500" algn="l" rtl="0">
              <a:lnSpc>
                <a:spcPct val="115000"/>
              </a:lnSpc>
              <a:spcBef>
                <a:spcPts val="0"/>
              </a:spcBef>
              <a:spcAft>
                <a:spcPts val="0"/>
              </a:spcAft>
              <a:buClr>
                <a:srgbClr val="37474F"/>
              </a:buClr>
              <a:buSzPts val="1400"/>
              <a:buFont typeface="Signika"/>
              <a:buChar char="●"/>
            </a:pPr>
            <a:r>
              <a:rPr lang="en">
                <a:solidFill>
                  <a:schemeClr val="hlink"/>
                </a:solidFill>
                <a:uFill>
                  <a:noFill/>
                </a:uFill>
                <a:latin typeface="Signika"/>
                <a:ea typeface="Signika"/>
                <a:cs typeface="Signika"/>
                <a:sym typeface="Signika"/>
                <a:hlinkClick r:id="rId5"/>
              </a:rPr>
              <a:t>Urban bus</a:t>
            </a:r>
            <a:endParaRPr>
              <a:solidFill>
                <a:srgbClr val="37474F"/>
              </a:solidFill>
              <a:latin typeface="Signika"/>
              <a:ea typeface="Signika"/>
              <a:cs typeface="Signika"/>
              <a:sym typeface="Signika"/>
            </a:endParaRPr>
          </a:p>
          <a:p>
            <a:pPr marL="457200" lvl="0" indent="-317500" algn="l" rtl="0">
              <a:lnSpc>
                <a:spcPct val="115000"/>
              </a:lnSpc>
              <a:spcBef>
                <a:spcPts val="0"/>
              </a:spcBef>
              <a:spcAft>
                <a:spcPts val="0"/>
              </a:spcAft>
              <a:buClr>
                <a:srgbClr val="37474F"/>
              </a:buClr>
              <a:buSzPts val="1400"/>
              <a:buFont typeface="Signika"/>
              <a:buChar char="●"/>
            </a:pPr>
            <a:r>
              <a:rPr lang="en">
                <a:solidFill>
                  <a:schemeClr val="hlink"/>
                </a:solidFill>
                <a:uFill>
                  <a:noFill/>
                </a:uFill>
                <a:latin typeface="Signika"/>
                <a:ea typeface="Signika"/>
                <a:cs typeface="Signika"/>
                <a:sym typeface="Signika"/>
                <a:hlinkClick r:id="rId6"/>
              </a:rPr>
              <a:t>Workers providing cleaning service</a:t>
            </a:r>
            <a:endParaRPr>
              <a:solidFill>
                <a:srgbClr val="37474F"/>
              </a:solidFill>
              <a:latin typeface="Signika"/>
              <a:ea typeface="Signika"/>
              <a:cs typeface="Signika"/>
              <a:sym typeface="Signika"/>
            </a:endParaRPr>
          </a:p>
          <a:p>
            <a:pPr marL="457200" lvl="0" indent="-317500" algn="l" rtl="0">
              <a:lnSpc>
                <a:spcPct val="115000"/>
              </a:lnSpc>
              <a:spcBef>
                <a:spcPts val="0"/>
              </a:spcBef>
              <a:spcAft>
                <a:spcPts val="0"/>
              </a:spcAft>
              <a:buClr>
                <a:srgbClr val="37474F"/>
              </a:buClr>
              <a:buSzPts val="1400"/>
              <a:buFont typeface="Signika"/>
              <a:buChar char="●"/>
            </a:pPr>
            <a:r>
              <a:rPr lang="en">
                <a:solidFill>
                  <a:schemeClr val="hlink"/>
                </a:solidFill>
                <a:uFill>
                  <a:noFill/>
                </a:uFill>
                <a:latin typeface="Signika"/>
                <a:ea typeface="Signika"/>
                <a:cs typeface="Signika"/>
                <a:sym typeface="Signika"/>
                <a:hlinkClick r:id="rId7"/>
              </a:rPr>
              <a:t>Coronavirus Prevention</a:t>
            </a:r>
            <a:endParaRPr>
              <a:solidFill>
                <a:srgbClr val="37474F"/>
              </a:solidFill>
              <a:latin typeface="Signika"/>
              <a:ea typeface="Signika"/>
              <a:cs typeface="Signika"/>
              <a:sym typeface="Signika"/>
            </a:endParaRPr>
          </a:p>
          <a:p>
            <a:pPr marL="457200" lvl="0" indent="-317500" algn="l" rtl="0">
              <a:lnSpc>
                <a:spcPct val="115000"/>
              </a:lnSpc>
              <a:spcBef>
                <a:spcPts val="0"/>
              </a:spcBef>
              <a:spcAft>
                <a:spcPts val="0"/>
              </a:spcAft>
              <a:buClr>
                <a:srgbClr val="37474F"/>
              </a:buClr>
              <a:buSzPts val="1400"/>
              <a:buFont typeface="Signika"/>
              <a:buChar char="●"/>
            </a:pPr>
            <a:r>
              <a:rPr lang="en">
                <a:solidFill>
                  <a:schemeClr val="hlink"/>
                </a:solidFill>
                <a:uFill>
                  <a:noFill/>
                </a:uFill>
                <a:latin typeface="Signika"/>
                <a:ea typeface="Signika"/>
                <a:cs typeface="Signika"/>
                <a:sym typeface="Signika"/>
                <a:hlinkClick r:id="rId8"/>
              </a:rPr>
              <a:t>Colorful landing page</a:t>
            </a:r>
            <a:endParaRPr>
              <a:solidFill>
                <a:srgbClr val="37474F"/>
              </a:solidFill>
              <a:latin typeface="Signika"/>
              <a:ea typeface="Signika"/>
              <a:cs typeface="Signika"/>
              <a:sym typeface="Signika"/>
            </a:endParaRPr>
          </a:p>
          <a:p>
            <a:pPr marL="457200" lvl="0" indent="-317500" algn="l" rtl="0">
              <a:lnSpc>
                <a:spcPct val="115000"/>
              </a:lnSpc>
              <a:spcBef>
                <a:spcPts val="0"/>
              </a:spcBef>
              <a:spcAft>
                <a:spcPts val="0"/>
              </a:spcAft>
              <a:buClr>
                <a:srgbClr val="37474F"/>
              </a:buClr>
              <a:buSzPts val="1400"/>
              <a:buFont typeface="Signika"/>
              <a:buChar char="●"/>
            </a:pPr>
            <a:r>
              <a:rPr lang="en">
                <a:solidFill>
                  <a:schemeClr val="hlink"/>
                </a:solidFill>
                <a:uFill>
                  <a:noFill/>
                </a:uFill>
                <a:latin typeface="Signika"/>
                <a:ea typeface="Signika"/>
                <a:cs typeface="Signika"/>
                <a:sym typeface="Signika"/>
                <a:hlinkClick r:id="rId9"/>
              </a:rPr>
              <a:t>Delivery service woman on bicycle</a:t>
            </a:r>
            <a:endParaRPr>
              <a:solidFill>
                <a:srgbClr val="37474F"/>
              </a:solidFill>
              <a:latin typeface="Signika"/>
              <a:ea typeface="Signika"/>
              <a:cs typeface="Signika"/>
              <a:sym typeface="Signika"/>
            </a:endParaRPr>
          </a:p>
          <a:p>
            <a:pPr marL="457200" lvl="0" indent="-317500" algn="l" rtl="0">
              <a:lnSpc>
                <a:spcPct val="115000"/>
              </a:lnSpc>
              <a:spcBef>
                <a:spcPts val="0"/>
              </a:spcBef>
              <a:spcAft>
                <a:spcPts val="0"/>
              </a:spcAft>
              <a:buClr>
                <a:srgbClr val="37474F"/>
              </a:buClr>
              <a:buSzPts val="1400"/>
              <a:buFont typeface="Signika"/>
              <a:buChar char="●"/>
            </a:pPr>
            <a:r>
              <a:rPr lang="en">
                <a:solidFill>
                  <a:schemeClr val="hlink"/>
                </a:solidFill>
                <a:uFill>
                  <a:noFill/>
                </a:uFill>
                <a:latin typeface="Signika"/>
                <a:ea typeface="Signika"/>
                <a:cs typeface="Signika"/>
                <a:sym typeface="Signika"/>
                <a:hlinkClick r:id="rId10"/>
              </a:rPr>
              <a:t>COVID-19 Icon</a:t>
            </a:r>
            <a:endParaRPr/>
          </a:p>
          <a:p>
            <a:pPr marL="457200" lvl="0" indent="-317500" algn="l" rtl="0">
              <a:lnSpc>
                <a:spcPct val="115000"/>
              </a:lnSpc>
              <a:spcBef>
                <a:spcPts val="0"/>
              </a:spcBef>
              <a:spcAft>
                <a:spcPts val="0"/>
              </a:spcAft>
              <a:buClr>
                <a:srgbClr val="37474F"/>
              </a:buClr>
              <a:buSzPts val="1400"/>
              <a:buFont typeface="Signika"/>
              <a:buChar char="●"/>
            </a:pPr>
            <a:r>
              <a:rPr lang="en">
                <a:solidFill>
                  <a:schemeClr val="dk1"/>
                </a:solidFill>
                <a:uFill>
                  <a:noFill/>
                </a:uFill>
                <a:latin typeface="Signika"/>
                <a:ea typeface="Signika"/>
                <a:cs typeface="Signika"/>
                <a:sym typeface="Signika"/>
                <a:hlinkClick r:id="rId11">
                  <a:extLst>
                    <a:ext uri="{A12FA001-AC4F-418D-AE19-62706E023703}">
                      <ahyp:hlinkClr xmlns:ahyp="http://schemas.microsoft.com/office/drawing/2018/hyperlinkcolor" val="tx"/>
                    </a:ext>
                  </a:extLst>
                </a:hlinkClick>
              </a:rPr>
              <a:t>Geometric background</a:t>
            </a:r>
            <a:endParaRPr>
              <a:solidFill>
                <a:srgbClr val="37474F"/>
              </a:solidFill>
              <a:latin typeface="Signika"/>
              <a:ea typeface="Signika"/>
              <a:cs typeface="Signika"/>
              <a:sym typeface="Signika"/>
            </a:endParaRPr>
          </a:p>
        </p:txBody>
      </p:sp>
      <p:sp>
        <p:nvSpPr>
          <p:cNvPr id="2546" name="Google Shape;2546;p91"/>
          <p:cNvSpPr txBox="1"/>
          <p:nvPr/>
        </p:nvSpPr>
        <p:spPr>
          <a:xfrm>
            <a:off x="4802125" y="1222200"/>
            <a:ext cx="3566400" cy="2743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37474F"/>
              </a:buClr>
              <a:buSzPts val="1400"/>
              <a:buFont typeface="Signika"/>
              <a:buChar char="●"/>
            </a:pPr>
            <a:r>
              <a:rPr lang="en">
                <a:solidFill>
                  <a:schemeClr val="hlink"/>
                </a:solidFill>
                <a:uFill>
                  <a:noFill/>
                </a:uFill>
                <a:latin typeface="Signika"/>
                <a:ea typeface="Signika"/>
                <a:cs typeface="Signika"/>
                <a:sym typeface="Signika"/>
                <a:hlinkClick r:id="rId12"/>
              </a:rPr>
              <a:t>Abstract liquid banner</a:t>
            </a:r>
            <a:endParaRPr/>
          </a:p>
          <a:p>
            <a:pPr marL="457200" lvl="0" indent="-317500" algn="l" rtl="0">
              <a:lnSpc>
                <a:spcPct val="115000"/>
              </a:lnSpc>
              <a:spcBef>
                <a:spcPts val="0"/>
              </a:spcBef>
              <a:spcAft>
                <a:spcPts val="0"/>
              </a:spcAft>
              <a:buClr>
                <a:srgbClr val="37474F"/>
              </a:buClr>
              <a:buSzPts val="1400"/>
              <a:buFont typeface="Signika"/>
              <a:buChar char="●"/>
            </a:pPr>
            <a:r>
              <a:rPr lang="en">
                <a:solidFill>
                  <a:schemeClr val="hlink"/>
                </a:solidFill>
                <a:uFill>
                  <a:noFill/>
                </a:uFill>
                <a:latin typeface="Signika"/>
                <a:ea typeface="Signika"/>
                <a:cs typeface="Signika"/>
                <a:sym typeface="Signika"/>
                <a:hlinkClick r:id="rId13"/>
              </a:rPr>
              <a:t>Abstract rounded shape business</a:t>
            </a:r>
            <a:endParaRPr>
              <a:solidFill>
                <a:srgbClr val="37474F"/>
              </a:solidFill>
              <a:latin typeface="Signika"/>
              <a:ea typeface="Signika"/>
              <a:cs typeface="Signika"/>
              <a:sym typeface="Signika"/>
            </a:endParaRPr>
          </a:p>
          <a:p>
            <a:pPr marL="0" lvl="0" indent="0" algn="l" rtl="0">
              <a:lnSpc>
                <a:spcPct val="115000"/>
              </a:lnSpc>
              <a:spcBef>
                <a:spcPts val="1600"/>
              </a:spcBef>
              <a:spcAft>
                <a:spcPts val="0"/>
              </a:spcAft>
              <a:buNone/>
            </a:pPr>
            <a:endParaRPr>
              <a:solidFill>
                <a:srgbClr val="37474F"/>
              </a:solidFill>
              <a:latin typeface="Signika"/>
              <a:ea typeface="Signika"/>
              <a:cs typeface="Signika"/>
              <a:sym typeface="Signika"/>
            </a:endParaRPr>
          </a:p>
          <a:p>
            <a:pPr marL="0" lvl="0" indent="0" algn="l" rtl="0">
              <a:lnSpc>
                <a:spcPct val="115000"/>
              </a:lnSpc>
              <a:spcBef>
                <a:spcPts val="1600"/>
              </a:spcBef>
              <a:spcAft>
                <a:spcPts val="0"/>
              </a:spcAft>
              <a:buNone/>
            </a:pPr>
            <a:r>
              <a:rPr lang="en">
                <a:solidFill>
                  <a:srgbClr val="37474F"/>
                </a:solidFill>
                <a:latin typeface="Signika"/>
                <a:ea typeface="Signika"/>
                <a:cs typeface="Signika"/>
                <a:sym typeface="Signika"/>
              </a:rPr>
              <a:t>PHOTOS:</a:t>
            </a:r>
            <a:endParaRPr>
              <a:solidFill>
                <a:srgbClr val="37474F"/>
              </a:solidFill>
              <a:uFill>
                <a:noFill/>
              </a:uFill>
              <a:latin typeface="Signika"/>
              <a:ea typeface="Signika"/>
              <a:cs typeface="Signika"/>
              <a:sym typeface="Signika"/>
              <a:hlinkClick r:id="rId14">
                <a:extLst>
                  <a:ext uri="{A12FA001-AC4F-418D-AE19-62706E023703}">
                    <ahyp:hlinkClr xmlns:ahyp="http://schemas.microsoft.com/office/drawing/2018/hyperlinkcolor" val="tx"/>
                  </a:ext>
                </a:extLst>
              </a:hlinkClick>
            </a:endParaRPr>
          </a:p>
          <a:p>
            <a:pPr marL="457200" lvl="0" indent="-317500" algn="l" rtl="0">
              <a:lnSpc>
                <a:spcPct val="115000"/>
              </a:lnSpc>
              <a:spcBef>
                <a:spcPts val="1600"/>
              </a:spcBef>
              <a:spcAft>
                <a:spcPts val="0"/>
              </a:spcAft>
              <a:buClr>
                <a:srgbClr val="37474F"/>
              </a:buClr>
              <a:buSzPts val="1400"/>
              <a:buFont typeface="Signika"/>
              <a:buChar char="●"/>
            </a:pPr>
            <a:r>
              <a:rPr lang="en">
                <a:solidFill>
                  <a:schemeClr val="dk1"/>
                </a:solidFill>
                <a:uFill>
                  <a:noFill/>
                </a:uFill>
                <a:latin typeface="Signika"/>
                <a:ea typeface="Signika"/>
                <a:cs typeface="Signika"/>
                <a:sym typeface="Signika"/>
                <a:hlinkClick r:id="rId15">
                  <a:extLst>
                    <a:ext uri="{A12FA001-AC4F-418D-AE19-62706E023703}">
                      <ahyp:hlinkClr xmlns:ahyp="http://schemas.microsoft.com/office/drawing/2018/hyperlinkcolor" val="tx"/>
                    </a:ext>
                  </a:extLst>
                </a:hlinkClick>
              </a:rPr>
              <a:t>Young women using public transport 1 </a:t>
            </a:r>
            <a:endParaRPr>
              <a:solidFill>
                <a:srgbClr val="37474F"/>
              </a:solidFill>
              <a:latin typeface="Signika"/>
              <a:ea typeface="Signika"/>
              <a:cs typeface="Signika"/>
              <a:sym typeface="Signika"/>
            </a:endParaRPr>
          </a:p>
          <a:p>
            <a:pPr marL="457200" lvl="0" indent="-317500" algn="l" rtl="0">
              <a:lnSpc>
                <a:spcPct val="115000"/>
              </a:lnSpc>
              <a:spcBef>
                <a:spcPts val="0"/>
              </a:spcBef>
              <a:spcAft>
                <a:spcPts val="0"/>
              </a:spcAft>
              <a:buClr>
                <a:srgbClr val="37474F"/>
              </a:buClr>
              <a:buSzPts val="1400"/>
              <a:buFont typeface="Signika"/>
              <a:buChar char="●"/>
            </a:pPr>
            <a:r>
              <a:rPr lang="en">
                <a:solidFill>
                  <a:schemeClr val="dk1"/>
                </a:solidFill>
                <a:uFill>
                  <a:noFill/>
                </a:uFill>
                <a:latin typeface="Signika"/>
                <a:ea typeface="Signika"/>
                <a:cs typeface="Signika"/>
                <a:sym typeface="Signika"/>
                <a:hlinkClick r:id="rId16">
                  <a:extLst>
                    <a:ext uri="{A12FA001-AC4F-418D-AE19-62706E023703}">
                      <ahyp:hlinkClr xmlns:ahyp="http://schemas.microsoft.com/office/drawing/2018/hyperlinkcolor" val="tx"/>
                    </a:ext>
                  </a:extLst>
                </a:hlinkClick>
              </a:rPr>
              <a:t>Young woman using public transport 2</a:t>
            </a:r>
            <a:endParaRPr/>
          </a:p>
          <a:p>
            <a:pPr marL="457200" lvl="0" indent="-317500" algn="l" rtl="0">
              <a:lnSpc>
                <a:spcPct val="115000"/>
              </a:lnSpc>
              <a:spcBef>
                <a:spcPts val="0"/>
              </a:spcBef>
              <a:spcAft>
                <a:spcPts val="0"/>
              </a:spcAft>
              <a:buClr>
                <a:srgbClr val="37474F"/>
              </a:buClr>
              <a:buSzPts val="1400"/>
              <a:buFont typeface="Signika"/>
              <a:buChar char="●"/>
            </a:pPr>
            <a:r>
              <a:rPr lang="en">
                <a:solidFill>
                  <a:schemeClr val="dk1"/>
                </a:solidFill>
                <a:uFill>
                  <a:noFill/>
                </a:uFill>
                <a:latin typeface="Signika"/>
                <a:ea typeface="Signika"/>
                <a:cs typeface="Signika"/>
                <a:sym typeface="Signika"/>
                <a:hlinkClick r:id="rId17">
                  <a:extLst>
                    <a:ext uri="{A12FA001-AC4F-418D-AE19-62706E023703}">
                      <ahyp:hlinkClr xmlns:ahyp="http://schemas.microsoft.com/office/drawing/2018/hyperlinkcolor" val="tx"/>
                    </a:ext>
                  </a:extLst>
                </a:hlinkClick>
              </a:rPr>
              <a:t>Medium shot man with hazmat suit</a:t>
            </a:r>
            <a:r>
              <a:rPr lang="en">
                <a:solidFill>
                  <a:srgbClr val="37474F"/>
                </a:solidFill>
                <a:latin typeface="Signika"/>
                <a:ea typeface="Signika"/>
                <a:cs typeface="Signika"/>
                <a:sym typeface="Signika"/>
              </a:rPr>
              <a:t> </a:t>
            </a:r>
            <a:endParaRPr>
              <a:solidFill>
                <a:srgbClr val="37474F"/>
              </a:solidFill>
              <a:latin typeface="Signika"/>
              <a:ea typeface="Signika"/>
              <a:cs typeface="Signika"/>
              <a:sym typeface="Signika"/>
            </a:endParaRPr>
          </a:p>
          <a:p>
            <a:pPr marL="457200" lvl="0" indent="-317500" algn="l" rtl="0">
              <a:lnSpc>
                <a:spcPct val="115000"/>
              </a:lnSpc>
              <a:spcBef>
                <a:spcPts val="0"/>
              </a:spcBef>
              <a:spcAft>
                <a:spcPts val="0"/>
              </a:spcAft>
              <a:buClr>
                <a:srgbClr val="37474F"/>
              </a:buClr>
              <a:buSzPts val="1400"/>
              <a:buFont typeface="Signika"/>
              <a:buChar char="●"/>
            </a:pPr>
            <a:r>
              <a:rPr lang="en">
                <a:solidFill>
                  <a:schemeClr val="dk1"/>
                </a:solidFill>
                <a:uFill>
                  <a:noFill/>
                </a:uFill>
                <a:latin typeface="Signika"/>
                <a:ea typeface="Signika"/>
                <a:cs typeface="Signika"/>
                <a:sym typeface="Signika"/>
                <a:hlinkClick r:id="rId18">
                  <a:extLst>
                    <a:ext uri="{A12FA001-AC4F-418D-AE19-62706E023703}">
                      <ahyp:hlinkClr xmlns:ahyp="http://schemas.microsoft.com/office/drawing/2018/hyperlinkcolor" val="tx"/>
                    </a:ext>
                  </a:extLst>
                </a:hlinkClick>
              </a:rPr>
              <a:t>Young woman wearing a mask</a:t>
            </a:r>
            <a:endParaRPr>
              <a:solidFill>
                <a:srgbClr val="37474F"/>
              </a:solidFill>
              <a:latin typeface="Signika"/>
              <a:ea typeface="Signika"/>
              <a:cs typeface="Signika"/>
              <a:sym typeface="Signika"/>
            </a:endParaRPr>
          </a:p>
          <a:p>
            <a:pPr marL="457200" lvl="0" indent="0" algn="l" rtl="0">
              <a:lnSpc>
                <a:spcPct val="115000"/>
              </a:lnSpc>
              <a:spcBef>
                <a:spcPts val="1600"/>
              </a:spcBef>
              <a:spcAft>
                <a:spcPts val="1600"/>
              </a:spcAft>
              <a:buNone/>
            </a:pPr>
            <a:endParaRPr>
              <a:solidFill>
                <a:srgbClr val="37474F"/>
              </a:solidFill>
              <a:latin typeface="Signika"/>
              <a:ea typeface="Signika"/>
              <a:cs typeface="Signika"/>
              <a:sym typeface="Signika"/>
            </a:endParaRPr>
          </a:p>
        </p:txBody>
      </p:sp>
      <p:grpSp>
        <p:nvGrpSpPr>
          <p:cNvPr id="2547" name="Google Shape;2547;p91"/>
          <p:cNvGrpSpPr/>
          <p:nvPr/>
        </p:nvGrpSpPr>
        <p:grpSpPr>
          <a:xfrm>
            <a:off x="7039587" y="4213373"/>
            <a:ext cx="506007" cy="502811"/>
            <a:chOff x="7098372" y="986300"/>
            <a:chExt cx="461054" cy="458142"/>
          </a:xfrm>
        </p:grpSpPr>
        <p:sp>
          <p:nvSpPr>
            <p:cNvPr id="2548" name="Google Shape;2548;p91"/>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91"/>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91"/>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91"/>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91"/>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91"/>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91"/>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91"/>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91"/>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91"/>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91"/>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91"/>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91"/>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1" name="Google Shape;2561;p91"/>
          <p:cNvSpPr txBox="1">
            <a:spLocks noGrp="1"/>
          </p:cNvSpPr>
          <p:nvPr>
            <p:ph type="title"/>
          </p:nvPr>
        </p:nvSpPr>
        <p:spPr>
          <a:xfrm>
            <a:off x="733600" y="377725"/>
            <a:ext cx="61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5"/>
        <p:cNvGrpSpPr/>
        <p:nvPr/>
      </p:nvGrpSpPr>
      <p:grpSpPr>
        <a:xfrm>
          <a:off x="0" y="0"/>
          <a:ext cx="0" cy="0"/>
          <a:chOff x="0" y="0"/>
          <a:chExt cx="0" cy="0"/>
        </a:xfrm>
      </p:grpSpPr>
      <p:sp>
        <p:nvSpPr>
          <p:cNvPr id="2566" name="Google Shape;2566;p92">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2567" name="Google Shape;2567;p92">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71"/>
        <p:cNvGrpSpPr/>
        <p:nvPr/>
      </p:nvGrpSpPr>
      <p:grpSpPr>
        <a:xfrm>
          <a:off x="0" y="0"/>
          <a:ext cx="0" cy="0"/>
          <a:chOff x="0" y="0"/>
          <a:chExt cx="0" cy="0"/>
        </a:xfrm>
      </p:grpSpPr>
      <p:sp>
        <p:nvSpPr>
          <p:cNvPr id="2572" name="Google Shape;2572;p93"/>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2573" name="Google Shape;2573;p93"/>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2574" name="Google Shape;2574;p9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78"/>
        <p:cNvGrpSpPr/>
        <p:nvPr/>
      </p:nvGrpSpPr>
      <p:grpSpPr>
        <a:xfrm>
          <a:off x="0" y="0"/>
          <a:ext cx="0" cy="0"/>
          <a:chOff x="0" y="0"/>
          <a:chExt cx="0" cy="0"/>
        </a:xfrm>
      </p:grpSpPr>
      <p:sp>
        <p:nvSpPr>
          <p:cNvPr id="2579" name="Google Shape;2579;p94"/>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2580" name="Google Shape;2580;p94"/>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2581" name="Google Shape;2581;p94"/>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85"/>
        <p:cNvGrpSpPr/>
        <p:nvPr/>
      </p:nvGrpSpPr>
      <p:grpSpPr>
        <a:xfrm>
          <a:off x="0" y="0"/>
          <a:ext cx="0" cy="0"/>
          <a:chOff x="0" y="0"/>
          <a:chExt cx="0" cy="0"/>
        </a:xfrm>
      </p:grpSpPr>
      <p:sp>
        <p:nvSpPr>
          <p:cNvPr id="2586" name="Google Shape;2586;p9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587" name="Google Shape;2587;p9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grpSp>
        <p:nvGrpSpPr>
          <p:cNvPr id="2588" name="Google Shape;2588;p95"/>
          <p:cNvGrpSpPr/>
          <p:nvPr/>
        </p:nvGrpSpPr>
        <p:grpSpPr>
          <a:xfrm>
            <a:off x="2583563" y="3498875"/>
            <a:ext cx="3976875" cy="754200"/>
            <a:chOff x="1521713" y="3498875"/>
            <a:chExt cx="3976875" cy="754200"/>
          </a:xfrm>
        </p:grpSpPr>
        <p:sp>
          <p:nvSpPr>
            <p:cNvPr id="2589" name="Google Shape;2589;p95"/>
            <p:cNvSpPr/>
            <p:nvPr/>
          </p:nvSpPr>
          <p:spPr>
            <a:xfrm>
              <a:off x="2583538" y="3498875"/>
              <a:ext cx="791400" cy="754200"/>
            </a:xfrm>
            <a:prstGeom prst="roundRect">
              <a:avLst>
                <a:gd name="adj" fmla="val 16667"/>
              </a:avLst>
            </a:prstGeom>
            <a:solidFill>
              <a:schemeClr val="dk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95"/>
            <p:cNvSpPr/>
            <p:nvPr/>
          </p:nvSpPr>
          <p:spPr>
            <a:xfrm>
              <a:off x="3645357" y="349887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95"/>
            <p:cNvSpPr/>
            <p:nvPr/>
          </p:nvSpPr>
          <p:spPr>
            <a:xfrm>
              <a:off x="4707177"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95"/>
            <p:cNvSpPr/>
            <p:nvPr/>
          </p:nvSpPr>
          <p:spPr>
            <a:xfrm>
              <a:off x="1521713"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95"/>
            <p:cNvSpPr txBox="1"/>
            <p:nvPr/>
          </p:nvSpPr>
          <p:spPr>
            <a:xfrm>
              <a:off x="25835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#f76f70</a:t>
              </a:r>
              <a:endParaRPr sz="1000">
                <a:solidFill>
                  <a:srgbClr val="FFFFFF"/>
                </a:solidFill>
              </a:endParaRPr>
            </a:p>
          </p:txBody>
        </p:sp>
        <p:sp>
          <p:nvSpPr>
            <p:cNvPr id="2594" name="Google Shape;2594;p95"/>
            <p:cNvSpPr txBox="1"/>
            <p:nvPr/>
          </p:nvSpPr>
          <p:spPr>
            <a:xfrm>
              <a:off x="36453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#a2dad3</a:t>
              </a:r>
              <a:endParaRPr sz="1000">
                <a:solidFill>
                  <a:srgbClr val="FFFFFF"/>
                </a:solidFill>
              </a:endParaRPr>
            </a:p>
          </p:txBody>
        </p:sp>
        <p:sp>
          <p:nvSpPr>
            <p:cNvPr id="2595" name="Google Shape;2595;p95"/>
            <p:cNvSpPr txBox="1"/>
            <p:nvPr/>
          </p:nvSpPr>
          <p:spPr>
            <a:xfrm>
              <a:off x="47071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55A64"/>
                  </a:solidFill>
                </a:rPr>
                <a:t>#ffffff</a:t>
              </a:r>
              <a:endParaRPr sz="1000">
                <a:solidFill>
                  <a:srgbClr val="455A64"/>
                </a:solidFill>
              </a:endParaRPr>
            </a:p>
          </p:txBody>
        </p:sp>
        <p:sp>
          <p:nvSpPr>
            <p:cNvPr id="2596" name="Google Shape;2596;p95"/>
            <p:cNvSpPr txBox="1"/>
            <p:nvPr/>
          </p:nvSpPr>
          <p:spPr>
            <a:xfrm>
              <a:off x="15217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#383455</a:t>
              </a:r>
              <a:endParaRPr sz="1000">
                <a:solidFill>
                  <a:srgbClr val="FFFFFF"/>
                </a:solidFill>
              </a:endParaRPr>
            </a:p>
          </p:txBody>
        </p:sp>
      </p:grpSp>
      <p:sp>
        <p:nvSpPr>
          <p:cNvPr id="2597" name="Google Shape;2597;p95"/>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Passion One</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(https://fonts.google.com/specimen/Passion+One)</a:t>
            </a:r>
            <a:endParaRPr>
              <a:solidFill>
                <a:schemeClr val="lt1"/>
              </a:solidFill>
              <a:latin typeface="Arial"/>
              <a:ea typeface="Arial"/>
              <a:cs typeface="Arial"/>
              <a:sym typeface="Arial"/>
            </a:endParaRPr>
          </a:p>
          <a:p>
            <a:pPr marL="0" lvl="0" indent="0" algn="ctr" rtl="0">
              <a:spcBef>
                <a:spcPts val="0"/>
              </a:spcBef>
              <a:spcAft>
                <a:spcPts val="0"/>
              </a:spcAft>
              <a:buNone/>
            </a:pPr>
            <a:endParaRPr b="1">
              <a:solidFill>
                <a:srgbClr val="FFFFFF"/>
              </a:solidFill>
              <a:latin typeface="Arial"/>
              <a:ea typeface="Arial"/>
              <a:cs typeface="Arial"/>
              <a:sym typeface="Arial"/>
            </a:endParaRPr>
          </a:p>
          <a:p>
            <a:pPr marL="0" lvl="0" indent="0" algn="ctr" rtl="0">
              <a:spcBef>
                <a:spcPts val="0"/>
              </a:spcBef>
              <a:spcAft>
                <a:spcPts val="0"/>
              </a:spcAft>
              <a:buNone/>
            </a:pPr>
            <a:r>
              <a:rPr lang="en" b="1">
                <a:solidFill>
                  <a:srgbClr val="FFFFFF"/>
                </a:solidFill>
                <a:latin typeface="Arial"/>
                <a:ea typeface="Arial"/>
                <a:cs typeface="Arial"/>
                <a:sym typeface="Arial"/>
              </a:rPr>
              <a:t>Signika</a:t>
            </a:r>
            <a:endParaRPr b="1">
              <a:solidFill>
                <a:srgbClr val="FFFFFF"/>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https://fonts.google.com/specimen/Signika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endParaRPr b="1">
              <a:solidFill>
                <a:srgbClr val="EFEFEF"/>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01"/>
        <p:cNvGrpSpPr/>
        <p:nvPr/>
      </p:nvGrpSpPr>
      <p:grpSpPr>
        <a:xfrm>
          <a:off x="0" y="0"/>
          <a:ext cx="0" cy="0"/>
          <a:chOff x="0" y="0"/>
          <a:chExt cx="0" cy="0"/>
        </a:xfrm>
      </p:grpSpPr>
      <p:sp>
        <p:nvSpPr>
          <p:cNvPr id="2602" name="Google Shape;2602;p96"/>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2603" name="Google Shape;2603;p96"/>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604" name="Google Shape;2604;p9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605" name="Google Shape;2605;p96"/>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606" name="Google Shape;2606;p96"/>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607" name="Google Shape;2607;p96"/>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608" name="Google Shape;2608;p96"/>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609" name="Google Shape;2609;p9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610" name="Google Shape;2610;p9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611" name="Google Shape;2611;p9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612" name="Google Shape;2612;p9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613" name="Google Shape;2613;p96"/>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17"/>
        <p:cNvGrpSpPr/>
        <p:nvPr/>
      </p:nvGrpSpPr>
      <p:grpSpPr>
        <a:xfrm>
          <a:off x="0" y="0"/>
          <a:ext cx="0" cy="0"/>
          <a:chOff x="0" y="0"/>
          <a:chExt cx="0" cy="0"/>
        </a:xfrm>
      </p:grpSpPr>
      <p:sp>
        <p:nvSpPr>
          <p:cNvPr id="2618" name="Google Shape;2618;p9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2619" name="Google Shape;2619;p97"/>
          <p:cNvGrpSpPr/>
          <p:nvPr/>
        </p:nvGrpSpPr>
        <p:grpSpPr>
          <a:xfrm>
            <a:off x="5156078" y="3085736"/>
            <a:ext cx="474294" cy="551291"/>
            <a:chOff x="4727025" y="1332775"/>
            <a:chExt cx="59900" cy="69625"/>
          </a:xfrm>
        </p:grpSpPr>
        <p:sp>
          <p:nvSpPr>
            <p:cNvPr id="2620" name="Google Shape;2620;p9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9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2" name="Google Shape;2622;p97"/>
          <p:cNvGrpSpPr/>
          <p:nvPr/>
        </p:nvGrpSpPr>
        <p:grpSpPr>
          <a:xfrm>
            <a:off x="5769734" y="2314340"/>
            <a:ext cx="555653" cy="557031"/>
            <a:chOff x="4820425" y="1329900"/>
            <a:chExt cx="70175" cy="70350"/>
          </a:xfrm>
        </p:grpSpPr>
        <p:sp>
          <p:nvSpPr>
            <p:cNvPr id="2623" name="Google Shape;2623;p9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9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9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9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7" name="Google Shape;2627;p97"/>
          <p:cNvGrpSpPr/>
          <p:nvPr/>
        </p:nvGrpSpPr>
        <p:grpSpPr>
          <a:xfrm>
            <a:off x="6396103" y="2318845"/>
            <a:ext cx="582574" cy="533871"/>
            <a:chOff x="4903200" y="1331525"/>
            <a:chExt cx="73575" cy="67425"/>
          </a:xfrm>
        </p:grpSpPr>
        <p:sp>
          <p:nvSpPr>
            <p:cNvPr id="2628" name="Google Shape;2628;p9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9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0" name="Google Shape;2630;p97"/>
          <p:cNvGrpSpPr/>
          <p:nvPr/>
        </p:nvGrpSpPr>
        <p:grpSpPr>
          <a:xfrm>
            <a:off x="5755581" y="3078709"/>
            <a:ext cx="583960" cy="565345"/>
            <a:chOff x="4815575" y="1416800"/>
            <a:chExt cx="73750" cy="71400"/>
          </a:xfrm>
        </p:grpSpPr>
        <p:sp>
          <p:nvSpPr>
            <p:cNvPr id="2631" name="Google Shape;2631;p9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9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9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4" name="Google Shape;2634;p97"/>
          <p:cNvGrpSpPr/>
          <p:nvPr/>
        </p:nvGrpSpPr>
        <p:grpSpPr>
          <a:xfrm>
            <a:off x="6390362" y="3108896"/>
            <a:ext cx="589898" cy="504970"/>
            <a:chOff x="4902475" y="1418875"/>
            <a:chExt cx="74500" cy="63775"/>
          </a:xfrm>
        </p:grpSpPr>
        <p:sp>
          <p:nvSpPr>
            <p:cNvPr id="2635" name="Google Shape;2635;p9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97"/>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7" name="Google Shape;2637;p97"/>
          <p:cNvGrpSpPr/>
          <p:nvPr/>
        </p:nvGrpSpPr>
        <p:grpSpPr>
          <a:xfrm>
            <a:off x="5765577" y="3826000"/>
            <a:ext cx="563967" cy="567127"/>
            <a:chOff x="4818100" y="1507675"/>
            <a:chExt cx="71225" cy="71625"/>
          </a:xfrm>
        </p:grpSpPr>
        <p:sp>
          <p:nvSpPr>
            <p:cNvPr id="2638" name="Google Shape;2638;p9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9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9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9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2" name="Google Shape;2642;p97"/>
          <p:cNvGrpSpPr/>
          <p:nvPr/>
        </p:nvGrpSpPr>
        <p:grpSpPr>
          <a:xfrm>
            <a:off x="5079075" y="3829461"/>
            <a:ext cx="628301" cy="588505"/>
            <a:chOff x="4721450" y="1509475"/>
            <a:chExt cx="79350" cy="74325"/>
          </a:xfrm>
        </p:grpSpPr>
        <p:sp>
          <p:nvSpPr>
            <p:cNvPr id="2643" name="Google Shape;2643;p9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9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9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9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7" name="Google Shape;2647;p97"/>
          <p:cNvGrpSpPr/>
          <p:nvPr/>
        </p:nvGrpSpPr>
        <p:grpSpPr>
          <a:xfrm>
            <a:off x="6424608" y="3814027"/>
            <a:ext cx="557038" cy="562772"/>
            <a:chOff x="4906800" y="1507500"/>
            <a:chExt cx="70350" cy="71075"/>
          </a:xfrm>
        </p:grpSpPr>
        <p:sp>
          <p:nvSpPr>
            <p:cNvPr id="2648" name="Google Shape;2648;p9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9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9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9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9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3" name="Google Shape;2653;p97"/>
          <p:cNvGrpSpPr/>
          <p:nvPr/>
        </p:nvGrpSpPr>
        <p:grpSpPr>
          <a:xfrm>
            <a:off x="4462216" y="2340963"/>
            <a:ext cx="517934" cy="517934"/>
            <a:chOff x="3736598" y="2170606"/>
            <a:chExt cx="404889" cy="404889"/>
          </a:xfrm>
        </p:grpSpPr>
        <p:sp>
          <p:nvSpPr>
            <p:cNvPr id="2654" name="Google Shape;2654;p9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9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9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9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8" name="Google Shape;2658;p97"/>
          <p:cNvGrpSpPr/>
          <p:nvPr/>
        </p:nvGrpSpPr>
        <p:grpSpPr>
          <a:xfrm>
            <a:off x="3729277" y="2341061"/>
            <a:ext cx="586986" cy="517740"/>
            <a:chOff x="3161917" y="2170682"/>
            <a:chExt cx="458870" cy="404737"/>
          </a:xfrm>
        </p:grpSpPr>
        <p:sp>
          <p:nvSpPr>
            <p:cNvPr id="2659" name="Google Shape;2659;p9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9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9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2" name="Google Shape;2662;p97"/>
          <p:cNvGrpSpPr/>
          <p:nvPr/>
        </p:nvGrpSpPr>
        <p:grpSpPr>
          <a:xfrm>
            <a:off x="3752299" y="3102400"/>
            <a:ext cx="540943" cy="517963"/>
            <a:chOff x="3179914" y="2889488"/>
            <a:chExt cx="422876" cy="404911"/>
          </a:xfrm>
        </p:grpSpPr>
        <p:sp>
          <p:nvSpPr>
            <p:cNvPr id="2663" name="Google Shape;2663;p9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9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9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9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9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9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9" name="Google Shape;2669;p97"/>
          <p:cNvGrpSpPr/>
          <p:nvPr/>
        </p:nvGrpSpPr>
        <p:grpSpPr>
          <a:xfrm>
            <a:off x="4453093" y="3102358"/>
            <a:ext cx="536180" cy="518047"/>
            <a:chOff x="3729467" y="2889422"/>
            <a:chExt cx="419153" cy="404977"/>
          </a:xfrm>
        </p:grpSpPr>
        <p:sp>
          <p:nvSpPr>
            <p:cNvPr id="2670" name="Google Shape;2670;p9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9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9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9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9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9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9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7" name="Google Shape;2677;p97"/>
          <p:cNvGrpSpPr/>
          <p:nvPr/>
        </p:nvGrpSpPr>
        <p:grpSpPr>
          <a:xfrm>
            <a:off x="1990126" y="3445787"/>
            <a:ext cx="965351" cy="134611"/>
            <a:chOff x="4411970" y="2962952"/>
            <a:chExt cx="706544" cy="104212"/>
          </a:xfrm>
        </p:grpSpPr>
        <p:sp>
          <p:nvSpPr>
            <p:cNvPr id="2678" name="Google Shape;2678;p9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9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9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9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2" name="Google Shape;2682;p97"/>
          <p:cNvGrpSpPr/>
          <p:nvPr/>
        </p:nvGrpSpPr>
        <p:grpSpPr>
          <a:xfrm>
            <a:off x="1990126" y="3041077"/>
            <a:ext cx="960158" cy="289172"/>
            <a:chOff x="4411970" y="2726085"/>
            <a:chExt cx="643107" cy="193659"/>
          </a:xfrm>
        </p:grpSpPr>
        <p:sp>
          <p:nvSpPr>
            <p:cNvPr id="2683" name="Google Shape;2683;p9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9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9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6" name="Google Shape;2686;p97"/>
          <p:cNvGrpSpPr/>
          <p:nvPr/>
        </p:nvGrpSpPr>
        <p:grpSpPr>
          <a:xfrm>
            <a:off x="998624" y="3295400"/>
            <a:ext cx="811503" cy="252584"/>
            <a:chOff x="4411970" y="4340222"/>
            <a:chExt cx="779467" cy="242683"/>
          </a:xfrm>
        </p:grpSpPr>
        <p:sp>
          <p:nvSpPr>
            <p:cNvPr id="2687" name="Google Shape;2687;p9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9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9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0" name="Google Shape;2690;p97"/>
          <p:cNvGrpSpPr/>
          <p:nvPr/>
        </p:nvGrpSpPr>
        <p:grpSpPr>
          <a:xfrm>
            <a:off x="1990126" y="2709308"/>
            <a:ext cx="965160" cy="216230"/>
            <a:chOff x="4411970" y="2468674"/>
            <a:chExt cx="747317" cy="167425"/>
          </a:xfrm>
        </p:grpSpPr>
        <p:sp>
          <p:nvSpPr>
            <p:cNvPr id="2691" name="Google Shape;2691;p9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9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3" name="Google Shape;2693;p97"/>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4" name="Google Shape;2694;p97"/>
          <p:cNvGrpSpPr/>
          <p:nvPr/>
        </p:nvGrpSpPr>
        <p:grpSpPr>
          <a:xfrm>
            <a:off x="997692" y="2334687"/>
            <a:ext cx="1959041" cy="208784"/>
            <a:chOff x="6336019" y="3733725"/>
            <a:chExt cx="2566206" cy="351310"/>
          </a:xfrm>
        </p:grpSpPr>
        <p:sp>
          <p:nvSpPr>
            <p:cNvPr id="2695" name="Google Shape;2695;p97"/>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97"/>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97"/>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97"/>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9" name="Google Shape;2699;p97"/>
          <p:cNvGrpSpPr/>
          <p:nvPr/>
        </p:nvGrpSpPr>
        <p:grpSpPr>
          <a:xfrm>
            <a:off x="1990126" y="3950602"/>
            <a:ext cx="946551" cy="153200"/>
            <a:chOff x="4404545" y="3301592"/>
            <a:chExt cx="782403" cy="129272"/>
          </a:xfrm>
        </p:grpSpPr>
        <p:sp>
          <p:nvSpPr>
            <p:cNvPr id="2700" name="Google Shape;2700;p9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97"/>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2" name="Google Shape;2702;p97"/>
          <p:cNvGrpSpPr/>
          <p:nvPr/>
        </p:nvGrpSpPr>
        <p:grpSpPr>
          <a:xfrm>
            <a:off x="1990126" y="3695937"/>
            <a:ext cx="962257" cy="139127"/>
            <a:chOff x="4411970" y="3131459"/>
            <a:chExt cx="710520" cy="117397"/>
          </a:xfrm>
        </p:grpSpPr>
        <p:sp>
          <p:nvSpPr>
            <p:cNvPr id="2703" name="Google Shape;2703;p9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9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5" name="Google Shape;2705;p97"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6" name="Google Shape;2706;p97"/>
          <p:cNvGrpSpPr/>
          <p:nvPr/>
        </p:nvGrpSpPr>
        <p:grpSpPr>
          <a:xfrm>
            <a:off x="990271" y="3621603"/>
            <a:ext cx="823838" cy="458988"/>
            <a:chOff x="4411970" y="1801825"/>
            <a:chExt cx="734586" cy="409262"/>
          </a:xfrm>
        </p:grpSpPr>
        <p:sp>
          <p:nvSpPr>
            <p:cNvPr id="2707" name="Google Shape;2707;p9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9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9" name="Google Shape;2709;p97"/>
          <p:cNvGrpSpPr/>
          <p:nvPr/>
        </p:nvGrpSpPr>
        <p:grpSpPr>
          <a:xfrm>
            <a:off x="3095243" y="2339173"/>
            <a:ext cx="521514" cy="521514"/>
            <a:chOff x="5681300" y="2527788"/>
            <a:chExt cx="805800" cy="805800"/>
          </a:xfrm>
        </p:grpSpPr>
        <p:sp>
          <p:nvSpPr>
            <p:cNvPr id="2710" name="Google Shape;2710;p97"/>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9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2" name="Google Shape;2712;p97"/>
          <p:cNvGrpSpPr/>
          <p:nvPr/>
        </p:nvGrpSpPr>
        <p:grpSpPr>
          <a:xfrm>
            <a:off x="3089483" y="3094865"/>
            <a:ext cx="533033" cy="533033"/>
            <a:chOff x="4049800" y="640400"/>
            <a:chExt cx="858900" cy="858900"/>
          </a:xfrm>
        </p:grpSpPr>
        <p:sp>
          <p:nvSpPr>
            <p:cNvPr id="2713" name="Google Shape;2713;p97"/>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97"/>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97"/>
          <p:cNvGrpSpPr/>
          <p:nvPr/>
        </p:nvGrpSpPr>
        <p:grpSpPr>
          <a:xfrm>
            <a:off x="3014966" y="3772543"/>
            <a:ext cx="682068" cy="682068"/>
            <a:chOff x="5080188" y="927900"/>
            <a:chExt cx="961200" cy="961200"/>
          </a:xfrm>
        </p:grpSpPr>
        <p:sp>
          <p:nvSpPr>
            <p:cNvPr id="2716" name="Google Shape;2716;p97"/>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97"/>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97"/>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97"/>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9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9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9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9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4" name="Google Shape;2724;p97"/>
          <p:cNvGrpSpPr/>
          <p:nvPr/>
        </p:nvGrpSpPr>
        <p:grpSpPr>
          <a:xfrm>
            <a:off x="4478465" y="3869234"/>
            <a:ext cx="505650" cy="504006"/>
            <a:chOff x="6039282" y="1042577"/>
            <a:chExt cx="734315" cy="731929"/>
          </a:xfrm>
        </p:grpSpPr>
        <p:sp>
          <p:nvSpPr>
            <p:cNvPr id="2725" name="Google Shape;2725;p9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9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9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9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9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9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9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9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9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9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9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9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9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9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9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9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9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9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9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9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9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6" name="Google Shape;2746;p97"/>
          <p:cNvGrpSpPr/>
          <p:nvPr/>
        </p:nvGrpSpPr>
        <p:grpSpPr>
          <a:xfrm>
            <a:off x="5091067" y="2298862"/>
            <a:ext cx="567744" cy="602136"/>
            <a:chOff x="1825800" y="1651625"/>
            <a:chExt cx="539989" cy="571775"/>
          </a:xfrm>
        </p:grpSpPr>
        <p:sp>
          <p:nvSpPr>
            <p:cNvPr id="2747" name="Google Shape;2747;p97"/>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97"/>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97"/>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9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1" name="Google Shape;2751;p97"/>
          <p:cNvGrpSpPr/>
          <p:nvPr/>
        </p:nvGrpSpPr>
        <p:grpSpPr>
          <a:xfrm>
            <a:off x="3765995" y="3855579"/>
            <a:ext cx="508123" cy="507955"/>
            <a:chOff x="1897577" y="2802432"/>
            <a:chExt cx="492176" cy="492014"/>
          </a:xfrm>
        </p:grpSpPr>
        <p:sp>
          <p:nvSpPr>
            <p:cNvPr id="2752" name="Google Shape;2752;p97"/>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97"/>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97"/>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97"/>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97"/>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97"/>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97"/>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97"/>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97"/>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97"/>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9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9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4" name="Google Shape;2764;p97"/>
          <p:cNvGrpSpPr/>
          <p:nvPr/>
        </p:nvGrpSpPr>
        <p:grpSpPr>
          <a:xfrm>
            <a:off x="997525" y="4169123"/>
            <a:ext cx="809227" cy="200842"/>
            <a:chOff x="2013045" y="4813233"/>
            <a:chExt cx="921986" cy="228854"/>
          </a:xfrm>
        </p:grpSpPr>
        <p:sp>
          <p:nvSpPr>
            <p:cNvPr id="2765" name="Google Shape;2765;p97"/>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97"/>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7" name="Google Shape;2767;p97"/>
          <p:cNvGrpSpPr/>
          <p:nvPr/>
        </p:nvGrpSpPr>
        <p:grpSpPr>
          <a:xfrm>
            <a:off x="1005985" y="2656004"/>
            <a:ext cx="792421" cy="269941"/>
            <a:chOff x="1046767" y="4756633"/>
            <a:chExt cx="859646" cy="292841"/>
          </a:xfrm>
        </p:grpSpPr>
        <p:sp>
          <p:nvSpPr>
            <p:cNvPr id="2768" name="Google Shape;2768;p97"/>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97"/>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97"/>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1" name="Google Shape;2771;p9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9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9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9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5" name="Google Shape;2775;p97"/>
          <p:cNvGrpSpPr/>
          <p:nvPr/>
        </p:nvGrpSpPr>
        <p:grpSpPr>
          <a:xfrm>
            <a:off x="7141841" y="2550562"/>
            <a:ext cx="166473" cy="141497"/>
            <a:chOff x="4660325" y="1866850"/>
            <a:chExt cx="68350" cy="58100"/>
          </a:xfrm>
        </p:grpSpPr>
        <p:sp>
          <p:nvSpPr>
            <p:cNvPr id="2776" name="Google Shape;2776;p9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9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8" name="Google Shape;2778;p97"/>
          <p:cNvGrpSpPr/>
          <p:nvPr/>
        </p:nvGrpSpPr>
        <p:grpSpPr>
          <a:xfrm>
            <a:off x="7451186" y="2576286"/>
            <a:ext cx="162515" cy="90049"/>
            <a:chOff x="4791775" y="1877500"/>
            <a:chExt cx="66725" cy="36975"/>
          </a:xfrm>
        </p:grpSpPr>
        <p:sp>
          <p:nvSpPr>
            <p:cNvPr id="2779" name="Google Shape;2779;p9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9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1" name="Google Shape;2781;p97"/>
          <p:cNvGrpSpPr/>
          <p:nvPr/>
        </p:nvGrpSpPr>
        <p:grpSpPr>
          <a:xfrm>
            <a:off x="7772899" y="2576286"/>
            <a:ext cx="144979" cy="90049"/>
            <a:chOff x="4923925" y="1877500"/>
            <a:chExt cx="59525" cy="36975"/>
          </a:xfrm>
        </p:grpSpPr>
        <p:sp>
          <p:nvSpPr>
            <p:cNvPr id="2782" name="Google Shape;2782;p9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4" name="Google Shape;2784;p97"/>
          <p:cNvGrpSpPr/>
          <p:nvPr/>
        </p:nvGrpSpPr>
        <p:grpSpPr>
          <a:xfrm>
            <a:off x="8067390" y="2558477"/>
            <a:ext cx="141447" cy="125667"/>
            <a:chOff x="5058450" y="1870100"/>
            <a:chExt cx="58075" cy="51600"/>
          </a:xfrm>
        </p:grpSpPr>
        <p:sp>
          <p:nvSpPr>
            <p:cNvPr id="2785" name="Google Shape;2785;p9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9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7" name="Google Shape;2787;p97"/>
          <p:cNvGrpSpPr/>
          <p:nvPr/>
        </p:nvGrpSpPr>
        <p:grpSpPr>
          <a:xfrm>
            <a:off x="7481905" y="2980885"/>
            <a:ext cx="101077" cy="107645"/>
            <a:chOff x="4811425" y="2065025"/>
            <a:chExt cx="41500" cy="44200"/>
          </a:xfrm>
        </p:grpSpPr>
        <p:sp>
          <p:nvSpPr>
            <p:cNvPr id="2788" name="Google Shape;2788;p9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9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0" name="Google Shape;2790;p97"/>
          <p:cNvGrpSpPr/>
          <p:nvPr/>
        </p:nvGrpSpPr>
        <p:grpSpPr>
          <a:xfrm>
            <a:off x="7774342" y="2981098"/>
            <a:ext cx="120867" cy="107218"/>
            <a:chOff x="4929875" y="2065025"/>
            <a:chExt cx="49625" cy="44025"/>
          </a:xfrm>
        </p:grpSpPr>
        <p:sp>
          <p:nvSpPr>
            <p:cNvPr id="2791" name="Google Shape;2791;p9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9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3" name="Google Shape;2793;p97"/>
          <p:cNvGrpSpPr/>
          <p:nvPr/>
        </p:nvGrpSpPr>
        <p:grpSpPr>
          <a:xfrm>
            <a:off x="8103011" y="2984112"/>
            <a:ext cx="70206" cy="101191"/>
            <a:chOff x="5083925" y="2066350"/>
            <a:chExt cx="28825" cy="41550"/>
          </a:xfrm>
        </p:grpSpPr>
        <p:sp>
          <p:nvSpPr>
            <p:cNvPr id="2794" name="Google Shape;2794;p9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9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6" name="Google Shape;2796;p97"/>
          <p:cNvGrpSpPr/>
          <p:nvPr/>
        </p:nvGrpSpPr>
        <p:grpSpPr>
          <a:xfrm>
            <a:off x="7134565" y="2999759"/>
            <a:ext cx="181026" cy="69896"/>
            <a:chOff x="4659775" y="2072775"/>
            <a:chExt cx="74325" cy="28700"/>
          </a:xfrm>
        </p:grpSpPr>
        <p:sp>
          <p:nvSpPr>
            <p:cNvPr id="2797" name="Google Shape;2797;p9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9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0" name="Google Shape;2800;p97"/>
          <p:cNvGrpSpPr/>
          <p:nvPr/>
        </p:nvGrpSpPr>
        <p:grpSpPr>
          <a:xfrm>
            <a:off x="8054421" y="2790324"/>
            <a:ext cx="167387" cy="89197"/>
            <a:chOff x="4662475" y="1976500"/>
            <a:chExt cx="68725" cy="36625"/>
          </a:xfrm>
        </p:grpSpPr>
        <p:sp>
          <p:nvSpPr>
            <p:cNvPr id="2801" name="Google Shape;2801;p9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9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4" name="Google Shape;2804;p97"/>
          <p:cNvGrpSpPr/>
          <p:nvPr/>
        </p:nvGrpSpPr>
        <p:grpSpPr>
          <a:xfrm>
            <a:off x="7751326" y="2793764"/>
            <a:ext cx="166899" cy="82317"/>
            <a:chOff x="4920150" y="1977875"/>
            <a:chExt cx="68525" cy="33800"/>
          </a:xfrm>
        </p:grpSpPr>
        <p:sp>
          <p:nvSpPr>
            <p:cNvPr id="2805" name="Google Shape;2805;p9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9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9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8" name="Google Shape;2808;p97"/>
          <p:cNvGrpSpPr/>
          <p:nvPr/>
        </p:nvGrpSpPr>
        <p:grpSpPr>
          <a:xfrm>
            <a:off x="7162483" y="3197682"/>
            <a:ext cx="125190" cy="127859"/>
            <a:chOff x="4676550" y="2160575"/>
            <a:chExt cx="51400" cy="52500"/>
          </a:xfrm>
        </p:grpSpPr>
        <p:sp>
          <p:nvSpPr>
            <p:cNvPr id="2809" name="Google Shape;2809;p9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9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9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2" name="Google Shape;2812;p97"/>
          <p:cNvGrpSpPr/>
          <p:nvPr/>
        </p:nvGrpSpPr>
        <p:grpSpPr>
          <a:xfrm>
            <a:off x="7459741" y="3204714"/>
            <a:ext cx="145405" cy="113794"/>
            <a:chOff x="4768325" y="2163475"/>
            <a:chExt cx="59700" cy="46725"/>
          </a:xfrm>
        </p:grpSpPr>
        <p:sp>
          <p:nvSpPr>
            <p:cNvPr id="2813" name="Google Shape;2813;p9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9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5" name="Google Shape;2815;p9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9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9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9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9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9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1" name="Google Shape;2821;p97"/>
          <p:cNvGrpSpPr/>
          <p:nvPr/>
        </p:nvGrpSpPr>
        <p:grpSpPr>
          <a:xfrm>
            <a:off x="7476059" y="3459808"/>
            <a:ext cx="112768" cy="106853"/>
            <a:chOff x="4768575" y="2253950"/>
            <a:chExt cx="46300" cy="43875"/>
          </a:xfrm>
        </p:grpSpPr>
        <p:sp>
          <p:nvSpPr>
            <p:cNvPr id="2822" name="Google Shape;2822;p9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9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4" name="Google Shape;2824;p97"/>
          <p:cNvGrpSpPr/>
          <p:nvPr/>
        </p:nvGrpSpPr>
        <p:grpSpPr>
          <a:xfrm>
            <a:off x="7775682" y="3948834"/>
            <a:ext cx="118187" cy="146246"/>
            <a:chOff x="4960900" y="2433225"/>
            <a:chExt cx="48525" cy="60050"/>
          </a:xfrm>
        </p:grpSpPr>
        <p:sp>
          <p:nvSpPr>
            <p:cNvPr id="2825" name="Google Shape;2825;p9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9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7" name="Google Shape;2827;p97"/>
          <p:cNvGrpSpPr/>
          <p:nvPr/>
        </p:nvGrpSpPr>
        <p:grpSpPr>
          <a:xfrm>
            <a:off x="7464247" y="4212895"/>
            <a:ext cx="136394" cy="143810"/>
            <a:chOff x="4854075" y="2527625"/>
            <a:chExt cx="56000" cy="59050"/>
          </a:xfrm>
        </p:grpSpPr>
        <p:sp>
          <p:nvSpPr>
            <p:cNvPr id="2828" name="Google Shape;2828;p9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9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0" name="Google Shape;2830;p9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9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9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3" name="Google Shape;2833;p97"/>
          <p:cNvGrpSpPr/>
          <p:nvPr/>
        </p:nvGrpSpPr>
        <p:grpSpPr>
          <a:xfrm>
            <a:off x="8088458" y="3676639"/>
            <a:ext cx="99312" cy="160797"/>
            <a:chOff x="5059700" y="2334775"/>
            <a:chExt cx="40775" cy="66025"/>
          </a:xfrm>
        </p:grpSpPr>
        <p:sp>
          <p:nvSpPr>
            <p:cNvPr id="2834" name="Google Shape;2834;p9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9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9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9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9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9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9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9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9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3" name="Google Shape;2843;p97"/>
          <p:cNvGrpSpPr/>
          <p:nvPr/>
        </p:nvGrpSpPr>
        <p:grpSpPr>
          <a:xfrm>
            <a:off x="8045622" y="3941771"/>
            <a:ext cx="184984" cy="160371"/>
            <a:chOff x="5037700" y="2430325"/>
            <a:chExt cx="75950" cy="65850"/>
          </a:xfrm>
        </p:grpSpPr>
        <p:sp>
          <p:nvSpPr>
            <p:cNvPr id="2844" name="Google Shape;2844;p9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9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97"/>
          <p:cNvGrpSpPr/>
          <p:nvPr/>
        </p:nvGrpSpPr>
        <p:grpSpPr>
          <a:xfrm>
            <a:off x="7465128" y="3708223"/>
            <a:ext cx="173014" cy="97629"/>
            <a:chOff x="4756975" y="2341800"/>
            <a:chExt cx="91975" cy="51925"/>
          </a:xfrm>
        </p:grpSpPr>
        <p:sp>
          <p:nvSpPr>
            <p:cNvPr id="2847" name="Google Shape;2847;p9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9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9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9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9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9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9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9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9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9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9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9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9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9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9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9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9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9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9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9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97"/>
          <p:cNvGrpSpPr/>
          <p:nvPr/>
        </p:nvGrpSpPr>
        <p:grpSpPr>
          <a:xfrm>
            <a:off x="7732065" y="4196920"/>
            <a:ext cx="212497" cy="175761"/>
            <a:chOff x="4943575" y="2516350"/>
            <a:chExt cx="98675" cy="81700"/>
          </a:xfrm>
        </p:grpSpPr>
        <p:sp>
          <p:nvSpPr>
            <p:cNvPr id="2868" name="Google Shape;2868;p9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9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9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9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9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9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9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9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9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9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9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9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9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9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9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9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9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9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9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9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9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9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9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9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9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9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9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9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9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9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9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9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9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9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9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9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9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9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9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9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9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9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9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9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9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9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9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9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9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9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9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9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9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9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9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9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9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9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9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9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9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9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9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9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9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9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9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9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9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9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9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9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9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9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9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9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9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9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6" name="Google Shape;2946;p9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9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97"/>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97"/>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9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54"/>
        <p:cNvGrpSpPr/>
        <p:nvPr/>
      </p:nvGrpSpPr>
      <p:grpSpPr>
        <a:xfrm>
          <a:off x="0" y="0"/>
          <a:ext cx="0" cy="0"/>
          <a:chOff x="0" y="0"/>
          <a:chExt cx="0" cy="0"/>
        </a:xfrm>
      </p:grpSpPr>
      <p:grpSp>
        <p:nvGrpSpPr>
          <p:cNvPr id="2955" name="Google Shape;2955;p98"/>
          <p:cNvGrpSpPr/>
          <p:nvPr/>
        </p:nvGrpSpPr>
        <p:grpSpPr>
          <a:xfrm>
            <a:off x="3642951" y="1176740"/>
            <a:ext cx="2078182" cy="1366558"/>
            <a:chOff x="235800" y="830650"/>
            <a:chExt cx="6978450" cy="4588844"/>
          </a:xfrm>
        </p:grpSpPr>
        <p:sp>
          <p:nvSpPr>
            <p:cNvPr id="2956" name="Google Shape;2956;p9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9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9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9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9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9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2" name="Google Shape;2962;p98"/>
          <p:cNvGrpSpPr/>
          <p:nvPr/>
        </p:nvGrpSpPr>
        <p:grpSpPr>
          <a:xfrm>
            <a:off x="749629" y="2988892"/>
            <a:ext cx="2622876" cy="1333540"/>
            <a:chOff x="238125" y="1038125"/>
            <a:chExt cx="7146800" cy="3633625"/>
          </a:xfrm>
        </p:grpSpPr>
        <p:sp>
          <p:nvSpPr>
            <p:cNvPr id="2963" name="Google Shape;2963;p9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9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9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9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9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9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9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9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9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9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9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9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9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9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9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9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9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9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9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9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9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9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9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9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9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9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9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9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9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9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9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9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9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9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9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9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9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9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9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9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9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9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9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9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9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9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9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9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9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9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9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9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9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9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9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9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9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9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9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9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9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9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9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9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9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9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9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9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9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9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9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9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9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9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9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9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9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9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9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9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9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9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9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9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9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9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9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9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9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9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9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9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9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9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9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9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9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9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9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9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9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9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9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9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9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9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9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9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9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9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9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9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9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9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9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9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9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9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9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9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9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9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9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9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9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9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9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9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9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9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9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9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9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9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9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9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9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9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9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9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9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9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9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9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9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9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9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9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9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9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9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9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9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9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9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9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9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9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9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9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9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9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9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9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9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9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9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9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9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9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9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9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9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9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9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9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9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9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9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9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9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9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9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9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9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9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9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9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9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9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9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9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9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9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9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9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9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9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9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9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9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9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9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9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9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9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9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9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9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9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9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9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9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9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9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9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9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9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9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9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9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9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9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9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9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9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9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9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9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9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9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9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9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9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9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9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9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9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9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9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9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9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9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9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9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9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9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9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9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9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9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9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9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9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9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9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9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9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9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9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9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9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9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9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9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9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9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9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9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9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9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9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9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9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9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9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9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9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9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9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9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9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9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9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9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9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9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9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9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9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9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9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9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9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9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9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9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9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9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9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9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9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9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9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9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9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9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9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9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9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9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9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9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9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9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9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9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9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9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9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9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9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9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9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9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9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9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9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9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9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9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9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9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9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9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9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9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9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9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9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9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9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9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9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9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9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9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9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9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9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9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9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9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9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9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9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9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9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9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9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9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9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9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9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9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9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9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9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9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9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9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9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9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9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9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9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9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9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9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9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9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9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9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9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9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9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9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9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9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9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9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9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9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9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9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9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9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9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9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9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9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9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9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9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9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9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9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9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9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9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9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9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9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9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9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9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9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9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9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9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9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9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9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9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9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9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9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9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9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9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9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9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9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9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9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9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9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9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9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9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9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9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9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9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9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9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9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9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9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9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9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9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9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9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9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9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9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9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9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9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9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9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9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9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9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9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9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9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9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9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9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9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9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9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9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9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9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9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9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9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9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9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9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9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9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9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9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9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9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9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9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9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9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9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9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9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9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9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9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9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9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9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9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9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9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9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9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9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9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9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9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9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9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9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9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9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9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9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9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9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9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9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9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9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9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9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9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9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9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9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9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9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9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9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9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9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9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9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9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9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9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9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9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9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9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9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9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9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9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9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9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9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9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9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9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9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9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9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9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9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9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9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9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9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9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9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9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9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9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9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9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9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9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9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9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9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9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9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9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9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9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9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9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9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9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9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9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9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9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9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9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9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9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9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9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9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9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9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9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9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9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9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9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9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9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9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9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9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9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9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9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9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9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9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9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9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9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9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9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9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9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9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9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9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9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9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9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9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9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9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9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9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9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9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9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9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9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9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9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9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9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9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9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9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9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9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9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9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9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9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9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9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9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9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9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9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9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9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9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9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9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9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9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9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9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9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9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9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9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9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9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9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9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9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9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9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9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9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9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9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9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9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9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9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9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9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9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9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9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9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9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9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9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9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9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9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9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9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9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9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9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9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9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9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9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9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9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9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9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9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9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9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9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9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9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9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9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9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9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9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9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9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9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9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9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9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9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9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9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9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9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9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9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9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9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9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9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9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9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9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9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9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9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9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9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9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9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9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9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9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9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9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9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9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9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9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9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9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9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9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9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9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9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9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9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9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9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9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9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9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9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9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9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9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9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9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9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9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9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9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9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9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9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9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9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9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9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9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9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9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9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9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9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9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9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9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9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9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9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9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9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9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9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9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9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9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9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9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9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9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9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9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9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9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9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9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9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9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9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9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9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9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9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9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9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9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9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9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9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9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9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9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9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9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9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9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9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9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9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9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9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9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9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9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9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9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9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9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9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9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9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9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9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9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9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9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9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9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9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9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9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9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9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9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9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9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9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9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9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9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9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9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9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9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9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9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9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9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9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9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9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9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9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9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9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9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9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9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9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9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9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9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9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9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9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9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9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9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9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9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9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9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9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9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9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9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9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9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9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9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9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9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9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9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9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9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9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9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9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9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9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9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9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9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9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9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9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9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9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9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9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9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9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9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9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9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9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9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9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9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9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9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9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9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9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9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9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9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9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9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9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9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9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9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9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9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9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9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9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9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9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9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9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9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9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9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9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9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9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9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9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9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9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9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9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9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9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9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9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9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9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9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9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9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9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9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9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9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9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9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9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9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9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9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9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9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9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9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9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9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9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9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9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9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9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9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9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9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9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9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9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9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9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9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9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9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9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9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9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9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9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9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9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9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9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9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9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9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9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9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9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9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9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9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9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9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9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9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9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9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9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9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9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9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9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9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9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9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9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9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9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9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9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9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9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9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9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9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9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9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9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9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9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9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9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9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9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9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9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9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9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9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9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9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9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9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9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9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9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9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9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9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9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9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9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9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9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9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9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9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9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9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9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9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9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9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9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9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9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9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9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9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9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9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9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9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9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9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9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9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9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9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9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9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9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9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9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9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9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9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9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9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9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9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9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9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9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9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9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9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9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9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9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9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9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9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9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9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9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9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9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9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9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9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9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9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9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9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9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9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9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9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9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9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9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9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9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9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9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9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9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9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9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9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9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9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9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9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9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9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9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9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9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9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9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9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9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9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9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9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9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9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9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9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9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9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9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9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9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9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9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9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9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9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9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9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9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9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9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9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9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9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9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9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9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9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9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9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9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9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9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9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9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9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9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9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9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9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9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9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9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9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9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9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9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9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9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9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9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9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9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9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9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9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9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9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9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9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9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9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9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9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9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9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9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9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9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9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9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9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9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9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9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9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9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9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9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9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9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9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9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9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9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9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9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9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9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9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9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9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9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9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9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9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9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9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9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9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9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9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9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9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9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9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9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9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9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9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9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9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9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9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9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9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9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9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9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9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9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9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9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9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9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9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9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9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9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9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9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9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9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9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9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9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9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9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9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9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9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9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9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9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9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9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9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9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9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9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9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9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9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9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9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9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9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9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9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9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9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9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9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9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9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9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9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9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9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9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9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9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9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9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9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9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9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9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9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9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9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9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9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9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9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9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9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9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9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9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9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9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9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9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9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9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9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9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9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9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9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9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9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9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9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9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9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9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9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9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9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9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9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9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9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9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9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9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9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9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9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9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9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9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9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9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9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9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9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9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9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9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9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9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9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9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9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9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9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9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9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9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9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9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9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9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9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9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9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9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9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9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9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9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9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9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9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9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9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9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9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9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9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9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9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9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9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9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9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9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9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9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9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9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9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9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9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9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9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9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9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9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9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9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9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9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9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9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9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9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9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9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9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9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9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9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9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9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9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9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9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9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9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9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9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9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9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9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9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9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9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9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9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9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9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9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9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9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9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9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9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9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9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9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9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9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9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9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9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9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9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9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9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9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9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9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9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9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9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9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9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9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9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9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9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9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9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9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9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9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9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9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9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98"/>
          <p:cNvGrpSpPr/>
          <p:nvPr/>
        </p:nvGrpSpPr>
        <p:grpSpPr>
          <a:xfrm>
            <a:off x="5961311" y="1231136"/>
            <a:ext cx="2435960" cy="1297725"/>
            <a:chOff x="233350" y="949250"/>
            <a:chExt cx="7137300" cy="3802300"/>
          </a:xfrm>
        </p:grpSpPr>
        <p:sp>
          <p:nvSpPr>
            <p:cNvPr id="4536" name="Google Shape;4536;p9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9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9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9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9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9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9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9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9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9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9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9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9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9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9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9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9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9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9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9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9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9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9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9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9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9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9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9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9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9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9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9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9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9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9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9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9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9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9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9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9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9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9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9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9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9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9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9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9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9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9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98"/>
          <p:cNvGrpSpPr/>
          <p:nvPr/>
        </p:nvGrpSpPr>
        <p:grpSpPr>
          <a:xfrm>
            <a:off x="7714435" y="3194726"/>
            <a:ext cx="104231" cy="320340"/>
            <a:chOff x="7564426" y="3224343"/>
            <a:chExt cx="119985" cy="368801"/>
          </a:xfrm>
        </p:grpSpPr>
        <p:sp>
          <p:nvSpPr>
            <p:cNvPr id="4588" name="Google Shape;4588;p9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9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98"/>
          <p:cNvGrpSpPr/>
          <p:nvPr/>
        </p:nvGrpSpPr>
        <p:grpSpPr>
          <a:xfrm>
            <a:off x="7413923" y="3188827"/>
            <a:ext cx="189489" cy="332132"/>
            <a:chOff x="8370831" y="3202002"/>
            <a:chExt cx="218129" cy="382376"/>
          </a:xfrm>
        </p:grpSpPr>
        <p:sp>
          <p:nvSpPr>
            <p:cNvPr id="4591" name="Google Shape;4591;p9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9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98"/>
          <p:cNvGrpSpPr/>
          <p:nvPr/>
        </p:nvGrpSpPr>
        <p:grpSpPr>
          <a:xfrm>
            <a:off x="8137312" y="3599959"/>
            <a:ext cx="309429" cy="267000"/>
            <a:chOff x="6742064" y="3750480"/>
            <a:chExt cx="399315" cy="344560"/>
          </a:xfrm>
        </p:grpSpPr>
        <p:sp>
          <p:nvSpPr>
            <p:cNvPr id="4594" name="Google Shape;4594;p9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9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98"/>
          <p:cNvGrpSpPr/>
          <p:nvPr/>
        </p:nvGrpSpPr>
        <p:grpSpPr>
          <a:xfrm>
            <a:off x="7676331" y="3951006"/>
            <a:ext cx="180437" cy="281608"/>
            <a:chOff x="7248525" y="3739696"/>
            <a:chExt cx="230531" cy="359790"/>
          </a:xfrm>
        </p:grpSpPr>
        <p:sp>
          <p:nvSpPr>
            <p:cNvPr id="4597" name="Google Shape;4597;p9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9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98"/>
          <p:cNvGrpSpPr/>
          <p:nvPr/>
        </p:nvGrpSpPr>
        <p:grpSpPr>
          <a:xfrm>
            <a:off x="7922251" y="3594231"/>
            <a:ext cx="162896" cy="278710"/>
            <a:chOff x="7601242" y="3729267"/>
            <a:chExt cx="222566" cy="380803"/>
          </a:xfrm>
        </p:grpSpPr>
        <p:sp>
          <p:nvSpPr>
            <p:cNvPr id="4600" name="Google Shape;4600;p9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9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2" name="Google Shape;4602;p98"/>
          <p:cNvSpPr/>
          <p:nvPr/>
        </p:nvSpPr>
        <p:spPr>
          <a:xfrm>
            <a:off x="7888277" y="32065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3" name="Google Shape;4603;p98"/>
          <p:cNvGrpSpPr/>
          <p:nvPr/>
        </p:nvGrpSpPr>
        <p:grpSpPr>
          <a:xfrm>
            <a:off x="7411896" y="3595371"/>
            <a:ext cx="193543" cy="275990"/>
            <a:chOff x="8304647" y="3738687"/>
            <a:chExt cx="225076" cy="320956"/>
          </a:xfrm>
        </p:grpSpPr>
        <p:sp>
          <p:nvSpPr>
            <p:cNvPr id="4604" name="Google Shape;4604;p98"/>
            <p:cNvSpPr/>
            <p:nvPr/>
          </p:nvSpPr>
          <p:spPr>
            <a:xfrm>
              <a:off x="8341164" y="3738692"/>
              <a:ext cx="2209" cy="309245"/>
            </a:xfrm>
            <a:custGeom>
              <a:avLst/>
              <a:gdLst/>
              <a:ahLst/>
              <a:cxnLst/>
              <a:rect l="l" t="t" r="r" b="b"/>
              <a:pathLst>
                <a:path w="1347" h="34011" extrusionOk="0">
                  <a:moveTo>
                    <a:pt x="0" y="0"/>
                  </a:moveTo>
                  <a:lnTo>
                    <a:pt x="0" y="34010"/>
                  </a:lnTo>
                  <a:lnTo>
                    <a:pt x="1347" y="34010"/>
                  </a:lnTo>
                  <a:lnTo>
                    <a:pt x="134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9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9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98"/>
          <p:cNvGrpSpPr/>
          <p:nvPr/>
        </p:nvGrpSpPr>
        <p:grpSpPr>
          <a:xfrm>
            <a:off x="7684389" y="3595371"/>
            <a:ext cx="178492" cy="275990"/>
            <a:chOff x="8615101" y="3738687"/>
            <a:chExt cx="207573" cy="320956"/>
          </a:xfrm>
        </p:grpSpPr>
        <p:sp>
          <p:nvSpPr>
            <p:cNvPr id="4608" name="Google Shape;4608;p98"/>
            <p:cNvSpPr/>
            <p:nvPr/>
          </p:nvSpPr>
          <p:spPr>
            <a:xfrm>
              <a:off x="8651571" y="3738692"/>
              <a:ext cx="3896" cy="309245"/>
            </a:xfrm>
            <a:custGeom>
              <a:avLst/>
              <a:gdLst/>
              <a:ahLst/>
              <a:cxnLst/>
              <a:rect l="l" t="t" r="r" b="b"/>
              <a:pathLst>
                <a:path w="1347" h="34011" extrusionOk="0">
                  <a:moveTo>
                    <a:pt x="0" y="0"/>
                  </a:moveTo>
                  <a:lnTo>
                    <a:pt x="0" y="34010"/>
                  </a:lnTo>
                  <a:lnTo>
                    <a:pt x="1347" y="34010"/>
                  </a:lnTo>
                  <a:lnTo>
                    <a:pt x="134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9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9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1" name="Google Shape;4611;p98"/>
          <p:cNvSpPr/>
          <p:nvPr/>
        </p:nvSpPr>
        <p:spPr>
          <a:xfrm>
            <a:off x="8180828" y="31852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2" name="Google Shape;4612;p98"/>
          <p:cNvGrpSpPr/>
          <p:nvPr/>
        </p:nvGrpSpPr>
        <p:grpSpPr>
          <a:xfrm>
            <a:off x="7909920" y="3998032"/>
            <a:ext cx="187557" cy="187557"/>
            <a:chOff x="8565775" y="671075"/>
            <a:chExt cx="441000" cy="441000"/>
          </a:xfrm>
        </p:grpSpPr>
        <p:sp>
          <p:nvSpPr>
            <p:cNvPr id="4613" name="Google Shape;4613;p98"/>
            <p:cNvSpPr/>
            <p:nvPr/>
          </p:nvSpPr>
          <p:spPr>
            <a:xfrm>
              <a:off x="8565775" y="671075"/>
              <a:ext cx="441000" cy="4410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98"/>
            <p:cNvSpPr/>
            <p:nvPr/>
          </p:nvSpPr>
          <p:spPr>
            <a:xfrm>
              <a:off x="8706625" y="811925"/>
              <a:ext cx="159300" cy="1593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5" name="Google Shape;4615;p98"/>
          <p:cNvSpPr/>
          <p:nvPr/>
        </p:nvSpPr>
        <p:spPr>
          <a:xfrm>
            <a:off x="8195186" y="39939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98"/>
          <p:cNvSpPr/>
          <p:nvPr/>
        </p:nvSpPr>
        <p:spPr>
          <a:xfrm flipH="1">
            <a:off x="7419373" y="3960408"/>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7" name="Google Shape;4617;p98"/>
          <p:cNvGrpSpPr/>
          <p:nvPr/>
        </p:nvGrpSpPr>
        <p:grpSpPr>
          <a:xfrm>
            <a:off x="6064392" y="3070557"/>
            <a:ext cx="587865" cy="517731"/>
            <a:chOff x="6000718" y="3070557"/>
            <a:chExt cx="587865" cy="517731"/>
          </a:xfrm>
        </p:grpSpPr>
        <p:sp>
          <p:nvSpPr>
            <p:cNvPr id="4618" name="Google Shape;4618;p98"/>
            <p:cNvSpPr/>
            <p:nvPr/>
          </p:nvSpPr>
          <p:spPr>
            <a:xfrm>
              <a:off x="6161116" y="3104229"/>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98"/>
            <p:cNvSpPr/>
            <p:nvPr/>
          </p:nvSpPr>
          <p:spPr>
            <a:xfrm>
              <a:off x="6032245" y="3317811"/>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98"/>
            <p:cNvSpPr/>
            <p:nvPr/>
          </p:nvSpPr>
          <p:spPr>
            <a:xfrm>
              <a:off x="6189159" y="3073176"/>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98"/>
            <p:cNvSpPr/>
            <p:nvPr/>
          </p:nvSpPr>
          <p:spPr>
            <a:xfrm>
              <a:off x="6123036" y="3116815"/>
              <a:ext cx="22734" cy="17095"/>
            </a:xfrm>
            <a:custGeom>
              <a:avLst/>
              <a:gdLst/>
              <a:ahLst/>
              <a:cxnLst/>
              <a:rect l="l" t="t" r="r" b="b"/>
              <a:pathLst>
                <a:path w="3940" h="2964" extrusionOk="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98"/>
            <p:cNvSpPr/>
            <p:nvPr/>
          </p:nvSpPr>
          <p:spPr>
            <a:xfrm>
              <a:off x="6099493" y="3152223"/>
              <a:ext cx="3999" cy="4205"/>
            </a:xfrm>
            <a:custGeom>
              <a:avLst/>
              <a:gdLst/>
              <a:ahLst/>
              <a:cxnLst/>
              <a:rect l="l" t="t" r="r" b="b"/>
              <a:pathLst>
                <a:path w="693" h="729" extrusionOk="0">
                  <a:moveTo>
                    <a:pt x="693" y="1"/>
                  </a:moveTo>
                  <a:cubicBezTo>
                    <a:pt x="462" y="231"/>
                    <a:pt x="231" y="480"/>
                    <a:pt x="1" y="728"/>
                  </a:cubicBezTo>
                  <a:cubicBezTo>
                    <a:pt x="284" y="533"/>
                    <a:pt x="533" y="285"/>
                    <a:pt x="69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98"/>
            <p:cNvSpPr/>
            <p:nvPr/>
          </p:nvSpPr>
          <p:spPr>
            <a:xfrm>
              <a:off x="6350890" y="3500386"/>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98"/>
            <p:cNvSpPr/>
            <p:nvPr/>
          </p:nvSpPr>
          <p:spPr>
            <a:xfrm>
              <a:off x="6263064" y="3138409"/>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98"/>
            <p:cNvSpPr/>
            <p:nvPr/>
          </p:nvSpPr>
          <p:spPr>
            <a:xfrm>
              <a:off x="6251907" y="3097504"/>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98"/>
            <p:cNvSpPr/>
            <p:nvPr/>
          </p:nvSpPr>
          <p:spPr>
            <a:xfrm>
              <a:off x="6251498" y="3152108"/>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98"/>
            <p:cNvSpPr/>
            <p:nvPr/>
          </p:nvSpPr>
          <p:spPr>
            <a:xfrm>
              <a:off x="6000718" y="3070557"/>
              <a:ext cx="587865" cy="517731"/>
            </a:xfrm>
            <a:custGeom>
              <a:avLst/>
              <a:gdLst/>
              <a:ahLst/>
              <a:cxnLst/>
              <a:rect l="l" t="t" r="r" b="b"/>
              <a:pathLst>
                <a:path w="101883" h="89767" extrusionOk="0">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98"/>
          <p:cNvGrpSpPr/>
          <p:nvPr/>
        </p:nvGrpSpPr>
        <p:grpSpPr>
          <a:xfrm>
            <a:off x="6079197" y="3714217"/>
            <a:ext cx="557665" cy="516387"/>
            <a:chOff x="6015523" y="3714217"/>
            <a:chExt cx="557665" cy="516387"/>
          </a:xfrm>
        </p:grpSpPr>
        <p:grpSp>
          <p:nvGrpSpPr>
            <p:cNvPr id="4629" name="Google Shape;4629;p98"/>
            <p:cNvGrpSpPr/>
            <p:nvPr/>
          </p:nvGrpSpPr>
          <p:grpSpPr>
            <a:xfrm>
              <a:off x="6036094" y="3716980"/>
              <a:ext cx="529822" cy="510480"/>
              <a:chOff x="3148311" y="-545634"/>
              <a:chExt cx="1006118" cy="969572"/>
            </a:xfrm>
          </p:grpSpPr>
          <p:sp>
            <p:nvSpPr>
              <p:cNvPr id="4630" name="Google Shape;4630;p98"/>
              <p:cNvSpPr/>
              <p:nvPr/>
            </p:nvSpPr>
            <p:spPr>
              <a:xfrm>
                <a:off x="3497808" y="-545634"/>
                <a:ext cx="152012" cy="12208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98"/>
              <p:cNvSpPr/>
              <p:nvPr/>
            </p:nvSpPr>
            <p:spPr>
              <a:xfrm>
                <a:off x="3779659" y="-441254"/>
                <a:ext cx="74264" cy="69794"/>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98"/>
              <p:cNvSpPr/>
              <p:nvPr/>
            </p:nvSpPr>
            <p:spPr>
              <a:xfrm>
                <a:off x="3658562" y="-488295"/>
                <a:ext cx="47632" cy="25284"/>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98"/>
              <p:cNvSpPr/>
              <p:nvPr/>
            </p:nvSpPr>
            <p:spPr>
              <a:xfrm>
                <a:off x="3773239" y="-411709"/>
                <a:ext cx="34223" cy="31496"/>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98"/>
              <p:cNvSpPr/>
              <p:nvPr/>
            </p:nvSpPr>
            <p:spPr>
              <a:xfrm>
                <a:off x="3776942" y="-526397"/>
                <a:ext cx="377487" cy="831956"/>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98"/>
              <p:cNvSpPr/>
              <p:nvPr/>
            </p:nvSpPr>
            <p:spPr>
              <a:xfrm>
                <a:off x="3352414" y="12491"/>
                <a:ext cx="353584" cy="411448"/>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98"/>
              <p:cNvSpPr/>
              <p:nvPr/>
            </p:nvSpPr>
            <p:spPr>
              <a:xfrm>
                <a:off x="3289631" y="-66747"/>
                <a:ext cx="64547" cy="26511"/>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98"/>
              <p:cNvSpPr/>
              <p:nvPr/>
            </p:nvSpPr>
            <p:spPr>
              <a:xfrm>
                <a:off x="3368156" y="-47247"/>
                <a:ext cx="67855" cy="22556"/>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98"/>
              <p:cNvSpPr/>
              <p:nvPr/>
            </p:nvSpPr>
            <p:spPr>
              <a:xfrm>
                <a:off x="3466707" y="-328516"/>
                <a:ext cx="37532" cy="23334"/>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98"/>
              <p:cNvSpPr/>
              <p:nvPr/>
            </p:nvSpPr>
            <p:spPr>
              <a:xfrm>
                <a:off x="3148311" y="-512013"/>
                <a:ext cx="344841" cy="575576"/>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0" name="Google Shape;4640;p98"/>
            <p:cNvSpPr/>
            <p:nvPr/>
          </p:nvSpPr>
          <p:spPr>
            <a:xfrm>
              <a:off x="6015523" y="3714217"/>
              <a:ext cx="557665" cy="516387"/>
            </a:xfrm>
            <a:custGeom>
              <a:avLst/>
              <a:gdLst/>
              <a:ahLst/>
              <a:cxnLst/>
              <a:rect l="l" t="t" r="r" b="b"/>
              <a:pathLst>
                <a:path w="96649" h="89534" extrusionOk="0">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98"/>
          <p:cNvGrpSpPr/>
          <p:nvPr/>
        </p:nvGrpSpPr>
        <p:grpSpPr>
          <a:xfrm>
            <a:off x="6707979" y="3073628"/>
            <a:ext cx="576302" cy="511871"/>
            <a:chOff x="6644304" y="3073628"/>
            <a:chExt cx="576302" cy="511871"/>
          </a:xfrm>
        </p:grpSpPr>
        <p:grpSp>
          <p:nvGrpSpPr>
            <p:cNvPr id="4642" name="Google Shape;4642;p98"/>
            <p:cNvGrpSpPr/>
            <p:nvPr/>
          </p:nvGrpSpPr>
          <p:grpSpPr>
            <a:xfrm>
              <a:off x="6712169" y="3073651"/>
              <a:ext cx="481611" cy="506713"/>
              <a:chOff x="1833536" y="-546641"/>
              <a:chExt cx="914567" cy="962419"/>
            </a:xfrm>
          </p:grpSpPr>
          <p:grpSp>
            <p:nvGrpSpPr>
              <p:cNvPr id="4643" name="Google Shape;4643;p98"/>
              <p:cNvGrpSpPr/>
              <p:nvPr/>
            </p:nvGrpSpPr>
            <p:grpSpPr>
              <a:xfrm>
                <a:off x="1833536" y="-524249"/>
                <a:ext cx="914567" cy="940027"/>
                <a:chOff x="1833536" y="-524249"/>
                <a:chExt cx="914567" cy="940027"/>
              </a:xfrm>
            </p:grpSpPr>
            <p:sp>
              <p:nvSpPr>
                <p:cNvPr id="4644" name="Google Shape;4644;p98"/>
                <p:cNvSpPr/>
                <p:nvPr/>
              </p:nvSpPr>
              <p:spPr>
                <a:xfrm>
                  <a:off x="1833536" y="-524249"/>
                  <a:ext cx="453307" cy="599490"/>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98"/>
                <p:cNvSpPr/>
                <p:nvPr/>
              </p:nvSpPr>
              <p:spPr>
                <a:xfrm>
                  <a:off x="2215098" y="11844"/>
                  <a:ext cx="361756" cy="403933"/>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98"/>
                <p:cNvSpPr/>
                <p:nvPr/>
              </p:nvSpPr>
              <p:spPr>
                <a:xfrm>
                  <a:off x="2637874" y="-333183"/>
                  <a:ext cx="110229" cy="289442"/>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98"/>
                <p:cNvSpPr/>
                <p:nvPr/>
              </p:nvSpPr>
              <p:spPr>
                <a:xfrm>
                  <a:off x="2134042" y="-54389"/>
                  <a:ext cx="90203" cy="2219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98"/>
                <p:cNvSpPr/>
                <p:nvPr/>
              </p:nvSpPr>
              <p:spPr>
                <a:xfrm>
                  <a:off x="2238816" y="-47827"/>
                  <a:ext cx="72325" cy="27026"/>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9" name="Google Shape;4649;p98"/>
              <p:cNvSpPr/>
              <p:nvPr/>
            </p:nvSpPr>
            <p:spPr>
              <a:xfrm>
                <a:off x="2128411" y="-546641"/>
                <a:ext cx="194386" cy="108115"/>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98"/>
              <p:cNvSpPr/>
              <p:nvPr/>
            </p:nvSpPr>
            <p:spPr>
              <a:xfrm>
                <a:off x="2511333" y="-459604"/>
                <a:ext cx="149109" cy="146063"/>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98"/>
              <p:cNvSpPr/>
              <p:nvPr/>
            </p:nvSpPr>
            <p:spPr>
              <a:xfrm>
                <a:off x="2278079" y="-341148"/>
                <a:ext cx="40051" cy="28001"/>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98"/>
              <p:cNvSpPr/>
              <p:nvPr/>
            </p:nvSpPr>
            <p:spPr>
              <a:xfrm>
                <a:off x="2357973" y="-515102"/>
                <a:ext cx="46077" cy="20902"/>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3" name="Google Shape;4653;p9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98"/>
          <p:cNvGrpSpPr/>
          <p:nvPr/>
        </p:nvGrpSpPr>
        <p:grpSpPr>
          <a:xfrm>
            <a:off x="6715725" y="3714143"/>
            <a:ext cx="560636" cy="516497"/>
            <a:chOff x="6652051" y="3714143"/>
            <a:chExt cx="560636" cy="516497"/>
          </a:xfrm>
        </p:grpSpPr>
        <p:grpSp>
          <p:nvGrpSpPr>
            <p:cNvPr id="4655" name="Google Shape;4655;p98"/>
            <p:cNvGrpSpPr/>
            <p:nvPr/>
          </p:nvGrpSpPr>
          <p:grpSpPr>
            <a:xfrm>
              <a:off x="6669657" y="3716715"/>
              <a:ext cx="466768" cy="464314"/>
              <a:chOff x="3139766" y="765669"/>
              <a:chExt cx="886380" cy="881888"/>
            </a:xfrm>
          </p:grpSpPr>
          <p:grpSp>
            <p:nvGrpSpPr>
              <p:cNvPr id="4656" name="Google Shape;4656;p98"/>
              <p:cNvGrpSpPr/>
              <p:nvPr/>
            </p:nvGrpSpPr>
            <p:grpSpPr>
              <a:xfrm>
                <a:off x="3139766" y="765669"/>
                <a:ext cx="886380" cy="881888"/>
                <a:chOff x="3139766" y="765669"/>
                <a:chExt cx="886380" cy="881888"/>
              </a:xfrm>
            </p:grpSpPr>
            <p:sp>
              <p:nvSpPr>
                <p:cNvPr id="4657" name="Google Shape;4657;p98"/>
                <p:cNvSpPr/>
                <p:nvPr/>
              </p:nvSpPr>
              <p:spPr>
                <a:xfrm>
                  <a:off x="3139766" y="765669"/>
                  <a:ext cx="733591" cy="881888"/>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98"/>
                <p:cNvSpPr/>
                <p:nvPr/>
              </p:nvSpPr>
              <p:spPr>
                <a:xfrm>
                  <a:off x="3787623" y="1419737"/>
                  <a:ext cx="223361" cy="194002"/>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98"/>
                <p:cNvSpPr/>
                <p:nvPr/>
              </p:nvSpPr>
              <p:spPr>
                <a:xfrm>
                  <a:off x="3757694" y="1303888"/>
                  <a:ext cx="77956" cy="97007"/>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98"/>
                <p:cNvSpPr/>
                <p:nvPr/>
              </p:nvSpPr>
              <p:spPr>
                <a:xfrm>
                  <a:off x="3916892" y="1338867"/>
                  <a:ext cx="109254" cy="68436"/>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98"/>
                <p:cNvSpPr/>
                <p:nvPr/>
              </p:nvSpPr>
              <p:spPr>
                <a:xfrm>
                  <a:off x="3865184" y="936118"/>
                  <a:ext cx="73103" cy="134516"/>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98"/>
                <p:cNvSpPr/>
                <p:nvPr/>
              </p:nvSpPr>
              <p:spPr>
                <a:xfrm>
                  <a:off x="3738260" y="1420756"/>
                  <a:ext cx="79895" cy="16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98"/>
                <p:cNvSpPr/>
                <p:nvPr/>
              </p:nvSpPr>
              <p:spPr>
                <a:xfrm>
                  <a:off x="3833886" y="1361610"/>
                  <a:ext cx="29370" cy="41224"/>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98"/>
                <p:cNvSpPr/>
                <p:nvPr/>
              </p:nvSpPr>
              <p:spPr>
                <a:xfrm>
                  <a:off x="3852553" y="1272590"/>
                  <a:ext cx="36162" cy="344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98"/>
                <p:cNvSpPr/>
                <p:nvPr/>
              </p:nvSpPr>
              <p:spPr>
                <a:xfrm>
                  <a:off x="3832330" y="1195806"/>
                  <a:ext cx="18481" cy="46668"/>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6" name="Google Shape;4666;p98"/>
              <p:cNvSpPr/>
              <p:nvPr/>
            </p:nvSpPr>
            <p:spPr>
              <a:xfrm>
                <a:off x="3243368" y="1332656"/>
                <a:ext cx="2147" cy="975"/>
              </a:xfrm>
              <a:custGeom>
                <a:avLst/>
                <a:gdLst/>
                <a:ahLst/>
                <a:cxnLst/>
                <a:rect l="l" t="t" r="r" b="b"/>
                <a:pathLst>
                  <a:path w="196" h="89" extrusionOk="0">
                    <a:moveTo>
                      <a:pt x="196" y="0"/>
                    </a:moveTo>
                    <a:lnTo>
                      <a:pt x="1" y="89"/>
                    </a:lnTo>
                    <a:lnTo>
                      <a:pt x="1" y="89"/>
                    </a:lnTo>
                    <a:lnTo>
                      <a:pt x="196" y="18"/>
                    </a:lnTo>
                    <a:lnTo>
                      <a:pt x="196"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98"/>
              <p:cNvSpPr/>
              <p:nvPr/>
            </p:nvSpPr>
            <p:spPr>
              <a:xfrm>
                <a:off x="3903089" y="838542"/>
                <a:ext cx="31496" cy="31112"/>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98"/>
              <p:cNvSpPr/>
              <p:nvPr/>
            </p:nvSpPr>
            <p:spPr>
              <a:xfrm>
                <a:off x="3240256" y="1333620"/>
                <a:ext cx="2925" cy="1380"/>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98"/>
              <p:cNvSpPr/>
              <p:nvPr/>
            </p:nvSpPr>
            <p:spPr>
              <a:xfrm>
                <a:off x="3334721" y="1524314"/>
                <a:ext cx="58719" cy="88834"/>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0" name="Google Shape;4670;p98"/>
            <p:cNvSpPr/>
            <p:nvPr/>
          </p:nvSpPr>
          <p:spPr>
            <a:xfrm>
              <a:off x="6652051" y="3714143"/>
              <a:ext cx="560636" cy="516497"/>
            </a:xfrm>
            <a:custGeom>
              <a:avLst/>
              <a:gdLst/>
              <a:ahLst/>
              <a:cxnLst/>
              <a:rect l="l" t="t" r="r" b="b"/>
              <a:pathLst>
                <a:path w="97164" h="89553" extrusionOk="0">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98"/>
          <p:cNvGrpSpPr/>
          <p:nvPr/>
        </p:nvGrpSpPr>
        <p:grpSpPr>
          <a:xfrm>
            <a:off x="625184" y="1201451"/>
            <a:ext cx="2665073" cy="1317140"/>
            <a:chOff x="793334" y="1192826"/>
            <a:chExt cx="2665073" cy="1317140"/>
          </a:xfrm>
        </p:grpSpPr>
        <p:sp>
          <p:nvSpPr>
            <p:cNvPr id="4672" name="Google Shape;4672;p98"/>
            <p:cNvSpPr/>
            <p:nvPr/>
          </p:nvSpPr>
          <p:spPr>
            <a:xfrm>
              <a:off x="2759899" y="20345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98"/>
            <p:cNvSpPr/>
            <p:nvPr/>
          </p:nvSpPr>
          <p:spPr>
            <a:xfrm>
              <a:off x="2622291" y="1667631"/>
              <a:ext cx="12573" cy="1765"/>
            </a:xfrm>
            <a:custGeom>
              <a:avLst/>
              <a:gdLst/>
              <a:ahLst/>
              <a:cxnLst/>
              <a:rect l="l" t="t" r="r" b="b"/>
              <a:pathLst>
                <a:path w="926" h="130" extrusionOk="0">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98"/>
            <p:cNvSpPr/>
            <p:nvPr/>
          </p:nvSpPr>
          <p:spPr>
            <a:xfrm>
              <a:off x="2265040" y="1528449"/>
              <a:ext cx="1344" cy="109"/>
            </a:xfrm>
            <a:custGeom>
              <a:avLst/>
              <a:gdLst/>
              <a:ahLst/>
              <a:cxnLst/>
              <a:rect l="l" t="t" r="r" b="b"/>
              <a:pathLst>
                <a:path w="99" h="8" extrusionOk="0">
                  <a:moveTo>
                    <a:pt x="1" y="1"/>
                  </a:moveTo>
                  <a:cubicBezTo>
                    <a:pt x="32" y="4"/>
                    <a:pt x="67" y="8"/>
                    <a:pt x="99" y="8"/>
                  </a:cubicBezTo>
                  <a:cubicBezTo>
                    <a:pt x="67" y="1"/>
                    <a:pt x="3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98"/>
            <p:cNvSpPr/>
            <p:nvPr/>
          </p:nvSpPr>
          <p:spPr>
            <a:xfrm>
              <a:off x="2494622" y="1668433"/>
              <a:ext cx="8147" cy="2118"/>
            </a:xfrm>
            <a:custGeom>
              <a:avLst/>
              <a:gdLst/>
              <a:ahLst/>
              <a:cxnLst/>
              <a:rect l="l" t="t" r="r" b="b"/>
              <a:pathLst>
                <a:path w="600" h="156" extrusionOk="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98"/>
            <p:cNvSpPr/>
            <p:nvPr/>
          </p:nvSpPr>
          <p:spPr>
            <a:xfrm>
              <a:off x="2304347" y="1661671"/>
              <a:ext cx="30291" cy="17094"/>
            </a:xfrm>
            <a:custGeom>
              <a:avLst/>
              <a:gdLst/>
              <a:ahLst/>
              <a:cxnLst/>
              <a:rect l="l" t="t" r="r" b="b"/>
              <a:pathLst>
                <a:path w="2231" h="1259" extrusionOk="0">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98"/>
            <p:cNvSpPr/>
            <p:nvPr/>
          </p:nvSpPr>
          <p:spPr>
            <a:xfrm>
              <a:off x="2596779" y="1667903"/>
              <a:ext cx="20869" cy="13808"/>
            </a:xfrm>
            <a:custGeom>
              <a:avLst/>
              <a:gdLst/>
              <a:ahLst/>
              <a:cxnLst/>
              <a:rect l="l" t="t" r="r" b="b"/>
              <a:pathLst>
                <a:path w="1537" h="1017" extrusionOk="0">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98"/>
            <p:cNvSpPr/>
            <p:nvPr/>
          </p:nvSpPr>
          <p:spPr>
            <a:xfrm>
              <a:off x="1460410" y="190542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98"/>
            <p:cNvSpPr/>
            <p:nvPr/>
          </p:nvSpPr>
          <p:spPr>
            <a:xfrm>
              <a:off x="2393809" y="1664875"/>
              <a:ext cx="58709" cy="92123"/>
            </a:xfrm>
            <a:custGeom>
              <a:avLst/>
              <a:gdLst/>
              <a:ahLst/>
              <a:cxnLst/>
              <a:rect l="l" t="t" r="r" b="b"/>
              <a:pathLst>
                <a:path w="4324" h="6785" extrusionOk="0">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98"/>
            <p:cNvSpPr/>
            <p:nvPr/>
          </p:nvSpPr>
          <p:spPr>
            <a:xfrm>
              <a:off x="3030608" y="2063280"/>
              <a:ext cx="2525" cy="733"/>
            </a:xfrm>
            <a:custGeom>
              <a:avLst/>
              <a:gdLst/>
              <a:ahLst/>
              <a:cxnLst/>
              <a:rect l="l" t="t" r="r" b="b"/>
              <a:pathLst>
                <a:path w="186" h="54" extrusionOk="0">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98"/>
            <p:cNvSpPr/>
            <p:nvPr/>
          </p:nvSpPr>
          <p:spPr>
            <a:xfrm>
              <a:off x="2090841" y="1529304"/>
              <a:ext cx="1765" cy="2390"/>
            </a:xfrm>
            <a:custGeom>
              <a:avLst/>
              <a:gdLst/>
              <a:ahLst/>
              <a:cxnLst/>
              <a:rect l="l" t="t" r="r" b="b"/>
              <a:pathLst>
                <a:path w="130" h="176" extrusionOk="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98"/>
            <p:cNvSpPr/>
            <p:nvPr/>
          </p:nvSpPr>
          <p:spPr>
            <a:xfrm>
              <a:off x="2245597" y="1718058"/>
              <a:ext cx="14229" cy="4386"/>
            </a:xfrm>
            <a:custGeom>
              <a:avLst/>
              <a:gdLst/>
              <a:ahLst/>
              <a:cxnLst/>
              <a:rect l="l" t="t" r="r" b="b"/>
              <a:pathLst>
                <a:path w="1048" h="323" extrusionOk="0">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98"/>
            <p:cNvSpPr/>
            <p:nvPr/>
          </p:nvSpPr>
          <p:spPr>
            <a:xfrm>
              <a:off x="2812146" y="1578590"/>
              <a:ext cx="42742" cy="41805"/>
            </a:xfrm>
            <a:custGeom>
              <a:avLst/>
              <a:gdLst/>
              <a:ahLst/>
              <a:cxnLst/>
              <a:rect l="l" t="t" r="r" b="b"/>
              <a:pathLst>
                <a:path w="3148" h="3079" extrusionOk="0">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98"/>
            <p:cNvSpPr/>
            <p:nvPr/>
          </p:nvSpPr>
          <p:spPr>
            <a:xfrm>
              <a:off x="2563691" y="1451016"/>
              <a:ext cx="3055" cy="2593"/>
            </a:xfrm>
            <a:custGeom>
              <a:avLst/>
              <a:gdLst/>
              <a:ahLst/>
              <a:cxnLst/>
              <a:rect l="l" t="t" r="r" b="b"/>
              <a:pathLst>
                <a:path w="225" h="191" extrusionOk="0">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98"/>
            <p:cNvSpPr/>
            <p:nvPr/>
          </p:nvSpPr>
          <p:spPr>
            <a:xfrm>
              <a:off x="2480977" y="1673361"/>
              <a:ext cx="16510" cy="18180"/>
            </a:xfrm>
            <a:custGeom>
              <a:avLst/>
              <a:gdLst/>
              <a:ahLst/>
              <a:cxnLst/>
              <a:rect l="l" t="t" r="r" b="b"/>
              <a:pathLst>
                <a:path w="1216" h="1339" extrusionOk="0">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98"/>
            <p:cNvSpPr/>
            <p:nvPr/>
          </p:nvSpPr>
          <p:spPr>
            <a:xfrm>
              <a:off x="2278156" y="2042506"/>
              <a:ext cx="20651" cy="18846"/>
            </a:xfrm>
            <a:custGeom>
              <a:avLst/>
              <a:gdLst/>
              <a:ahLst/>
              <a:cxnLst/>
              <a:rect l="l" t="t" r="r" b="b"/>
              <a:pathLst>
                <a:path w="1521" h="1388" extrusionOk="0">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98"/>
            <p:cNvSpPr/>
            <p:nvPr/>
          </p:nvSpPr>
          <p:spPr>
            <a:xfrm>
              <a:off x="2095159" y="1526222"/>
              <a:ext cx="2009" cy="1344"/>
            </a:xfrm>
            <a:custGeom>
              <a:avLst/>
              <a:gdLst/>
              <a:ahLst/>
              <a:cxnLst/>
              <a:rect l="l" t="t" r="r" b="b"/>
              <a:pathLst>
                <a:path w="148" h="99" extrusionOk="0">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98"/>
            <p:cNvSpPr/>
            <p:nvPr/>
          </p:nvSpPr>
          <p:spPr>
            <a:xfrm>
              <a:off x="2217030" y="1745010"/>
              <a:ext cx="1874" cy="394"/>
            </a:xfrm>
            <a:custGeom>
              <a:avLst/>
              <a:gdLst/>
              <a:ahLst/>
              <a:cxnLst/>
              <a:rect l="l" t="t" r="r" b="b"/>
              <a:pathLst>
                <a:path w="138" h="29" extrusionOk="0">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98"/>
            <p:cNvSpPr/>
            <p:nvPr/>
          </p:nvSpPr>
          <p:spPr>
            <a:xfrm>
              <a:off x="2294517" y="2116096"/>
              <a:ext cx="8377" cy="33360"/>
            </a:xfrm>
            <a:custGeom>
              <a:avLst/>
              <a:gdLst/>
              <a:ahLst/>
              <a:cxnLst/>
              <a:rect l="l" t="t" r="r" b="b"/>
              <a:pathLst>
                <a:path w="617" h="2457" extrusionOk="0">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98"/>
            <p:cNvSpPr/>
            <p:nvPr/>
          </p:nvSpPr>
          <p:spPr>
            <a:xfrm>
              <a:off x="2250119" y="1665337"/>
              <a:ext cx="104438" cy="51540"/>
            </a:xfrm>
            <a:custGeom>
              <a:avLst/>
              <a:gdLst/>
              <a:ahLst/>
              <a:cxnLst/>
              <a:rect l="l" t="t" r="r" b="b"/>
              <a:pathLst>
                <a:path w="7692" h="3796" extrusionOk="0">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98"/>
            <p:cNvSpPr/>
            <p:nvPr/>
          </p:nvSpPr>
          <p:spPr>
            <a:xfrm>
              <a:off x="2259243" y="2070557"/>
              <a:ext cx="13034" cy="35342"/>
            </a:xfrm>
            <a:custGeom>
              <a:avLst/>
              <a:gdLst/>
              <a:ahLst/>
              <a:cxnLst/>
              <a:rect l="l" t="t" r="r" b="b"/>
              <a:pathLst>
                <a:path w="960" h="2603" extrusionOk="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98"/>
            <p:cNvSpPr/>
            <p:nvPr/>
          </p:nvSpPr>
          <p:spPr>
            <a:xfrm>
              <a:off x="1664562" y="2045086"/>
              <a:ext cx="3435" cy="4711"/>
            </a:xfrm>
            <a:custGeom>
              <a:avLst/>
              <a:gdLst/>
              <a:ahLst/>
              <a:cxnLst/>
              <a:rect l="l" t="t" r="r" b="b"/>
              <a:pathLst>
                <a:path w="253" h="347" extrusionOk="0">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98"/>
            <p:cNvSpPr/>
            <p:nvPr/>
          </p:nvSpPr>
          <p:spPr>
            <a:xfrm>
              <a:off x="1423480" y="1702037"/>
              <a:ext cx="30142" cy="11880"/>
            </a:xfrm>
            <a:custGeom>
              <a:avLst/>
              <a:gdLst/>
              <a:ahLst/>
              <a:cxnLst/>
              <a:rect l="l" t="t" r="r" b="b"/>
              <a:pathLst>
                <a:path w="2220" h="875" extrusionOk="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98"/>
            <p:cNvSpPr/>
            <p:nvPr/>
          </p:nvSpPr>
          <p:spPr>
            <a:xfrm>
              <a:off x="1110233" y="1631597"/>
              <a:ext cx="22498" cy="29097"/>
            </a:xfrm>
            <a:custGeom>
              <a:avLst/>
              <a:gdLst/>
              <a:ahLst/>
              <a:cxnLst/>
              <a:rect l="l" t="t" r="r" b="b"/>
              <a:pathLst>
                <a:path w="1657" h="2143" extrusionOk="0">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98"/>
            <p:cNvSpPr/>
            <p:nvPr/>
          </p:nvSpPr>
          <p:spPr>
            <a:xfrm>
              <a:off x="1475522" y="1731935"/>
              <a:ext cx="1059" cy="1914"/>
            </a:xfrm>
            <a:custGeom>
              <a:avLst/>
              <a:gdLst/>
              <a:ahLst/>
              <a:cxnLst/>
              <a:rect l="l" t="t" r="r" b="b"/>
              <a:pathLst>
                <a:path w="78" h="141" extrusionOk="0">
                  <a:moveTo>
                    <a:pt x="78" y="1"/>
                  </a:moveTo>
                  <a:cubicBezTo>
                    <a:pt x="50" y="11"/>
                    <a:pt x="29" y="32"/>
                    <a:pt x="15" y="60"/>
                  </a:cubicBezTo>
                  <a:cubicBezTo>
                    <a:pt x="8" y="85"/>
                    <a:pt x="1" y="113"/>
                    <a:pt x="1" y="141"/>
                  </a:cubicBezTo>
                  <a:cubicBezTo>
                    <a:pt x="25" y="92"/>
                    <a:pt x="50" y="46"/>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98"/>
            <p:cNvSpPr/>
            <p:nvPr/>
          </p:nvSpPr>
          <p:spPr>
            <a:xfrm>
              <a:off x="1389726" y="1671094"/>
              <a:ext cx="58858" cy="39483"/>
            </a:xfrm>
            <a:custGeom>
              <a:avLst/>
              <a:gdLst/>
              <a:ahLst/>
              <a:cxnLst/>
              <a:rect l="l" t="t" r="r" b="b"/>
              <a:pathLst>
                <a:path w="4335" h="2908" extrusionOk="0">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98"/>
            <p:cNvSpPr/>
            <p:nvPr/>
          </p:nvSpPr>
          <p:spPr>
            <a:xfrm>
              <a:off x="1309917" y="1312268"/>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98"/>
            <p:cNvSpPr/>
            <p:nvPr/>
          </p:nvSpPr>
          <p:spPr>
            <a:xfrm>
              <a:off x="1507986" y="1447255"/>
              <a:ext cx="18601" cy="10482"/>
            </a:xfrm>
            <a:custGeom>
              <a:avLst/>
              <a:gdLst/>
              <a:ahLst/>
              <a:cxnLst/>
              <a:rect l="l" t="t" r="r" b="b"/>
              <a:pathLst>
                <a:path w="1370" h="772" extrusionOk="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98"/>
            <p:cNvSpPr/>
            <p:nvPr/>
          </p:nvSpPr>
          <p:spPr>
            <a:xfrm>
              <a:off x="1328559" y="1417113"/>
              <a:ext cx="4236" cy="937"/>
            </a:xfrm>
            <a:custGeom>
              <a:avLst/>
              <a:gdLst/>
              <a:ahLst/>
              <a:cxnLst/>
              <a:rect l="l" t="t" r="r" b="b"/>
              <a:pathLst>
                <a:path w="312" h="69" extrusionOk="0">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98"/>
            <p:cNvSpPr/>
            <p:nvPr/>
          </p:nvSpPr>
          <p:spPr>
            <a:xfrm>
              <a:off x="1359407" y="1645812"/>
              <a:ext cx="55247" cy="22335"/>
            </a:xfrm>
            <a:custGeom>
              <a:avLst/>
              <a:gdLst/>
              <a:ahLst/>
              <a:cxnLst/>
              <a:rect l="l" t="t" r="r" b="b"/>
              <a:pathLst>
                <a:path w="4069" h="1645" extrusionOk="0">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98"/>
            <p:cNvSpPr/>
            <p:nvPr/>
          </p:nvSpPr>
          <p:spPr>
            <a:xfrm>
              <a:off x="1451571" y="1689858"/>
              <a:ext cx="24589" cy="7454"/>
            </a:xfrm>
            <a:custGeom>
              <a:avLst/>
              <a:gdLst/>
              <a:ahLst/>
              <a:cxnLst/>
              <a:rect l="l" t="t" r="r" b="b"/>
              <a:pathLst>
                <a:path w="1811" h="549" extrusionOk="0">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98"/>
            <p:cNvSpPr/>
            <p:nvPr/>
          </p:nvSpPr>
          <p:spPr>
            <a:xfrm>
              <a:off x="1051157" y="1420222"/>
              <a:ext cx="5241" cy="3965"/>
            </a:xfrm>
            <a:custGeom>
              <a:avLst/>
              <a:gdLst/>
              <a:ahLst/>
              <a:cxnLst/>
              <a:rect l="l" t="t" r="r" b="b"/>
              <a:pathLst>
                <a:path w="386" h="292" extrusionOk="0">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98"/>
            <p:cNvSpPr/>
            <p:nvPr/>
          </p:nvSpPr>
          <p:spPr>
            <a:xfrm>
              <a:off x="1513458" y="2479960"/>
              <a:ext cx="11663" cy="15465"/>
            </a:xfrm>
            <a:custGeom>
              <a:avLst/>
              <a:gdLst/>
              <a:ahLst/>
              <a:cxnLst/>
              <a:rect l="l" t="t" r="r" b="b"/>
              <a:pathLst>
                <a:path w="859" h="1139" extrusionOk="0">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98"/>
            <p:cNvSpPr/>
            <p:nvPr/>
          </p:nvSpPr>
          <p:spPr>
            <a:xfrm>
              <a:off x="1506995" y="2482186"/>
              <a:ext cx="4956" cy="2743"/>
            </a:xfrm>
            <a:custGeom>
              <a:avLst/>
              <a:gdLst/>
              <a:ahLst/>
              <a:cxnLst/>
              <a:rect l="l" t="t" r="r" b="b"/>
              <a:pathLst>
                <a:path w="365" h="202" extrusionOk="0">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98"/>
            <p:cNvSpPr/>
            <p:nvPr/>
          </p:nvSpPr>
          <p:spPr>
            <a:xfrm>
              <a:off x="1039073" y="1557966"/>
              <a:ext cx="1344" cy="4155"/>
            </a:xfrm>
            <a:custGeom>
              <a:avLst/>
              <a:gdLst/>
              <a:ahLst/>
              <a:cxnLst/>
              <a:rect l="l" t="t" r="r" b="b"/>
              <a:pathLst>
                <a:path w="99" h="306" extrusionOk="0">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98"/>
            <p:cNvSpPr/>
            <p:nvPr/>
          </p:nvSpPr>
          <p:spPr>
            <a:xfrm>
              <a:off x="1493960" y="2432982"/>
              <a:ext cx="1589" cy="1168"/>
            </a:xfrm>
            <a:custGeom>
              <a:avLst/>
              <a:gdLst/>
              <a:ahLst/>
              <a:cxnLst/>
              <a:rect l="l" t="t" r="r" b="b"/>
              <a:pathLst>
                <a:path w="117" h="86" extrusionOk="0">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98"/>
            <p:cNvSpPr/>
            <p:nvPr/>
          </p:nvSpPr>
          <p:spPr>
            <a:xfrm>
              <a:off x="1496866" y="2484630"/>
              <a:ext cx="7006" cy="4331"/>
            </a:xfrm>
            <a:custGeom>
              <a:avLst/>
              <a:gdLst/>
              <a:ahLst/>
              <a:cxnLst/>
              <a:rect l="l" t="t" r="r" b="b"/>
              <a:pathLst>
                <a:path w="516" h="319" extrusionOk="0">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98"/>
            <p:cNvSpPr/>
            <p:nvPr/>
          </p:nvSpPr>
          <p:spPr>
            <a:xfrm>
              <a:off x="1412930" y="1447825"/>
              <a:ext cx="2200" cy="1643"/>
            </a:xfrm>
            <a:custGeom>
              <a:avLst/>
              <a:gdLst/>
              <a:ahLst/>
              <a:cxnLst/>
              <a:rect l="l" t="t" r="r" b="b"/>
              <a:pathLst>
                <a:path w="162" h="121" extrusionOk="0">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98"/>
            <p:cNvSpPr/>
            <p:nvPr/>
          </p:nvSpPr>
          <p:spPr>
            <a:xfrm>
              <a:off x="1375700" y="1460860"/>
              <a:ext cx="14419" cy="6721"/>
            </a:xfrm>
            <a:custGeom>
              <a:avLst/>
              <a:gdLst/>
              <a:ahLst/>
              <a:cxnLst/>
              <a:rect l="l" t="t" r="r" b="b"/>
              <a:pathLst>
                <a:path w="1062" h="495" extrusionOk="0">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98"/>
            <p:cNvSpPr/>
            <p:nvPr/>
          </p:nvSpPr>
          <p:spPr>
            <a:xfrm>
              <a:off x="1518536" y="1659444"/>
              <a:ext cx="3150" cy="2729"/>
            </a:xfrm>
            <a:custGeom>
              <a:avLst/>
              <a:gdLst/>
              <a:ahLst/>
              <a:cxnLst/>
              <a:rect l="l" t="t" r="r" b="b"/>
              <a:pathLst>
                <a:path w="232" h="201" extrusionOk="0">
                  <a:moveTo>
                    <a:pt x="232" y="1"/>
                  </a:moveTo>
                  <a:lnTo>
                    <a:pt x="186" y="36"/>
                  </a:lnTo>
                  <a:cubicBezTo>
                    <a:pt x="130" y="85"/>
                    <a:pt x="57" y="148"/>
                    <a:pt x="1" y="200"/>
                  </a:cubicBezTo>
                  <a:cubicBezTo>
                    <a:pt x="85" y="141"/>
                    <a:pt x="162" y="74"/>
                    <a:pt x="2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98"/>
            <p:cNvSpPr/>
            <p:nvPr/>
          </p:nvSpPr>
          <p:spPr>
            <a:xfrm>
              <a:off x="2136230" y="2173135"/>
              <a:ext cx="92123" cy="91879"/>
            </a:xfrm>
            <a:custGeom>
              <a:avLst/>
              <a:gdLst/>
              <a:ahLst/>
              <a:cxnLst/>
              <a:rect l="l" t="t" r="r" b="b"/>
              <a:pathLst>
                <a:path w="6785" h="6767" extrusionOk="0">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98"/>
            <p:cNvSpPr/>
            <p:nvPr/>
          </p:nvSpPr>
          <p:spPr>
            <a:xfrm>
              <a:off x="2231110" y="2162816"/>
              <a:ext cx="55953" cy="49734"/>
            </a:xfrm>
            <a:custGeom>
              <a:avLst/>
              <a:gdLst/>
              <a:ahLst/>
              <a:cxnLst/>
              <a:rect l="l" t="t" r="r" b="b"/>
              <a:pathLst>
                <a:path w="4121" h="3663" extrusionOk="0">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98"/>
            <p:cNvSpPr/>
            <p:nvPr/>
          </p:nvSpPr>
          <p:spPr>
            <a:xfrm>
              <a:off x="2193500" y="2179503"/>
              <a:ext cx="64425" cy="69177"/>
            </a:xfrm>
            <a:custGeom>
              <a:avLst/>
              <a:gdLst/>
              <a:ahLst/>
              <a:cxnLst/>
              <a:rect l="l" t="t" r="r" b="b"/>
              <a:pathLst>
                <a:path w="4745" h="5095" extrusionOk="0">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98"/>
            <p:cNvSpPr/>
            <p:nvPr/>
          </p:nvSpPr>
          <p:spPr>
            <a:xfrm>
              <a:off x="2229155" y="2179503"/>
              <a:ext cx="54" cy="14"/>
            </a:xfrm>
            <a:custGeom>
              <a:avLst/>
              <a:gdLst/>
              <a:ahLst/>
              <a:cxnLst/>
              <a:rect l="l" t="t" r="r" b="b"/>
              <a:pathLst>
                <a:path w="4" h="1" extrusionOk="0">
                  <a:moveTo>
                    <a:pt x="4" y="1"/>
                  </a:moveTo>
                  <a:lnTo>
                    <a:pt x="1"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98"/>
            <p:cNvSpPr/>
            <p:nvPr/>
          </p:nvSpPr>
          <p:spPr>
            <a:xfrm>
              <a:off x="2229209" y="2179503"/>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98"/>
            <p:cNvSpPr/>
            <p:nvPr/>
          </p:nvSpPr>
          <p:spPr>
            <a:xfrm>
              <a:off x="2257776" y="2210066"/>
              <a:ext cx="54" cy="163"/>
            </a:xfrm>
            <a:custGeom>
              <a:avLst/>
              <a:gdLst/>
              <a:ahLst/>
              <a:cxnLst/>
              <a:rect l="l" t="t" r="r" b="b"/>
              <a:pathLst>
                <a:path w="4" h="12" extrusionOk="0">
                  <a:moveTo>
                    <a:pt x="0" y="1"/>
                  </a:moveTo>
                  <a:cubicBezTo>
                    <a:pt x="0" y="4"/>
                    <a:pt x="4" y="8"/>
                    <a:pt x="4" y="11"/>
                  </a:cubicBezTo>
                  <a:cubicBezTo>
                    <a:pt x="4" y="8"/>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98"/>
            <p:cNvSpPr/>
            <p:nvPr/>
          </p:nvSpPr>
          <p:spPr>
            <a:xfrm>
              <a:off x="2257491" y="2209455"/>
              <a:ext cx="95" cy="149"/>
            </a:xfrm>
            <a:custGeom>
              <a:avLst/>
              <a:gdLst/>
              <a:ahLst/>
              <a:cxnLst/>
              <a:rect l="l" t="t" r="r" b="b"/>
              <a:pathLst>
                <a:path w="7" h="11" extrusionOk="0">
                  <a:moveTo>
                    <a:pt x="7" y="11"/>
                  </a:moveTo>
                  <a:cubicBezTo>
                    <a:pt x="4" y="7"/>
                    <a:pt x="0" y="4"/>
                    <a:pt x="0" y="0"/>
                  </a:cubicBezTo>
                  <a:cubicBezTo>
                    <a:pt x="0" y="4"/>
                    <a:pt x="4" y="7"/>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98"/>
            <p:cNvSpPr/>
            <p:nvPr/>
          </p:nvSpPr>
          <p:spPr>
            <a:xfrm>
              <a:off x="2233106" y="2183400"/>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98"/>
            <p:cNvSpPr/>
            <p:nvPr/>
          </p:nvSpPr>
          <p:spPr>
            <a:xfrm>
              <a:off x="2257871" y="2210406"/>
              <a:ext cx="0" cy="149"/>
            </a:xfrm>
            <a:custGeom>
              <a:avLst/>
              <a:gdLst/>
              <a:ahLst/>
              <a:cxnLst/>
              <a:rect l="l" t="t" r="r" b="b"/>
              <a:pathLst>
                <a:path h="11" extrusionOk="0">
                  <a:moveTo>
                    <a:pt x="0" y="11"/>
                  </a:moveTo>
                  <a:lnTo>
                    <a:pt x="0" y="11"/>
                  </a:lnTo>
                  <a:lnTo>
                    <a:pt x="0" y="4"/>
                  </a:lnTo>
                  <a:cubicBezTo>
                    <a:pt x="0" y="0"/>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98"/>
            <p:cNvSpPr/>
            <p:nvPr/>
          </p:nvSpPr>
          <p:spPr>
            <a:xfrm>
              <a:off x="2249589" y="2206645"/>
              <a:ext cx="3965" cy="1874"/>
            </a:xfrm>
            <a:custGeom>
              <a:avLst/>
              <a:gdLst/>
              <a:ahLst/>
              <a:cxnLst/>
              <a:rect l="l" t="t" r="r" b="b"/>
              <a:pathLst>
                <a:path w="292" h="138" extrusionOk="0">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98"/>
            <p:cNvSpPr/>
            <p:nvPr/>
          </p:nvSpPr>
          <p:spPr>
            <a:xfrm>
              <a:off x="2257681" y="2209740"/>
              <a:ext cx="54" cy="149"/>
            </a:xfrm>
            <a:custGeom>
              <a:avLst/>
              <a:gdLst/>
              <a:ahLst/>
              <a:cxnLst/>
              <a:rect l="l" t="t" r="r" b="b"/>
              <a:pathLst>
                <a:path w="4" h="11" extrusionOk="0">
                  <a:moveTo>
                    <a:pt x="4" y="11"/>
                  </a:moveTo>
                  <a:cubicBezTo>
                    <a:pt x="4" y="7"/>
                    <a:pt x="0" y="4"/>
                    <a:pt x="0" y="0"/>
                  </a:cubicBezTo>
                  <a:cubicBezTo>
                    <a:pt x="0" y="4"/>
                    <a:pt x="4" y="7"/>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98"/>
            <p:cNvSpPr/>
            <p:nvPr/>
          </p:nvSpPr>
          <p:spPr>
            <a:xfrm>
              <a:off x="2229915" y="218050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98"/>
            <p:cNvSpPr/>
            <p:nvPr/>
          </p:nvSpPr>
          <p:spPr>
            <a:xfrm>
              <a:off x="2230200" y="2180834"/>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98"/>
            <p:cNvSpPr/>
            <p:nvPr/>
          </p:nvSpPr>
          <p:spPr>
            <a:xfrm>
              <a:off x="2229399" y="2179843"/>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98"/>
            <p:cNvSpPr/>
            <p:nvPr/>
          </p:nvSpPr>
          <p:spPr>
            <a:xfrm>
              <a:off x="2229684" y="21801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98"/>
            <p:cNvSpPr/>
            <p:nvPr/>
          </p:nvSpPr>
          <p:spPr>
            <a:xfrm>
              <a:off x="2230485" y="2181173"/>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98"/>
            <p:cNvSpPr/>
            <p:nvPr/>
          </p:nvSpPr>
          <p:spPr>
            <a:xfrm>
              <a:off x="2232156" y="2182830"/>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98"/>
            <p:cNvSpPr/>
            <p:nvPr/>
          </p:nvSpPr>
          <p:spPr>
            <a:xfrm>
              <a:off x="2231870" y="2182545"/>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98"/>
            <p:cNvSpPr/>
            <p:nvPr/>
          </p:nvSpPr>
          <p:spPr>
            <a:xfrm>
              <a:off x="2232821" y="2183264"/>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98"/>
            <p:cNvSpPr/>
            <p:nvPr/>
          </p:nvSpPr>
          <p:spPr>
            <a:xfrm>
              <a:off x="2231205" y="2181974"/>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98"/>
            <p:cNvSpPr/>
            <p:nvPr/>
          </p:nvSpPr>
          <p:spPr>
            <a:xfrm>
              <a:off x="2231531" y="2182259"/>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98"/>
            <p:cNvSpPr/>
            <p:nvPr/>
          </p:nvSpPr>
          <p:spPr>
            <a:xfrm>
              <a:off x="2230771" y="218155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98"/>
            <p:cNvSpPr/>
            <p:nvPr/>
          </p:nvSpPr>
          <p:spPr>
            <a:xfrm>
              <a:off x="2232481" y="2183074"/>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98"/>
            <p:cNvSpPr/>
            <p:nvPr/>
          </p:nvSpPr>
          <p:spPr>
            <a:xfrm>
              <a:off x="2271462" y="2241294"/>
              <a:ext cx="8133" cy="10523"/>
            </a:xfrm>
            <a:custGeom>
              <a:avLst/>
              <a:gdLst/>
              <a:ahLst/>
              <a:cxnLst/>
              <a:rect l="l" t="t" r="r" b="b"/>
              <a:pathLst>
                <a:path w="599" h="775" extrusionOk="0">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98"/>
            <p:cNvSpPr/>
            <p:nvPr/>
          </p:nvSpPr>
          <p:spPr>
            <a:xfrm>
              <a:off x="2244837" y="2263697"/>
              <a:ext cx="14704" cy="14922"/>
            </a:xfrm>
            <a:custGeom>
              <a:avLst/>
              <a:gdLst/>
              <a:ahLst/>
              <a:cxnLst/>
              <a:rect l="l" t="t" r="r" b="b"/>
              <a:pathLst>
                <a:path w="1083" h="1099" extrusionOk="0">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98"/>
            <p:cNvSpPr/>
            <p:nvPr/>
          </p:nvSpPr>
          <p:spPr>
            <a:xfrm>
              <a:off x="2168694" y="2212021"/>
              <a:ext cx="116509" cy="102252"/>
            </a:xfrm>
            <a:custGeom>
              <a:avLst/>
              <a:gdLst/>
              <a:ahLst/>
              <a:cxnLst/>
              <a:rect l="l" t="t" r="r" b="b"/>
              <a:pathLst>
                <a:path w="8581" h="7531" extrusionOk="0">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98"/>
            <p:cNvSpPr/>
            <p:nvPr/>
          </p:nvSpPr>
          <p:spPr>
            <a:xfrm>
              <a:off x="2185707" y="226682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98"/>
            <p:cNvSpPr/>
            <p:nvPr/>
          </p:nvSpPr>
          <p:spPr>
            <a:xfrm>
              <a:off x="2169780" y="2264023"/>
              <a:ext cx="299" cy="109"/>
            </a:xfrm>
            <a:custGeom>
              <a:avLst/>
              <a:gdLst/>
              <a:ahLst/>
              <a:cxnLst/>
              <a:rect l="l" t="t" r="r" b="b"/>
              <a:pathLst>
                <a:path w="22" h="8" extrusionOk="0">
                  <a:moveTo>
                    <a:pt x="1" y="7"/>
                  </a:moveTo>
                  <a:cubicBezTo>
                    <a:pt x="8" y="7"/>
                    <a:pt x="15" y="4"/>
                    <a:pt x="22" y="0"/>
                  </a:cubicBezTo>
                  <a:cubicBezTo>
                    <a:pt x="15" y="4"/>
                    <a:pt x="8"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98"/>
            <p:cNvSpPr/>
            <p:nvPr/>
          </p:nvSpPr>
          <p:spPr>
            <a:xfrm>
              <a:off x="2182435" y="2266725"/>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98"/>
            <p:cNvSpPr/>
            <p:nvPr/>
          </p:nvSpPr>
          <p:spPr>
            <a:xfrm>
              <a:off x="2184336" y="22668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98"/>
            <p:cNvSpPr/>
            <p:nvPr/>
          </p:nvSpPr>
          <p:spPr>
            <a:xfrm>
              <a:off x="2186236" y="2266779"/>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98"/>
            <p:cNvSpPr/>
            <p:nvPr/>
          </p:nvSpPr>
          <p:spPr>
            <a:xfrm>
              <a:off x="2169265" y="2264159"/>
              <a:ext cx="394" cy="68"/>
            </a:xfrm>
            <a:custGeom>
              <a:avLst/>
              <a:gdLst/>
              <a:ahLst/>
              <a:cxnLst/>
              <a:rect l="l" t="t" r="r" b="b"/>
              <a:pathLst>
                <a:path w="29" h="5" extrusionOk="0">
                  <a:moveTo>
                    <a:pt x="0" y="4"/>
                  </a:moveTo>
                  <a:cubicBezTo>
                    <a:pt x="11" y="4"/>
                    <a:pt x="18" y="1"/>
                    <a:pt x="28" y="1"/>
                  </a:cubicBezTo>
                  <a:cubicBezTo>
                    <a:pt x="18" y="1"/>
                    <a:pt x="1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98"/>
            <p:cNvSpPr/>
            <p:nvPr/>
          </p:nvSpPr>
          <p:spPr>
            <a:xfrm>
              <a:off x="2168640" y="2264213"/>
              <a:ext cx="543" cy="41"/>
            </a:xfrm>
            <a:custGeom>
              <a:avLst/>
              <a:gdLst/>
              <a:ahLst/>
              <a:cxnLst/>
              <a:rect l="l" t="t" r="r" b="b"/>
              <a:pathLst>
                <a:path w="40" h="3" extrusionOk="0">
                  <a:moveTo>
                    <a:pt x="1" y="0"/>
                  </a:moveTo>
                  <a:cubicBezTo>
                    <a:pt x="10" y="2"/>
                    <a:pt x="17" y="3"/>
                    <a:pt x="23" y="3"/>
                  </a:cubicBezTo>
                  <a:cubicBezTo>
                    <a:pt x="29" y="3"/>
                    <a:pt x="34" y="2"/>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98"/>
            <p:cNvSpPr/>
            <p:nvPr/>
          </p:nvSpPr>
          <p:spPr>
            <a:xfrm>
              <a:off x="2170161" y="2262883"/>
              <a:ext cx="869" cy="1100"/>
            </a:xfrm>
            <a:custGeom>
              <a:avLst/>
              <a:gdLst/>
              <a:ahLst/>
              <a:cxnLst/>
              <a:rect l="l" t="t" r="r" b="b"/>
              <a:pathLst>
                <a:path w="64" h="81" extrusionOk="0">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98"/>
            <p:cNvSpPr/>
            <p:nvPr/>
          </p:nvSpPr>
          <p:spPr>
            <a:xfrm>
              <a:off x="2188178" y="2266019"/>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98"/>
            <p:cNvSpPr/>
            <p:nvPr/>
          </p:nvSpPr>
          <p:spPr>
            <a:xfrm>
              <a:off x="2187893" y="226625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98"/>
            <p:cNvSpPr/>
            <p:nvPr/>
          </p:nvSpPr>
          <p:spPr>
            <a:xfrm>
              <a:off x="2187608" y="226644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98"/>
            <p:cNvSpPr/>
            <p:nvPr/>
          </p:nvSpPr>
          <p:spPr>
            <a:xfrm>
              <a:off x="2186712" y="2266725"/>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98"/>
            <p:cNvSpPr/>
            <p:nvPr/>
          </p:nvSpPr>
          <p:spPr>
            <a:xfrm>
              <a:off x="2259012" y="2212062"/>
              <a:ext cx="14840" cy="2349"/>
            </a:xfrm>
            <a:custGeom>
              <a:avLst/>
              <a:gdLst/>
              <a:ahLst/>
              <a:cxnLst/>
              <a:rect l="l" t="t" r="r" b="b"/>
              <a:pathLst>
                <a:path w="1093" h="173" extrusionOk="0">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98"/>
            <p:cNvSpPr/>
            <p:nvPr/>
          </p:nvSpPr>
          <p:spPr>
            <a:xfrm>
              <a:off x="2201728" y="22503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98"/>
            <p:cNvSpPr/>
            <p:nvPr/>
          </p:nvSpPr>
          <p:spPr>
            <a:xfrm>
              <a:off x="2193881" y="2234886"/>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98"/>
            <p:cNvSpPr/>
            <p:nvPr/>
          </p:nvSpPr>
          <p:spPr>
            <a:xfrm>
              <a:off x="2203113"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98"/>
            <p:cNvSpPr/>
            <p:nvPr/>
          </p:nvSpPr>
          <p:spPr>
            <a:xfrm>
              <a:off x="2195021" y="223568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98"/>
            <p:cNvSpPr/>
            <p:nvPr/>
          </p:nvSpPr>
          <p:spPr>
            <a:xfrm>
              <a:off x="2195211" y="22359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98"/>
            <p:cNvSpPr/>
            <p:nvPr/>
          </p:nvSpPr>
          <p:spPr>
            <a:xfrm>
              <a:off x="2200927" y="2250228"/>
              <a:ext cx="95" cy="14"/>
            </a:xfrm>
            <a:custGeom>
              <a:avLst/>
              <a:gdLst/>
              <a:ahLst/>
              <a:cxnLst/>
              <a:rect l="l" t="t" r="r" b="b"/>
              <a:pathLst>
                <a:path w="7"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98"/>
            <p:cNvSpPr/>
            <p:nvPr/>
          </p:nvSpPr>
          <p:spPr>
            <a:xfrm>
              <a:off x="2194600" y="2235361"/>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98"/>
            <p:cNvSpPr/>
            <p:nvPr/>
          </p:nvSpPr>
          <p:spPr>
            <a:xfrm>
              <a:off x="2194315" y="22351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98"/>
            <p:cNvSpPr/>
            <p:nvPr/>
          </p:nvSpPr>
          <p:spPr>
            <a:xfrm>
              <a:off x="2203588"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98"/>
            <p:cNvSpPr/>
            <p:nvPr/>
          </p:nvSpPr>
          <p:spPr>
            <a:xfrm>
              <a:off x="2195116" y="22358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98"/>
            <p:cNvSpPr/>
            <p:nvPr/>
          </p:nvSpPr>
          <p:spPr>
            <a:xfrm>
              <a:off x="2194831" y="223549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98"/>
            <p:cNvSpPr/>
            <p:nvPr/>
          </p:nvSpPr>
          <p:spPr>
            <a:xfrm>
              <a:off x="2206005" y="2249468"/>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98"/>
            <p:cNvSpPr/>
            <p:nvPr/>
          </p:nvSpPr>
          <p:spPr>
            <a:xfrm>
              <a:off x="2205625" y="224975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98"/>
            <p:cNvSpPr/>
            <p:nvPr/>
          </p:nvSpPr>
          <p:spPr>
            <a:xfrm>
              <a:off x="2258102" y="221329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98"/>
            <p:cNvSpPr/>
            <p:nvPr/>
          </p:nvSpPr>
          <p:spPr>
            <a:xfrm>
              <a:off x="2257722" y="2213732"/>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98"/>
            <p:cNvSpPr/>
            <p:nvPr/>
          </p:nvSpPr>
          <p:spPr>
            <a:xfrm>
              <a:off x="2257152" y="2214533"/>
              <a:ext cx="54" cy="109"/>
            </a:xfrm>
            <a:custGeom>
              <a:avLst/>
              <a:gdLst/>
              <a:ahLst/>
              <a:cxnLst/>
              <a:rect l="l" t="t" r="r" b="b"/>
              <a:pathLst>
                <a:path w="4"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98"/>
            <p:cNvSpPr/>
            <p:nvPr/>
          </p:nvSpPr>
          <p:spPr>
            <a:xfrm>
              <a:off x="2257437" y="2214153"/>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98"/>
            <p:cNvSpPr/>
            <p:nvPr/>
          </p:nvSpPr>
          <p:spPr>
            <a:xfrm>
              <a:off x="2258482" y="2212687"/>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98"/>
            <p:cNvSpPr/>
            <p:nvPr/>
          </p:nvSpPr>
          <p:spPr>
            <a:xfrm>
              <a:off x="2204865" y="2250133"/>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98"/>
            <p:cNvSpPr/>
            <p:nvPr/>
          </p:nvSpPr>
          <p:spPr>
            <a:xfrm>
              <a:off x="2258822" y="2212211"/>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98"/>
            <p:cNvSpPr/>
            <p:nvPr/>
          </p:nvSpPr>
          <p:spPr>
            <a:xfrm>
              <a:off x="2193460" y="2234696"/>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98"/>
            <p:cNvSpPr/>
            <p:nvPr/>
          </p:nvSpPr>
          <p:spPr>
            <a:xfrm>
              <a:off x="2205245" y="224994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98"/>
            <p:cNvSpPr/>
            <p:nvPr/>
          </p:nvSpPr>
          <p:spPr>
            <a:xfrm>
              <a:off x="2204485" y="225028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98"/>
            <p:cNvSpPr/>
            <p:nvPr/>
          </p:nvSpPr>
          <p:spPr>
            <a:xfrm>
              <a:off x="2278916" y="2252890"/>
              <a:ext cx="258" cy="163"/>
            </a:xfrm>
            <a:custGeom>
              <a:avLst/>
              <a:gdLst/>
              <a:ahLst/>
              <a:cxnLst/>
              <a:rect l="l" t="t" r="r" b="b"/>
              <a:pathLst>
                <a:path w="19" h="12" extrusionOk="0">
                  <a:moveTo>
                    <a:pt x="1"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98"/>
            <p:cNvSpPr/>
            <p:nvPr/>
          </p:nvSpPr>
          <p:spPr>
            <a:xfrm>
              <a:off x="2279256" y="2252659"/>
              <a:ext cx="204" cy="204"/>
            </a:xfrm>
            <a:custGeom>
              <a:avLst/>
              <a:gdLst/>
              <a:ahLst/>
              <a:cxnLst/>
              <a:rect l="l" t="t" r="r" b="b"/>
              <a:pathLst>
                <a:path w="15" h="15" extrusionOk="0">
                  <a:moveTo>
                    <a:pt x="0" y="14"/>
                  </a:moveTo>
                  <a:cubicBezTo>
                    <a:pt x="4" y="11"/>
                    <a:pt x="11" y="7"/>
                    <a:pt x="14" y="0"/>
                  </a:cubicBezTo>
                  <a:cubicBezTo>
                    <a:pt x="11" y="7"/>
                    <a:pt x="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98"/>
            <p:cNvSpPr/>
            <p:nvPr/>
          </p:nvSpPr>
          <p:spPr>
            <a:xfrm>
              <a:off x="2279772" y="2251994"/>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98"/>
            <p:cNvSpPr/>
            <p:nvPr/>
          </p:nvSpPr>
          <p:spPr>
            <a:xfrm>
              <a:off x="2279541" y="2252319"/>
              <a:ext cx="244" cy="299"/>
            </a:xfrm>
            <a:custGeom>
              <a:avLst/>
              <a:gdLst/>
              <a:ahLst/>
              <a:cxnLst/>
              <a:rect l="l" t="t" r="r" b="b"/>
              <a:pathLst>
                <a:path w="18" h="22" extrusionOk="0">
                  <a:moveTo>
                    <a:pt x="18" y="1"/>
                  </a:moveTo>
                  <a:cubicBezTo>
                    <a:pt x="11" y="8"/>
                    <a:pt x="4" y="15"/>
                    <a:pt x="0" y="22"/>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98"/>
            <p:cNvSpPr/>
            <p:nvPr/>
          </p:nvSpPr>
          <p:spPr>
            <a:xfrm>
              <a:off x="2276445" y="225360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98"/>
            <p:cNvSpPr/>
            <p:nvPr/>
          </p:nvSpPr>
          <p:spPr>
            <a:xfrm>
              <a:off x="2280301" y="225070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98"/>
            <p:cNvSpPr/>
            <p:nvPr/>
          </p:nvSpPr>
          <p:spPr>
            <a:xfrm>
              <a:off x="2280111" y="2251043"/>
              <a:ext cx="109" cy="434"/>
            </a:xfrm>
            <a:custGeom>
              <a:avLst/>
              <a:gdLst/>
              <a:ahLst/>
              <a:cxnLst/>
              <a:rect l="l" t="t" r="r" b="b"/>
              <a:pathLst>
                <a:path w="8" h="32" extrusionOk="0">
                  <a:moveTo>
                    <a:pt x="0" y="32"/>
                  </a:moveTo>
                  <a:cubicBezTo>
                    <a:pt x="4" y="21"/>
                    <a:pt x="7" y="11"/>
                    <a:pt x="7" y="0"/>
                  </a:cubicBezTo>
                  <a:cubicBezTo>
                    <a:pt x="7" y="11"/>
                    <a:pt x="4"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98"/>
            <p:cNvSpPr/>
            <p:nvPr/>
          </p:nvSpPr>
          <p:spPr>
            <a:xfrm>
              <a:off x="2279962" y="2251613"/>
              <a:ext cx="109" cy="299"/>
            </a:xfrm>
            <a:custGeom>
              <a:avLst/>
              <a:gdLst/>
              <a:ahLst/>
              <a:cxnLst/>
              <a:rect l="l" t="t" r="r" b="b"/>
              <a:pathLst>
                <a:path w="8" h="22" extrusionOk="0">
                  <a:moveTo>
                    <a:pt x="1" y="21"/>
                  </a:moveTo>
                  <a:cubicBezTo>
                    <a:pt x="4" y="14"/>
                    <a:pt x="4" y="7"/>
                    <a:pt x="8" y="0"/>
                  </a:cubicBezTo>
                  <a:cubicBezTo>
                    <a:pt x="4"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98"/>
            <p:cNvSpPr/>
            <p:nvPr/>
          </p:nvSpPr>
          <p:spPr>
            <a:xfrm>
              <a:off x="2278536" y="2253134"/>
              <a:ext cx="353" cy="149"/>
            </a:xfrm>
            <a:custGeom>
              <a:avLst/>
              <a:gdLst/>
              <a:ahLst/>
              <a:cxnLst/>
              <a:rect l="l" t="t" r="r" b="b"/>
              <a:pathLst>
                <a:path w="26" h="11" extrusionOk="0">
                  <a:moveTo>
                    <a:pt x="1" y="11"/>
                  </a:moveTo>
                  <a:cubicBezTo>
                    <a:pt x="8" y="7"/>
                    <a:pt x="15" y="4"/>
                    <a:pt x="25" y="0"/>
                  </a:cubicBezTo>
                  <a:cubicBezTo>
                    <a:pt x="15" y="4"/>
                    <a:pt x="8"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98"/>
            <p:cNvSpPr/>
            <p:nvPr/>
          </p:nvSpPr>
          <p:spPr>
            <a:xfrm>
              <a:off x="2276119" y="223958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98"/>
            <p:cNvSpPr/>
            <p:nvPr/>
          </p:nvSpPr>
          <p:spPr>
            <a:xfrm>
              <a:off x="2277111" y="2239869"/>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98"/>
            <p:cNvSpPr/>
            <p:nvPr/>
          </p:nvSpPr>
          <p:spPr>
            <a:xfrm>
              <a:off x="2276595" y="2239679"/>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98"/>
            <p:cNvSpPr/>
            <p:nvPr/>
          </p:nvSpPr>
          <p:spPr>
            <a:xfrm>
              <a:off x="2277735" y="2240154"/>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98"/>
            <p:cNvSpPr/>
            <p:nvPr/>
          </p:nvSpPr>
          <p:spPr>
            <a:xfrm>
              <a:off x="2278210" y="2240439"/>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98"/>
            <p:cNvSpPr/>
            <p:nvPr/>
          </p:nvSpPr>
          <p:spPr>
            <a:xfrm>
              <a:off x="2278726" y="2240779"/>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98"/>
            <p:cNvSpPr/>
            <p:nvPr/>
          </p:nvSpPr>
          <p:spPr>
            <a:xfrm>
              <a:off x="2278210" y="2253270"/>
              <a:ext cx="339" cy="109"/>
            </a:xfrm>
            <a:custGeom>
              <a:avLst/>
              <a:gdLst/>
              <a:ahLst/>
              <a:cxnLst/>
              <a:rect l="l" t="t" r="r" b="b"/>
              <a:pathLst>
                <a:path w="25" h="8" extrusionOk="0">
                  <a:moveTo>
                    <a:pt x="25" y="1"/>
                  </a:moveTo>
                  <a:cubicBezTo>
                    <a:pt x="14" y="4"/>
                    <a:pt x="7" y="4"/>
                    <a:pt x="0" y="8"/>
                  </a:cubicBezTo>
                  <a:cubicBezTo>
                    <a:pt x="7" y="4"/>
                    <a:pt x="18"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98"/>
            <p:cNvSpPr/>
            <p:nvPr/>
          </p:nvSpPr>
          <p:spPr>
            <a:xfrm>
              <a:off x="2277396" y="225346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98"/>
            <p:cNvSpPr/>
            <p:nvPr/>
          </p:nvSpPr>
          <p:spPr>
            <a:xfrm>
              <a:off x="2276921" y="2253514"/>
              <a:ext cx="394" cy="54"/>
            </a:xfrm>
            <a:custGeom>
              <a:avLst/>
              <a:gdLst/>
              <a:ahLst/>
              <a:cxnLst/>
              <a:rect l="l" t="t" r="r" b="b"/>
              <a:pathLst>
                <a:path w="29" h="4" extrusionOk="0">
                  <a:moveTo>
                    <a:pt x="1" y="4"/>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98"/>
            <p:cNvSpPr/>
            <p:nvPr/>
          </p:nvSpPr>
          <p:spPr>
            <a:xfrm>
              <a:off x="2277776" y="2253419"/>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98"/>
            <p:cNvSpPr/>
            <p:nvPr/>
          </p:nvSpPr>
          <p:spPr>
            <a:xfrm>
              <a:off x="2276595" y="2253609"/>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98"/>
            <p:cNvSpPr/>
            <p:nvPr/>
          </p:nvSpPr>
          <p:spPr>
            <a:xfrm>
              <a:off x="2275644" y="225355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98"/>
            <p:cNvSpPr/>
            <p:nvPr/>
          </p:nvSpPr>
          <p:spPr>
            <a:xfrm>
              <a:off x="2252019" y="2279556"/>
              <a:ext cx="149" cy="353"/>
            </a:xfrm>
            <a:custGeom>
              <a:avLst/>
              <a:gdLst/>
              <a:ahLst/>
              <a:cxnLst/>
              <a:rect l="l" t="t" r="r" b="b"/>
              <a:pathLst>
                <a:path w="11" h="26" extrusionOk="0">
                  <a:moveTo>
                    <a:pt x="11"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98"/>
            <p:cNvSpPr/>
            <p:nvPr/>
          </p:nvSpPr>
          <p:spPr>
            <a:xfrm>
              <a:off x="2252155" y="2275999"/>
              <a:ext cx="1589" cy="3476"/>
            </a:xfrm>
            <a:custGeom>
              <a:avLst/>
              <a:gdLst/>
              <a:ahLst/>
              <a:cxnLst/>
              <a:rect l="l" t="t" r="r" b="b"/>
              <a:pathLst>
                <a:path w="117" h="256" extrusionOk="0">
                  <a:moveTo>
                    <a:pt x="116" y="0"/>
                  </a:moveTo>
                  <a:lnTo>
                    <a:pt x="116" y="0"/>
                  </a:lnTo>
                  <a:cubicBezTo>
                    <a:pt x="71" y="95"/>
                    <a:pt x="25" y="203"/>
                    <a:pt x="1" y="256"/>
                  </a:cubicBezTo>
                  <a:cubicBezTo>
                    <a:pt x="25" y="203"/>
                    <a:pt x="74" y="9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98"/>
            <p:cNvSpPr/>
            <p:nvPr/>
          </p:nvSpPr>
          <p:spPr>
            <a:xfrm>
              <a:off x="2256867" y="2263589"/>
              <a:ext cx="1589" cy="1494"/>
            </a:xfrm>
            <a:custGeom>
              <a:avLst/>
              <a:gdLst/>
              <a:ahLst/>
              <a:cxnLst/>
              <a:rect l="l" t="t" r="r" b="b"/>
              <a:pathLst>
                <a:path w="117" h="110" extrusionOk="0">
                  <a:moveTo>
                    <a:pt x="116" y="109"/>
                  </a:moveTo>
                  <a:cubicBezTo>
                    <a:pt x="74" y="74"/>
                    <a:pt x="36" y="39"/>
                    <a:pt x="0" y="1"/>
                  </a:cubicBezTo>
                  <a:cubicBezTo>
                    <a:pt x="36" y="39"/>
                    <a:pt x="74" y="74"/>
                    <a:pt x="116"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98"/>
            <p:cNvSpPr/>
            <p:nvPr/>
          </p:nvSpPr>
          <p:spPr>
            <a:xfrm>
              <a:off x="2136461" y="2088588"/>
              <a:ext cx="84819" cy="89883"/>
            </a:xfrm>
            <a:custGeom>
              <a:avLst/>
              <a:gdLst/>
              <a:ahLst/>
              <a:cxnLst/>
              <a:rect l="l" t="t" r="r" b="b"/>
              <a:pathLst>
                <a:path w="6247" h="6620" extrusionOk="0">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98"/>
            <p:cNvSpPr/>
            <p:nvPr/>
          </p:nvSpPr>
          <p:spPr>
            <a:xfrm>
              <a:off x="2193595" y="217727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98"/>
            <p:cNvSpPr/>
            <p:nvPr/>
          </p:nvSpPr>
          <p:spPr>
            <a:xfrm>
              <a:off x="2185897" y="217769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98"/>
            <p:cNvSpPr/>
            <p:nvPr/>
          </p:nvSpPr>
          <p:spPr>
            <a:xfrm>
              <a:off x="2200113" y="2177372"/>
              <a:ext cx="625" cy="109"/>
            </a:xfrm>
            <a:custGeom>
              <a:avLst/>
              <a:gdLst/>
              <a:ahLst/>
              <a:cxnLst/>
              <a:rect l="l" t="t" r="r" b="b"/>
              <a:pathLst>
                <a:path w="46" h="8" extrusionOk="0">
                  <a:moveTo>
                    <a:pt x="46"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98"/>
            <p:cNvSpPr/>
            <p:nvPr/>
          </p:nvSpPr>
          <p:spPr>
            <a:xfrm>
              <a:off x="2192889" y="2177317"/>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98"/>
            <p:cNvSpPr/>
            <p:nvPr/>
          </p:nvSpPr>
          <p:spPr>
            <a:xfrm>
              <a:off x="2197492" y="2177277"/>
              <a:ext cx="774" cy="14"/>
            </a:xfrm>
            <a:custGeom>
              <a:avLst/>
              <a:gdLst/>
              <a:ahLst/>
              <a:cxnLst/>
              <a:rect l="l" t="t" r="r" b="b"/>
              <a:pathLst>
                <a:path w="57" h="1" extrusionOk="0">
                  <a:moveTo>
                    <a:pt x="57"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98"/>
            <p:cNvSpPr/>
            <p:nvPr/>
          </p:nvSpPr>
          <p:spPr>
            <a:xfrm>
              <a:off x="2198497" y="2177277"/>
              <a:ext cx="679" cy="54"/>
            </a:xfrm>
            <a:custGeom>
              <a:avLst/>
              <a:gdLst/>
              <a:ahLst/>
              <a:cxnLst/>
              <a:rect l="l" t="t" r="r" b="b"/>
              <a:pathLst>
                <a:path w="50" h="4" extrusionOk="0">
                  <a:moveTo>
                    <a:pt x="4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98"/>
            <p:cNvSpPr/>
            <p:nvPr/>
          </p:nvSpPr>
          <p:spPr>
            <a:xfrm>
              <a:off x="2197261" y="21772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98"/>
            <p:cNvSpPr/>
            <p:nvPr/>
          </p:nvSpPr>
          <p:spPr>
            <a:xfrm>
              <a:off x="2195401" y="217727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98"/>
            <p:cNvSpPr/>
            <p:nvPr/>
          </p:nvSpPr>
          <p:spPr>
            <a:xfrm>
              <a:off x="2136421" y="2173421"/>
              <a:ext cx="679" cy="149"/>
            </a:xfrm>
            <a:custGeom>
              <a:avLst/>
              <a:gdLst/>
              <a:ahLst/>
              <a:cxnLst/>
              <a:rect l="l" t="t" r="r" b="b"/>
              <a:pathLst>
                <a:path w="50" h="11" extrusionOk="0">
                  <a:moveTo>
                    <a:pt x="0" y="11"/>
                  </a:moveTo>
                  <a:lnTo>
                    <a:pt x="4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98"/>
            <p:cNvSpPr/>
            <p:nvPr/>
          </p:nvSpPr>
          <p:spPr>
            <a:xfrm>
              <a:off x="2199257" y="2177317"/>
              <a:ext cx="679" cy="68"/>
            </a:xfrm>
            <a:custGeom>
              <a:avLst/>
              <a:gdLst/>
              <a:ahLst/>
              <a:cxnLst/>
              <a:rect l="l" t="t" r="r" b="b"/>
              <a:pathLst>
                <a:path w="50" h="5" extrusionOk="0">
                  <a:moveTo>
                    <a:pt x="4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98"/>
            <p:cNvSpPr/>
            <p:nvPr/>
          </p:nvSpPr>
          <p:spPr>
            <a:xfrm>
              <a:off x="2187852" y="2177562"/>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98"/>
            <p:cNvSpPr/>
            <p:nvPr/>
          </p:nvSpPr>
          <p:spPr>
            <a:xfrm>
              <a:off x="2187323" y="217760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98"/>
            <p:cNvSpPr/>
            <p:nvPr/>
          </p:nvSpPr>
          <p:spPr>
            <a:xfrm>
              <a:off x="2186847" y="217760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98"/>
            <p:cNvSpPr/>
            <p:nvPr/>
          </p:nvSpPr>
          <p:spPr>
            <a:xfrm>
              <a:off x="2200832" y="2177467"/>
              <a:ext cx="475" cy="109"/>
            </a:xfrm>
            <a:custGeom>
              <a:avLst/>
              <a:gdLst/>
              <a:ahLst/>
              <a:cxnLst/>
              <a:rect l="l" t="t" r="r" b="b"/>
              <a:pathLst>
                <a:path w="35" h="8" extrusionOk="0">
                  <a:moveTo>
                    <a:pt x="3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98"/>
            <p:cNvSpPr/>
            <p:nvPr/>
          </p:nvSpPr>
          <p:spPr>
            <a:xfrm>
              <a:off x="2186372" y="217765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98"/>
            <p:cNvSpPr/>
            <p:nvPr/>
          </p:nvSpPr>
          <p:spPr>
            <a:xfrm>
              <a:off x="2192075" y="2177317"/>
              <a:ext cx="489" cy="14"/>
            </a:xfrm>
            <a:custGeom>
              <a:avLst/>
              <a:gdLst/>
              <a:ahLst/>
              <a:cxnLst/>
              <a:rect l="l" t="t" r="r" b="b"/>
              <a:pathLst>
                <a:path w="36" h="1" extrusionOk="0">
                  <a:moveTo>
                    <a:pt x="36"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98"/>
            <p:cNvSpPr/>
            <p:nvPr/>
          </p:nvSpPr>
          <p:spPr>
            <a:xfrm>
              <a:off x="2191219" y="2177372"/>
              <a:ext cx="394" cy="14"/>
            </a:xfrm>
            <a:custGeom>
              <a:avLst/>
              <a:gdLst/>
              <a:ahLst/>
              <a:cxnLst/>
              <a:rect l="l" t="t" r="r" b="b"/>
              <a:pathLst>
                <a:path w="29" h="1" extrusionOk="0">
                  <a:moveTo>
                    <a:pt x="29"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98"/>
            <p:cNvSpPr/>
            <p:nvPr/>
          </p:nvSpPr>
          <p:spPr>
            <a:xfrm>
              <a:off x="2190513" y="217741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98"/>
            <p:cNvSpPr/>
            <p:nvPr/>
          </p:nvSpPr>
          <p:spPr>
            <a:xfrm>
              <a:off x="2189223" y="217746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98"/>
            <p:cNvSpPr/>
            <p:nvPr/>
          </p:nvSpPr>
          <p:spPr>
            <a:xfrm>
              <a:off x="2188558" y="217750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98"/>
            <p:cNvSpPr/>
            <p:nvPr/>
          </p:nvSpPr>
          <p:spPr>
            <a:xfrm>
              <a:off x="2189889" y="2177412"/>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98"/>
            <p:cNvSpPr/>
            <p:nvPr/>
          </p:nvSpPr>
          <p:spPr>
            <a:xfrm>
              <a:off x="2194695" y="21772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98"/>
            <p:cNvSpPr/>
            <p:nvPr/>
          </p:nvSpPr>
          <p:spPr>
            <a:xfrm>
              <a:off x="2195971" y="21772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98"/>
            <p:cNvSpPr/>
            <p:nvPr/>
          </p:nvSpPr>
          <p:spPr>
            <a:xfrm>
              <a:off x="2201973" y="2177697"/>
              <a:ext cx="339" cy="163"/>
            </a:xfrm>
            <a:custGeom>
              <a:avLst/>
              <a:gdLst/>
              <a:ahLst/>
              <a:cxnLst/>
              <a:rect l="l" t="t" r="r" b="b"/>
              <a:pathLst>
                <a:path w="25" h="12" extrusionOk="0">
                  <a:moveTo>
                    <a:pt x="25" y="11"/>
                  </a:moveTo>
                  <a:cubicBezTo>
                    <a:pt x="18" y="8"/>
                    <a:pt x="7" y="4"/>
                    <a:pt x="0" y="1"/>
                  </a:cubicBezTo>
                  <a:cubicBezTo>
                    <a:pt x="7" y="4"/>
                    <a:pt x="18" y="8"/>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98"/>
            <p:cNvSpPr/>
            <p:nvPr/>
          </p:nvSpPr>
          <p:spPr>
            <a:xfrm>
              <a:off x="2201402" y="2177562"/>
              <a:ext cx="489" cy="109"/>
            </a:xfrm>
            <a:custGeom>
              <a:avLst/>
              <a:gdLst/>
              <a:ahLst/>
              <a:cxnLst/>
              <a:rect l="l" t="t" r="r" b="b"/>
              <a:pathLst>
                <a:path w="36" h="8" extrusionOk="0">
                  <a:moveTo>
                    <a:pt x="35" y="7"/>
                  </a:moveTo>
                  <a:cubicBezTo>
                    <a:pt x="25" y="7"/>
                    <a:pt x="14" y="4"/>
                    <a:pt x="0" y="0"/>
                  </a:cubicBezTo>
                  <a:cubicBezTo>
                    <a:pt x="14" y="4"/>
                    <a:pt x="25" y="7"/>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98"/>
            <p:cNvSpPr/>
            <p:nvPr/>
          </p:nvSpPr>
          <p:spPr>
            <a:xfrm>
              <a:off x="2207865" y="2106307"/>
              <a:ext cx="83624" cy="72463"/>
            </a:xfrm>
            <a:custGeom>
              <a:avLst/>
              <a:gdLst/>
              <a:ahLst/>
              <a:cxnLst/>
              <a:rect l="l" t="t" r="r" b="b"/>
              <a:pathLst>
                <a:path w="6159" h="5337" extrusionOk="0">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98"/>
            <p:cNvSpPr/>
            <p:nvPr/>
          </p:nvSpPr>
          <p:spPr>
            <a:xfrm>
              <a:off x="2229915" y="217699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98"/>
            <p:cNvSpPr/>
            <p:nvPr/>
          </p:nvSpPr>
          <p:spPr>
            <a:xfrm>
              <a:off x="2229250" y="2175661"/>
              <a:ext cx="109" cy="109"/>
            </a:xfrm>
            <a:custGeom>
              <a:avLst/>
              <a:gdLst/>
              <a:ahLst/>
              <a:cxnLst/>
              <a:rect l="l" t="t" r="r" b="b"/>
              <a:pathLst>
                <a:path w="8" h="8" extrusionOk="0">
                  <a:moveTo>
                    <a:pt x="1" y="0"/>
                  </a:move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98"/>
            <p:cNvSpPr/>
            <p:nvPr/>
          </p:nvSpPr>
          <p:spPr>
            <a:xfrm>
              <a:off x="2230065" y="2177412"/>
              <a:ext cx="14" cy="68"/>
            </a:xfrm>
            <a:custGeom>
              <a:avLst/>
              <a:gdLst/>
              <a:ahLst/>
              <a:cxnLst/>
              <a:rect l="l" t="t" r="r" b="b"/>
              <a:pathLst>
                <a:path w="1"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98"/>
            <p:cNvSpPr/>
            <p:nvPr/>
          </p:nvSpPr>
          <p:spPr>
            <a:xfrm>
              <a:off x="2229494" y="2175892"/>
              <a:ext cx="95" cy="109"/>
            </a:xfrm>
            <a:custGeom>
              <a:avLst/>
              <a:gdLst/>
              <a:ahLst/>
              <a:cxnLst/>
              <a:rect l="l" t="t" r="r" b="b"/>
              <a:pathLst>
                <a:path w="7"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98"/>
            <p:cNvSpPr/>
            <p:nvPr/>
          </p:nvSpPr>
          <p:spPr>
            <a:xfrm>
              <a:off x="2228965" y="2175566"/>
              <a:ext cx="244" cy="54"/>
            </a:xfrm>
            <a:custGeom>
              <a:avLst/>
              <a:gdLst/>
              <a:ahLst/>
              <a:cxnLst/>
              <a:rect l="l" t="t" r="r" b="b"/>
              <a:pathLst>
                <a:path w="18" h="4" extrusionOk="0">
                  <a:moveTo>
                    <a:pt x="1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98"/>
            <p:cNvSpPr/>
            <p:nvPr/>
          </p:nvSpPr>
          <p:spPr>
            <a:xfrm>
              <a:off x="2230010" y="217718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98"/>
            <p:cNvSpPr/>
            <p:nvPr/>
          </p:nvSpPr>
          <p:spPr>
            <a:xfrm>
              <a:off x="2229915" y="21768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98"/>
            <p:cNvSpPr/>
            <p:nvPr/>
          </p:nvSpPr>
          <p:spPr>
            <a:xfrm>
              <a:off x="2229793" y="2176353"/>
              <a:ext cx="95" cy="177"/>
            </a:xfrm>
            <a:custGeom>
              <a:avLst/>
              <a:gdLst/>
              <a:ahLst/>
              <a:cxnLst/>
              <a:rect l="l" t="t" r="r" b="b"/>
              <a:pathLst>
                <a:path w="7" h="13" extrusionOk="0">
                  <a:moveTo>
                    <a:pt x="2" y="1"/>
                  </a:moveTo>
                  <a:cubicBezTo>
                    <a:pt x="1" y="1"/>
                    <a:pt x="6" y="9"/>
                    <a:pt x="6" y="12"/>
                  </a:cubicBezTo>
                  <a:cubicBezTo>
                    <a:pt x="6" y="9"/>
                    <a:pt x="6" y="5"/>
                    <a:pt x="3" y="2"/>
                  </a:cubicBezTo>
                  <a:cubicBezTo>
                    <a:pt x="2" y="1"/>
                    <a:pt x="2" y="1"/>
                    <a:pt x="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98"/>
            <p:cNvSpPr/>
            <p:nvPr/>
          </p:nvSpPr>
          <p:spPr>
            <a:xfrm>
              <a:off x="2229684" y="2176082"/>
              <a:ext cx="109" cy="163"/>
            </a:xfrm>
            <a:custGeom>
              <a:avLst/>
              <a:gdLst/>
              <a:ahLst/>
              <a:cxnLst/>
              <a:rect l="l" t="t" r="r" b="b"/>
              <a:pathLst>
                <a:path w="8" h="12" extrusionOk="0">
                  <a:moveTo>
                    <a:pt x="7" y="11"/>
                  </a:moveTo>
                  <a:cubicBezTo>
                    <a:pt x="4" y="8"/>
                    <a:pt x="4" y="4"/>
                    <a:pt x="0" y="1"/>
                  </a:cubicBezTo>
                  <a:cubicBezTo>
                    <a:pt x="4" y="4"/>
                    <a:pt x="4" y="8"/>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98"/>
            <p:cNvSpPr/>
            <p:nvPr/>
          </p:nvSpPr>
          <p:spPr>
            <a:xfrm>
              <a:off x="2218836" y="2175172"/>
              <a:ext cx="10142" cy="733"/>
            </a:xfrm>
            <a:custGeom>
              <a:avLst/>
              <a:gdLst/>
              <a:ahLst/>
              <a:cxnLst/>
              <a:rect l="l" t="t" r="r" b="b"/>
              <a:pathLst>
                <a:path w="747" h="54" extrusionOk="0">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98"/>
            <p:cNvSpPr/>
            <p:nvPr/>
          </p:nvSpPr>
          <p:spPr>
            <a:xfrm>
              <a:off x="2261483" y="2161065"/>
              <a:ext cx="5051" cy="149"/>
            </a:xfrm>
            <a:custGeom>
              <a:avLst/>
              <a:gdLst/>
              <a:ahLst/>
              <a:cxnLst/>
              <a:rect l="l" t="t" r="r" b="b"/>
              <a:pathLst>
                <a:path w="372" h="11" extrusionOk="0">
                  <a:moveTo>
                    <a:pt x="0" y="11"/>
                  </a:moveTo>
                  <a:lnTo>
                    <a:pt x="371" y="0"/>
                  </a:lnTo>
                  <a:lnTo>
                    <a:pt x="3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98"/>
            <p:cNvSpPr/>
            <p:nvPr/>
          </p:nvSpPr>
          <p:spPr>
            <a:xfrm>
              <a:off x="2231816" y="2177032"/>
              <a:ext cx="584" cy="109"/>
            </a:xfrm>
            <a:custGeom>
              <a:avLst/>
              <a:gdLst/>
              <a:ahLst/>
              <a:cxnLst/>
              <a:rect l="l" t="t" r="r" b="b"/>
              <a:pathLst>
                <a:path w="43" h="8" extrusionOk="0">
                  <a:moveTo>
                    <a:pt x="1" y="8"/>
                  </a:moveTo>
                  <a:cubicBezTo>
                    <a:pt x="15" y="4"/>
                    <a:pt x="32" y="4"/>
                    <a:pt x="43" y="1"/>
                  </a:cubicBezTo>
                  <a:cubicBezTo>
                    <a:pt x="32" y="4"/>
                    <a:pt x="15"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98"/>
            <p:cNvSpPr/>
            <p:nvPr/>
          </p:nvSpPr>
          <p:spPr>
            <a:xfrm>
              <a:off x="2231056" y="2177127"/>
              <a:ext cx="638" cy="109"/>
            </a:xfrm>
            <a:custGeom>
              <a:avLst/>
              <a:gdLst/>
              <a:ahLst/>
              <a:cxnLst/>
              <a:rect l="l" t="t" r="r" b="b"/>
              <a:pathLst>
                <a:path w="47" h="8" extrusionOk="0">
                  <a:moveTo>
                    <a:pt x="1" y="8"/>
                  </a:moveTo>
                  <a:lnTo>
                    <a:pt x="4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98"/>
            <p:cNvSpPr/>
            <p:nvPr/>
          </p:nvSpPr>
          <p:spPr>
            <a:xfrm>
              <a:off x="2230105" y="2177277"/>
              <a:ext cx="774" cy="204"/>
            </a:xfrm>
            <a:custGeom>
              <a:avLst/>
              <a:gdLst/>
              <a:ahLst/>
              <a:cxnLst/>
              <a:rect l="l" t="t" r="r" b="b"/>
              <a:pathLst>
                <a:path w="57" h="15" extrusionOk="0">
                  <a:moveTo>
                    <a:pt x="57"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98"/>
            <p:cNvSpPr/>
            <p:nvPr/>
          </p:nvSpPr>
          <p:spPr>
            <a:xfrm>
              <a:off x="2232536" y="2177032"/>
              <a:ext cx="489" cy="14"/>
            </a:xfrm>
            <a:custGeom>
              <a:avLst/>
              <a:gdLst/>
              <a:ahLst/>
              <a:cxnLst/>
              <a:rect l="l" t="t" r="r" b="b"/>
              <a:pathLst>
                <a:path w="36" h="1" extrusionOk="0">
                  <a:moveTo>
                    <a:pt x="0" y="1"/>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98"/>
            <p:cNvSpPr/>
            <p:nvPr/>
          </p:nvSpPr>
          <p:spPr>
            <a:xfrm>
              <a:off x="2233106" y="2176991"/>
              <a:ext cx="434" cy="14"/>
            </a:xfrm>
            <a:custGeom>
              <a:avLst/>
              <a:gdLst/>
              <a:ahLst/>
              <a:cxnLst/>
              <a:rect l="l" t="t" r="r" b="b"/>
              <a:pathLst>
                <a:path w="32" h="1" extrusionOk="0">
                  <a:moveTo>
                    <a:pt x="0" y="0"/>
                  </a:moveTo>
                  <a:cubicBezTo>
                    <a:pt x="11" y="0"/>
                    <a:pt x="21" y="0"/>
                    <a:pt x="32" y="0"/>
                  </a:cubicBezTo>
                  <a:cubicBezTo>
                    <a:pt x="21"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98"/>
            <p:cNvSpPr/>
            <p:nvPr/>
          </p:nvSpPr>
          <p:spPr>
            <a:xfrm>
              <a:off x="2258672" y="2052499"/>
              <a:ext cx="12464" cy="10170"/>
            </a:xfrm>
            <a:custGeom>
              <a:avLst/>
              <a:gdLst/>
              <a:ahLst/>
              <a:cxnLst/>
              <a:rect l="l" t="t" r="r" b="b"/>
              <a:pathLst>
                <a:path w="918" h="749" extrusionOk="0">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98"/>
            <p:cNvSpPr/>
            <p:nvPr/>
          </p:nvSpPr>
          <p:spPr>
            <a:xfrm>
              <a:off x="2348080" y="1953764"/>
              <a:ext cx="75016" cy="100080"/>
            </a:xfrm>
            <a:custGeom>
              <a:avLst/>
              <a:gdLst/>
              <a:ahLst/>
              <a:cxnLst/>
              <a:rect l="l" t="t" r="r" b="b"/>
              <a:pathLst>
                <a:path w="5525" h="7371" extrusionOk="0">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98"/>
            <p:cNvSpPr/>
            <p:nvPr/>
          </p:nvSpPr>
          <p:spPr>
            <a:xfrm>
              <a:off x="1953274" y="1764276"/>
              <a:ext cx="85620" cy="66543"/>
            </a:xfrm>
            <a:custGeom>
              <a:avLst/>
              <a:gdLst/>
              <a:ahLst/>
              <a:cxnLst/>
              <a:rect l="l" t="t" r="r" b="b"/>
              <a:pathLst>
                <a:path w="6306" h="4901" extrusionOk="0">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98"/>
            <p:cNvSpPr/>
            <p:nvPr/>
          </p:nvSpPr>
          <p:spPr>
            <a:xfrm>
              <a:off x="2104473" y="1751839"/>
              <a:ext cx="29151" cy="57216"/>
            </a:xfrm>
            <a:custGeom>
              <a:avLst/>
              <a:gdLst/>
              <a:ahLst/>
              <a:cxnLst/>
              <a:rect l="l" t="t" r="r" b="b"/>
              <a:pathLst>
                <a:path w="2147" h="4214" extrusionOk="0">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98"/>
            <p:cNvSpPr/>
            <p:nvPr/>
          </p:nvSpPr>
          <p:spPr>
            <a:xfrm>
              <a:off x="1983932" y="1753020"/>
              <a:ext cx="152883" cy="146433"/>
            </a:xfrm>
            <a:custGeom>
              <a:avLst/>
              <a:gdLst/>
              <a:ahLst/>
              <a:cxnLst/>
              <a:rect l="l" t="t" r="r" b="b"/>
              <a:pathLst>
                <a:path w="11260" h="10785" extrusionOk="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98"/>
            <p:cNvSpPr/>
            <p:nvPr/>
          </p:nvSpPr>
          <p:spPr>
            <a:xfrm>
              <a:off x="2000849" y="1814649"/>
              <a:ext cx="14" cy="109"/>
            </a:xfrm>
            <a:custGeom>
              <a:avLst/>
              <a:gdLst/>
              <a:ahLst/>
              <a:cxnLst/>
              <a:rect l="l" t="t" r="r" b="b"/>
              <a:pathLst>
                <a:path w="1" h="8" extrusionOk="0">
                  <a:moveTo>
                    <a:pt x="1" y="7"/>
                  </a:moveTo>
                  <a:cubicBezTo>
                    <a:pt x="1" y="4"/>
                    <a:pt x="1" y="4"/>
                    <a:pt x="1" y="0"/>
                  </a:cubicBez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98"/>
            <p:cNvSpPr/>
            <p:nvPr/>
          </p:nvSpPr>
          <p:spPr>
            <a:xfrm>
              <a:off x="2021202" y="1799102"/>
              <a:ext cx="149" cy="869"/>
            </a:xfrm>
            <a:custGeom>
              <a:avLst/>
              <a:gdLst/>
              <a:ahLst/>
              <a:cxnLst/>
              <a:rect l="l" t="t" r="r" b="b"/>
              <a:pathLst>
                <a:path w="11" h="64" extrusionOk="0">
                  <a:moveTo>
                    <a:pt x="11" y="0"/>
                  </a:moveTo>
                  <a:cubicBezTo>
                    <a:pt x="7" y="14"/>
                    <a:pt x="4" y="39"/>
                    <a:pt x="0" y="63"/>
                  </a:cubicBezTo>
                  <a:cubicBezTo>
                    <a:pt x="4" y="39"/>
                    <a:pt x="7" y="1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98"/>
            <p:cNvSpPr/>
            <p:nvPr/>
          </p:nvSpPr>
          <p:spPr>
            <a:xfrm>
              <a:off x="2034372" y="1771296"/>
              <a:ext cx="244" cy="434"/>
            </a:xfrm>
            <a:custGeom>
              <a:avLst/>
              <a:gdLst/>
              <a:ahLst/>
              <a:cxnLst/>
              <a:rect l="l" t="t" r="r" b="b"/>
              <a:pathLst>
                <a:path w="18" h="32" extrusionOk="0">
                  <a:moveTo>
                    <a:pt x="18" y="32"/>
                  </a:moveTo>
                  <a:cubicBezTo>
                    <a:pt x="11" y="21"/>
                    <a:pt x="4" y="11"/>
                    <a:pt x="0" y="0"/>
                  </a:cubicBezTo>
                  <a:cubicBezTo>
                    <a:pt x="4" y="11"/>
                    <a:pt x="11" y="21"/>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98"/>
            <p:cNvSpPr/>
            <p:nvPr/>
          </p:nvSpPr>
          <p:spPr>
            <a:xfrm>
              <a:off x="1995581" y="1816645"/>
              <a:ext cx="1534" cy="299"/>
            </a:xfrm>
            <a:custGeom>
              <a:avLst/>
              <a:gdLst/>
              <a:ahLst/>
              <a:cxnLst/>
              <a:rect l="l" t="t" r="r" b="b"/>
              <a:pathLst>
                <a:path w="113" h="22" extrusionOk="0">
                  <a:moveTo>
                    <a:pt x="0" y="21"/>
                  </a:moveTo>
                  <a:cubicBezTo>
                    <a:pt x="35" y="7"/>
                    <a:pt x="74" y="0"/>
                    <a:pt x="112" y="4"/>
                  </a:cubicBezTo>
                  <a:cubicBezTo>
                    <a:pt x="74" y="0"/>
                    <a:pt x="35" y="7"/>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98"/>
            <p:cNvSpPr/>
            <p:nvPr/>
          </p:nvSpPr>
          <p:spPr>
            <a:xfrm>
              <a:off x="2034603" y="1771771"/>
              <a:ext cx="204" cy="299"/>
            </a:xfrm>
            <a:custGeom>
              <a:avLst/>
              <a:gdLst/>
              <a:ahLst/>
              <a:cxnLst/>
              <a:rect l="l" t="t" r="r" b="b"/>
              <a:pathLst>
                <a:path w="15" h="22" extrusionOk="0">
                  <a:moveTo>
                    <a:pt x="1" y="0"/>
                  </a:moveTo>
                  <a:cubicBezTo>
                    <a:pt x="4" y="7"/>
                    <a:pt x="11" y="18"/>
                    <a:pt x="15" y="21"/>
                  </a:cubicBezTo>
                  <a:cubicBezTo>
                    <a:pt x="11" y="18"/>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98"/>
            <p:cNvSpPr/>
            <p:nvPr/>
          </p:nvSpPr>
          <p:spPr>
            <a:xfrm>
              <a:off x="2034182" y="1771051"/>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98"/>
            <p:cNvSpPr/>
            <p:nvPr/>
          </p:nvSpPr>
          <p:spPr>
            <a:xfrm>
              <a:off x="1997672" y="1816115"/>
              <a:ext cx="2675" cy="611"/>
            </a:xfrm>
            <a:custGeom>
              <a:avLst/>
              <a:gdLst/>
              <a:ahLst/>
              <a:cxnLst/>
              <a:rect l="l" t="t" r="r" b="b"/>
              <a:pathLst>
                <a:path w="197" h="45" extrusionOk="0">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98"/>
            <p:cNvSpPr/>
            <p:nvPr/>
          </p:nvSpPr>
          <p:spPr>
            <a:xfrm>
              <a:off x="2027950" y="1795491"/>
              <a:ext cx="8282" cy="434"/>
            </a:xfrm>
            <a:custGeom>
              <a:avLst/>
              <a:gdLst/>
              <a:ahLst/>
              <a:cxnLst/>
              <a:rect l="l" t="t" r="r" b="b"/>
              <a:pathLst>
                <a:path w="610" h="32" extrusionOk="0">
                  <a:moveTo>
                    <a:pt x="610" y="32"/>
                  </a:moveTo>
                  <a:cubicBezTo>
                    <a:pt x="477" y="25"/>
                    <a:pt x="91" y="0"/>
                    <a:pt x="0" y="32"/>
                  </a:cubicBezTo>
                  <a:cubicBezTo>
                    <a:pt x="91" y="0"/>
                    <a:pt x="477" y="25"/>
                    <a:pt x="61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98"/>
            <p:cNvSpPr/>
            <p:nvPr/>
          </p:nvSpPr>
          <p:spPr>
            <a:xfrm>
              <a:off x="2110135" y="1764018"/>
              <a:ext cx="54" cy="258"/>
            </a:xfrm>
            <a:custGeom>
              <a:avLst/>
              <a:gdLst/>
              <a:ahLst/>
              <a:cxnLst/>
              <a:rect l="l" t="t" r="r" b="b"/>
              <a:pathLst>
                <a:path w="4" h="19" extrusionOk="0">
                  <a:moveTo>
                    <a:pt x="0" y="1"/>
                  </a:moveTo>
                  <a:cubicBezTo>
                    <a:pt x="0" y="8"/>
                    <a:pt x="0"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98"/>
            <p:cNvSpPr/>
            <p:nvPr/>
          </p:nvSpPr>
          <p:spPr>
            <a:xfrm>
              <a:off x="2110270" y="1764493"/>
              <a:ext cx="68" cy="258"/>
            </a:xfrm>
            <a:custGeom>
              <a:avLst/>
              <a:gdLst/>
              <a:ahLst/>
              <a:cxnLst/>
              <a:rect l="l" t="t" r="r" b="b"/>
              <a:pathLst>
                <a:path w="5" h="19" extrusionOk="0">
                  <a:moveTo>
                    <a:pt x="1" y="1"/>
                  </a:moveTo>
                  <a:cubicBezTo>
                    <a:pt x="1" y="8"/>
                    <a:pt x="1" y="11"/>
                    <a:pt x="4" y="18"/>
                  </a:cubicBez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98"/>
            <p:cNvSpPr/>
            <p:nvPr/>
          </p:nvSpPr>
          <p:spPr>
            <a:xfrm>
              <a:off x="2110080" y="1763448"/>
              <a:ext cx="68" cy="299"/>
            </a:xfrm>
            <a:custGeom>
              <a:avLst/>
              <a:gdLst/>
              <a:ahLst/>
              <a:cxnLst/>
              <a:rect l="l" t="t" r="r" b="b"/>
              <a:pathLst>
                <a:path w="5" h="22" extrusionOk="0">
                  <a:moveTo>
                    <a:pt x="1" y="1"/>
                  </a:moveTo>
                  <a:cubicBezTo>
                    <a:pt x="1" y="8"/>
                    <a:pt x="1" y="15"/>
                    <a:pt x="4"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98"/>
            <p:cNvSpPr/>
            <p:nvPr/>
          </p:nvSpPr>
          <p:spPr>
            <a:xfrm>
              <a:off x="2110039" y="1759836"/>
              <a:ext cx="14" cy="448"/>
            </a:xfrm>
            <a:custGeom>
              <a:avLst/>
              <a:gdLst/>
              <a:ahLst/>
              <a:cxnLst/>
              <a:rect l="l" t="t" r="r" b="b"/>
              <a:pathLst>
                <a:path w="1" h="33" extrusionOk="0">
                  <a:moveTo>
                    <a:pt x="0" y="1"/>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98"/>
            <p:cNvSpPr/>
            <p:nvPr/>
          </p:nvSpPr>
          <p:spPr>
            <a:xfrm>
              <a:off x="2110039" y="1762878"/>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98"/>
            <p:cNvSpPr/>
            <p:nvPr/>
          </p:nvSpPr>
          <p:spPr>
            <a:xfrm>
              <a:off x="2119218" y="180970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98"/>
            <p:cNvSpPr/>
            <p:nvPr/>
          </p:nvSpPr>
          <p:spPr>
            <a:xfrm>
              <a:off x="2110555" y="1765349"/>
              <a:ext cx="68" cy="204"/>
            </a:xfrm>
            <a:custGeom>
              <a:avLst/>
              <a:gdLst/>
              <a:ahLst/>
              <a:cxnLst/>
              <a:rect l="l" t="t" r="r" b="b"/>
              <a:pathLst>
                <a:path w="5" h="15" extrusionOk="0">
                  <a:moveTo>
                    <a:pt x="1" y="1"/>
                  </a:moveTo>
                  <a:lnTo>
                    <a:pt x="1" y="1"/>
                  </a:lnTo>
                  <a:cubicBezTo>
                    <a:pt x="1" y="4"/>
                    <a:pt x="4" y="11"/>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98"/>
            <p:cNvSpPr/>
            <p:nvPr/>
          </p:nvSpPr>
          <p:spPr>
            <a:xfrm>
              <a:off x="2119028" y="1808987"/>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98"/>
            <p:cNvSpPr/>
            <p:nvPr/>
          </p:nvSpPr>
          <p:spPr>
            <a:xfrm>
              <a:off x="2110365" y="1764969"/>
              <a:ext cx="109" cy="204"/>
            </a:xfrm>
            <a:custGeom>
              <a:avLst/>
              <a:gdLst/>
              <a:ahLst/>
              <a:cxnLst/>
              <a:rect l="l" t="t" r="r" b="b"/>
              <a:pathLst>
                <a:path w="8" h="15" extrusionOk="0">
                  <a:moveTo>
                    <a:pt x="1" y="1"/>
                  </a:moveTo>
                  <a:lnTo>
                    <a:pt x="1" y="1"/>
                  </a:ln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98"/>
            <p:cNvSpPr/>
            <p:nvPr/>
          </p:nvSpPr>
          <p:spPr>
            <a:xfrm>
              <a:off x="2110080" y="1758981"/>
              <a:ext cx="14" cy="448"/>
            </a:xfrm>
            <a:custGeom>
              <a:avLst/>
              <a:gdLst/>
              <a:ahLst/>
              <a:cxnLst/>
              <a:rect l="l" t="t" r="r" b="b"/>
              <a:pathLst>
                <a:path w="1" h="33" extrusionOk="0">
                  <a:moveTo>
                    <a:pt x="1" y="1"/>
                  </a:moveTo>
                  <a:cubicBezTo>
                    <a:pt x="1" y="11"/>
                    <a:pt x="1" y="22"/>
                    <a:pt x="1" y="32"/>
                  </a:cubicBez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98"/>
            <p:cNvSpPr/>
            <p:nvPr/>
          </p:nvSpPr>
          <p:spPr>
            <a:xfrm>
              <a:off x="2109985" y="1762212"/>
              <a:ext cx="14" cy="299"/>
            </a:xfrm>
            <a:custGeom>
              <a:avLst/>
              <a:gdLst/>
              <a:ahLst/>
              <a:cxnLst/>
              <a:rect l="l" t="t" r="r" b="b"/>
              <a:pathLst>
                <a:path w="1" h="22" extrusionOk="0">
                  <a:moveTo>
                    <a:pt x="1" y="1"/>
                  </a:moveTo>
                  <a:lnTo>
                    <a:pt x="1" y="22"/>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98"/>
            <p:cNvSpPr/>
            <p:nvPr/>
          </p:nvSpPr>
          <p:spPr>
            <a:xfrm>
              <a:off x="2109985" y="1760692"/>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98"/>
            <p:cNvSpPr/>
            <p:nvPr/>
          </p:nvSpPr>
          <p:spPr>
            <a:xfrm>
              <a:off x="2109985" y="1761452"/>
              <a:ext cx="14" cy="394"/>
            </a:xfrm>
            <a:custGeom>
              <a:avLst/>
              <a:gdLst/>
              <a:ahLst/>
              <a:cxnLst/>
              <a:rect l="l" t="t" r="r" b="b"/>
              <a:pathLst>
                <a:path w="1" h="29" extrusionOk="0">
                  <a:moveTo>
                    <a:pt x="1"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98"/>
            <p:cNvSpPr/>
            <p:nvPr/>
          </p:nvSpPr>
          <p:spPr>
            <a:xfrm>
              <a:off x="2110705" y="1765688"/>
              <a:ext cx="109" cy="149"/>
            </a:xfrm>
            <a:custGeom>
              <a:avLst/>
              <a:gdLst/>
              <a:ahLst/>
              <a:cxnLst/>
              <a:rect l="l" t="t" r="r" b="b"/>
              <a:pathLst>
                <a:path w="8" h="11" extrusionOk="0">
                  <a:moveTo>
                    <a:pt x="0" y="0"/>
                  </a:moveTo>
                  <a:cubicBezTo>
                    <a:pt x="0" y="4"/>
                    <a:pt x="4" y="7"/>
                    <a:pt x="7" y="11"/>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98"/>
            <p:cNvSpPr/>
            <p:nvPr/>
          </p:nvSpPr>
          <p:spPr>
            <a:xfrm>
              <a:off x="2110135" y="1757990"/>
              <a:ext cx="54" cy="489"/>
            </a:xfrm>
            <a:custGeom>
              <a:avLst/>
              <a:gdLst/>
              <a:ahLst/>
              <a:cxnLst/>
              <a:rect l="l" t="t" r="r" b="b"/>
              <a:pathLst>
                <a:path w="4" h="36" extrusionOk="0">
                  <a:moveTo>
                    <a:pt x="4" y="0"/>
                  </a:moveTo>
                  <a:cubicBezTo>
                    <a:pt x="4" y="14"/>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98"/>
            <p:cNvSpPr/>
            <p:nvPr/>
          </p:nvSpPr>
          <p:spPr>
            <a:xfrm>
              <a:off x="2110230" y="1756985"/>
              <a:ext cx="54" cy="489"/>
            </a:xfrm>
            <a:custGeom>
              <a:avLst/>
              <a:gdLst/>
              <a:ahLst/>
              <a:cxnLst/>
              <a:rect l="l" t="t" r="r" b="b"/>
              <a:pathLst>
                <a:path w="4" h="36" extrusionOk="0">
                  <a:moveTo>
                    <a:pt x="4" y="1"/>
                  </a:moveTo>
                  <a:cubicBezTo>
                    <a:pt x="4" y="11"/>
                    <a:pt x="0" y="25"/>
                    <a:pt x="0" y="36"/>
                  </a:cubicBezTo>
                  <a:cubicBezTo>
                    <a:pt x="0" y="25"/>
                    <a:pt x="4"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98"/>
            <p:cNvSpPr/>
            <p:nvPr/>
          </p:nvSpPr>
          <p:spPr>
            <a:xfrm>
              <a:off x="2110365" y="1755899"/>
              <a:ext cx="68" cy="530"/>
            </a:xfrm>
            <a:custGeom>
              <a:avLst/>
              <a:gdLst/>
              <a:ahLst/>
              <a:cxnLst/>
              <a:rect l="l" t="t" r="r" b="b"/>
              <a:pathLst>
                <a:path w="5" h="39" extrusionOk="0">
                  <a:moveTo>
                    <a:pt x="4" y="0"/>
                  </a:moveTo>
                  <a:cubicBezTo>
                    <a:pt x="4" y="14"/>
                    <a:pt x="1" y="25"/>
                    <a:pt x="1" y="39"/>
                  </a:cubicBezTo>
                  <a:cubicBezTo>
                    <a:pt x="1"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98"/>
            <p:cNvSpPr/>
            <p:nvPr/>
          </p:nvSpPr>
          <p:spPr>
            <a:xfrm>
              <a:off x="2110515" y="1754704"/>
              <a:ext cx="54" cy="638"/>
            </a:xfrm>
            <a:custGeom>
              <a:avLst/>
              <a:gdLst/>
              <a:ahLst/>
              <a:cxnLst/>
              <a:rect l="l" t="t" r="r" b="b"/>
              <a:pathLst>
                <a:path w="4" h="47" extrusionOk="0">
                  <a:moveTo>
                    <a:pt x="4" y="1"/>
                  </a:moveTo>
                  <a:lnTo>
                    <a:pt x="4" y="1"/>
                  </a:lnTo>
                  <a:cubicBezTo>
                    <a:pt x="4" y="15"/>
                    <a:pt x="0" y="32"/>
                    <a:pt x="0" y="46"/>
                  </a:cubicBezTo>
                  <a:cubicBezTo>
                    <a:pt x="0" y="32"/>
                    <a:pt x="4"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98"/>
            <p:cNvSpPr/>
            <p:nvPr/>
          </p:nvSpPr>
          <p:spPr>
            <a:xfrm>
              <a:off x="2119734" y="1788268"/>
              <a:ext cx="110385" cy="105294"/>
            </a:xfrm>
            <a:custGeom>
              <a:avLst/>
              <a:gdLst/>
              <a:ahLst/>
              <a:cxnLst/>
              <a:rect l="l" t="t" r="r" b="b"/>
              <a:pathLst>
                <a:path w="8130" h="7755" extrusionOk="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98"/>
            <p:cNvSpPr/>
            <p:nvPr/>
          </p:nvSpPr>
          <p:spPr>
            <a:xfrm>
              <a:off x="2135375" y="1790168"/>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98"/>
            <p:cNvSpPr/>
            <p:nvPr/>
          </p:nvSpPr>
          <p:spPr>
            <a:xfrm>
              <a:off x="2127962" y="1796916"/>
              <a:ext cx="434" cy="434"/>
            </a:xfrm>
            <a:custGeom>
              <a:avLst/>
              <a:gdLst/>
              <a:ahLst/>
              <a:cxnLst/>
              <a:rect l="l" t="t" r="r" b="b"/>
              <a:pathLst>
                <a:path w="32" h="32" extrusionOk="0">
                  <a:moveTo>
                    <a:pt x="0" y="32"/>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98"/>
            <p:cNvSpPr/>
            <p:nvPr/>
          </p:nvSpPr>
          <p:spPr>
            <a:xfrm>
              <a:off x="2128573" y="1796577"/>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98"/>
            <p:cNvSpPr/>
            <p:nvPr/>
          </p:nvSpPr>
          <p:spPr>
            <a:xfrm>
              <a:off x="2135416" y="1789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98"/>
            <p:cNvSpPr/>
            <p:nvPr/>
          </p:nvSpPr>
          <p:spPr>
            <a:xfrm>
              <a:off x="2131668" y="1793821"/>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98"/>
            <p:cNvSpPr/>
            <p:nvPr/>
          </p:nvSpPr>
          <p:spPr>
            <a:xfrm>
              <a:off x="2131899" y="1793726"/>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98"/>
            <p:cNvSpPr/>
            <p:nvPr/>
          </p:nvSpPr>
          <p:spPr>
            <a:xfrm>
              <a:off x="2131763" y="1793821"/>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98"/>
            <p:cNvSpPr/>
            <p:nvPr/>
          </p:nvSpPr>
          <p:spPr>
            <a:xfrm>
              <a:off x="2121825" y="1808036"/>
              <a:ext cx="2580" cy="2485"/>
            </a:xfrm>
            <a:custGeom>
              <a:avLst/>
              <a:gdLst/>
              <a:ahLst/>
              <a:cxnLst/>
              <a:rect l="l" t="t" r="r" b="b"/>
              <a:pathLst>
                <a:path w="190" h="183" extrusionOk="0">
                  <a:moveTo>
                    <a:pt x="190" y="1"/>
                  </a:moveTo>
                  <a:cubicBezTo>
                    <a:pt x="141" y="74"/>
                    <a:pt x="78" y="137"/>
                    <a:pt x="1" y="183"/>
                  </a:cubicBezTo>
                  <a:lnTo>
                    <a:pt x="1" y="183"/>
                  </a:lnTo>
                  <a:cubicBezTo>
                    <a:pt x="78" y="137"/>
                    <a:pt x="141" y="74"/>
                    <a:pt x="19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98"/>
            <p:cNvSpPr/>
            <p:nvPr/>
          </p:nvSpPr>
          <p:spPr>
            <a:xfrm>
              <a:off x="2120929" y="1810847"/>
              <a:ext cx="448" cy="299"/>
            </a:xfrm>
            <a:custGeom>
              <a:avLst/>
              <a:gdLst/>
              <a:ahLst/>
              <a:cxnLst/>
              <a:rect l="l" t="t" r="r" b="b"/>
              <a:pathLst>
                <a:path w="33" h="22" extrusionOk="0">
                  <a:moveTo>
                    <a:pt x="33" y="0"/>
                  </a:moveTo>
                  <a:lnTo>
                    <a:pt x="28" y="4"/>
                  </a:lnTo>
                  <a:lnTo>
                    <a:pt x="0" y="21"/>
                  </a:lnTo>
                  <a:lnTo>
                    <a:pt x="7" y="18"/>
                  </a:lnTo>
                  <a:lnTo>
                    <a:pt x="3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98"/>
            <p:cNvSpPr/>
            <p:nvPr/>
          </p:nvSpPr>
          <p:spPr>
            <a:xfrm>
              <a:off x="2135375" y="178963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98"/>
            <p:cNvSpPr/>
            <p:nvPr/>
          </p:nvSpPr>
          <p:spPr>
            <a:xfrm>
              <a:off x="2135470" y="17883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98"/>
            <p:cNvSpPr/>
            <p:nvPr/>
          </p:nvSpPr>
          <p:spPr>
            <a:xfrm>
              <a:off x="2120114" y="1812884"/>
              <a:ext cx="964" cy="1684"/>
            </a:xfrm>
            <a:custGeom>
              <a:avLst/>
              <a:gdLst/>
              <a:ahLst/>
              <a:cxnLst/>
              <a:rect l="l" t="t" r="r" b="b"/>
              <a:pathLst>
                <a:path w="71" h="124" extrusionOk="0">
                  <a:moveTo>
                    <a:pt x="1" y="1"/>
                  </a:moveTo>
                  <a:cubicBezTo>
                    <a:pt x="18" y="39"/>
                    <a:pt x="46" y="85"/>
                    <a:pt x="71" y="123"/>
                  </a:cubicBezTo>
                  <a:cubicBezTo>
                    <a:pt x="46" y="85"/>
                    <a:pt x="18"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98"/>
            <p:cNvSpPr/>
            <p:nvPr/>
          </p:nvSpPr>
          <p:spPr>
            <a:xfrm>
              <a:off x="2137222" y="1859943"/>
              <a:ext cx="163" cy="244"/>
            </a:xfrm>
            <a:custGeom>
              <a:avLst/>
              <a:gdLst/>
              <a:ahLst/>
              <a:cxnLst/>
              <a:rect l="l" t="t" r="r" b="b"/>
              <a:pathLst>
                <a:path w="12" h="18" extrusionOk="0">
                  <a:moveTo>
                    <a:pt x="1"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98"/>
            <p:cNvSpPr/>
            <p:nvPr/>
          </p:nvSpPr>
          <p:spPr>
            <a:xfrm>
              <a:off x="2134615" y="185741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98"/>
            <p:cNvSpPr/>
            <p:nvPr/>
          </p:nvSpPr>
          <p:spPr>
            <a:xfrm>
              <a:off x="2136706" y="1859034"/>
              <a:ext cx="149" cy="204"/>
            </a:xfrm>
            <a:custGeom>
              <a:avLst/>
              <a:gdLst/>
              <a:ahLst/>
              <a:cxnLst/>
              <a:rect l="l" t="t" r="r" b="b"/>
              <a:pathLst>
                <a:path w="11" h="15" extrusionOk="0">
                  <a:moveTo>
                    <a:pt x="0" y="1"/>
                  </a:moveTo>
                  <a:lnTo>
                    <a:pt x="1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98"/>
            <p:cNvSpPr/>
            <p:nvPr/>
          </p:nvSpPr>
          <p:spPr>
            <a:xfrm>
              <a:off x="2137466" y="1860459"/>
              <a:ext cx="149" cy="258"/>
            </a:xfrm>
            <a:custGeom>
              <a:avLst/>
              <a:gdLst/>
              <a:ahLst/>
              <a:cxnLst/>
              <a:rect l="l" t="t" r="r" b="b"/>
              <a:pathLst>
                <a:path w="11" h="19" extrusionOk="0">
                  <a:moveTo>
                    <a:pt x="0" y="1"/>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98"/>
            <p:cNvSpPr/>
            <p:nvPr/>
          </p:nvSpPr>
          <p:spPr>
            <a:xfrm>
              <a:off x="2119788" y="1811132"/>
              <a:ext cx="1195" cy="964"/>
            </a:xfrm>
            <a:custGeom>
              <a:avLst/>
              <a:gdLst/>
              <a:ahLst/>
              <a:cxnLst/>
              <a:rect l="l" t="t" r="r" b="b"/>
              <a:pathLst>
                <a:path w="88" h="71" extrusionOk="0">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98"/>
            <p:cNvSpPr/>
            <p:nvPr/>
          </p:nvSpPr>
          <p:spPr>
            <a:xfrm>
              <a:off x="2137697" y="1861029"/>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98"/>
            <p:cNvSpPr/>
            <p:nvPr/>
          </p:nvSpPr>
          <p:spPr>
            <a:xfrm>
              <a:off x="2135036" y="1857567"/>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98"/>
            <p:cNvSpPr/>
            <p:nvPr/>
          </p:nvSpPr>
          <p:spPr>
            <a:xfrm>
              <a:off x="2137982" y="1861654"/>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98"/>
            <p:cNvSpPr/>
            <p:nvPr/>
          </p:nvSpPr>
          <p:spPr>
            <a:xfrm>
              <a:off x="2138172" y="186226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98"/>
            <p:cNvSpPr/>
            <p:nvPr/>
          </p:nvSpPr>
          <p:spPr>
            <a:xfrm>
              <a:off x="2136081" y="185827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98"/>
            <p:cNvSpPr/>
            <p:nvPr/>
          </p:nvSpPr>
          <p:spPr>
            <a:xfrm>
              <a:off x="2136421" y="185861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98"/>
            <p:cNvSpPr/>
            <p:nvPr/>
          </p:nvSpPr>
          <p:spPr>
            <a:xfrm>
              <a:off x="2135755" y="1857947"/>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98"/>
            <p:cNvSpPr/>
            <p:nvPr/>
          </p:nvSpPr>
          <p:spPr>
            <a:xfrm>
              <a:off x="2119883" y="1812408"/>
              <a:ext cx="54" cy="109"/>
            </a:xfrm>
            <a:custGeom>
              <a:avLst/>
              <a:gdLst/>
              <a:ahLst/>
              <a:cxnLst/>
              <a:rect l="l" t="t" r="r" b="b"/>
              <a:pathLst>
                <a:path w="4" h="8" extrusionOk="0">
                  <a:moveTo>
                    <a:pt x="0"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98"/>
            <p:cNvSpPr/>
            <p:nvPr/>
          </p:nvSpPr>
          <p:spPr>
            <a:xfrm>
              <a:off x="2119788" y="1812218"/>
              <a:ext cx="14" cy="109"/>
            </a:xfrm>
            <a:custGeom>
              <a:avLst/>
              <a:gdLst/>
              <a:ahLst/>
              <a:cxnLst/>
              <a:rect l="l" t="t" r="r" b="b"/>
              <a:pathLst>
                <a:path w="1" h="8" extrusionOk="0">
                  <a:moveTo>
                    <a:pt x="0" y="1"/>
                  </a:moveTo>
                  <a:lnTo>
                    <a:pt x="0" y="4"/>
                  </a:lnTo>
                  <a:cubicBezTo>
                    <a:pt x="0" y="8"/>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98"/>
            <p:cNvSpPr/>
            <p:nvPr/>
          </p:nvSpPr>
          <p:spPr>
            <a:xfrm>
              <a:off x="2135416" y="185770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98"/>
            <p:cNvSpPr/>
            <p:nvPr/>
          </p:nvSpPr>
          <p:spPr>
            <a:xfrm>
              <a:off x="2119978" y="181265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98"/>
            <p:cNvSpPr/>
            <p:nvPr/>
          </p:nvSpPr>
          <p:spPr>
            <a:xfrm>
              <a:off x="2136991" y="1859468"/>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98"/>
            <p:cNvSpPr/>
            <p:nvPr/>
          </p:nvSpPr>
          <p:spPr>
            <a:xfrm>
              <a:off x="2122449" y="1836183"/>
              <a:ext cx="584" cy="1534"/>
            </a:xfrm>
            <a:custGeom>
              <a:avLst/>
              <a:gdLst/>
              <a:ahLst/>
              <a:cxnLst/>
              <a:rect l="l" t="t" r="r" b="b"/>
              <a:pathLst>
                <a:path w="43" h="113" extrusionOk="0">
                  <a:moveTo>
                    <a:pt x="0" y="0"/>
                  </a:moveTo>
                  <a:cubicBezTo>
                    <a:pt x="7" y="39"/>
                    <a:pt x="21" y="77"/>
                    <a:pt x="42" y="112"/>
                  </a:cubicBezTo>
                  <a:cubicBezTo>
                    <a:pt x="21" y="77"/>
                    <a:pt x="7"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98"/>
            <p:cNvSpPr/>
            <p:nvPr/>
          </p:nvSpPr>
          <p:spPr>
            <a:xfrm>
              <a:off x="2121730" y="1810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98"/>
            <p:cNvSpPr/>
            <p:nvPr/>
          </p:nvSpPr>
          <p:spPr>
            <a:xfrm>
              <a:off x="2138362" y="1862985"/>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98"/>
            <p:cNvSpPr/>
            <p:nvPr/>
          </p:nvSpPr>
          <p:spPr>
            <a:xfrm>
              <a:off x="2120779" y="1810562"/>
              <a:ext cx="1059" cy="720"/>
            </a:xfrm>
            <a:custGeom>
              <a:avLst/>
              <a:gdLst/>
              <a:ahLst/>
              <a:cxnLst/>
              <a:rect l="l" t="t" r="r" b="b"/>
              <a:pathLst>
                <a:path w="78" h="53" extrusionOk="0">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98"/>
            <p:cNvSpPr/>
            <p:nvPr/>
          </p:nvSpPr>
          <p:spPr>
            <a:xfrm>
              <a:off x="1925087" y="1940173"/>
              <a:ext cx="16741" cy="4195"/>
            </a:xfrm>
            <a:custGeom>
              <a:avLst/>
              <a:gdLst/>
              <a:ahLst/>
              <a:cxnLst/>
              <a:rect l="l" t="t" r="r" b="b"/>
              <a:pathLst>
                <a:path w="1233" h="309" extrusionOk="0">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98"/>
            <p:cNvSpPr/>
            <p:nvPr/>
          </p:nvSpPr>
          <p:spPr>
            <a:xfrm>
              <a:off x="1920484" y="1919467"/>
              <a:ext cx="41887" cy="31391"/>
            </a:xfrm>
            <a:custGeom>
              <a:avLst/>
              <a:gdLst/>
              <a:ahLst/>
              <a:cxnLst/>
              <a:rect l="l" t="t" r="r" b="b"/>
              <a:pathLst>
                <a:path w="3085" h="2312" extrusionOk="0">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98"/>
            <p:cNvSpPr/>
            <p:nvPr/>
          </p:nvSpPr>
          <p:spPr>
            <a:xfrm>
              <a:off x="1924802" y="1946215"/>
              <a:ext cx="163" cy="54"/>
            </a:xfrm>
            <a:custGeom>
              <a:avLst/>
              <a:gdLst/>
              <a:ahLst/>
              <a:cxnLst/>
              <a:rect l="l" t="t" r="r" b="b"/>
              <a:pathLst>
                <a:path w="12" h="4" extrusionOk="0">
                  <a:moveTo>
                    <a:pt x="1" y="4"/>
                  </a:moveTo>
                  <a:lnTo>
                    <a:pt x="1" y="4"/>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98"/>
            <p:cNvSpPr/>
            <p:nvPr/>
          </p:nvSpPr>
          <p:spPr>
            <a:xfrm>
              <a:off x="1925752" y="1946065"/>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98"/>
            <p:cNvSpPr/>
            <p:nvPr/>
          </p:nvSpPr>
          <p:spPr>
            <a:xfrm>
              <a:off x="1928943" y="1940268"/>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98"/>
            <p:cNvSpPr/>
            <p:nvPr/>
          </p:nvSpPr>
          <p:spPr>
            <a:xfrm>
              <a:off x="1925752" y="19402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98"/>
            <p:cNvSpPr/>
            <p:nvPr/>
          </p:nvSpPr>
          <p:spPr>
            <a:xfrm>
              <a:off x="1932880" y="1939181"/>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98"/>
            <p:cNvSpPr/>
            <p:nvPr/>
          </p:nvSpPr>
          <p:spPr>
            <a:xfrm>
              <a:off x="1931835" y="1939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98"/>
            <p:cNvSpPr/>
            <p:nvPr/>
          </p:nvSpPr>
          <p:spPr>
            <a:xfrm>
              <a:off x="1925901" y="1946025"/>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98"/>
            <p:cNvSpPr/>
            <p:nvPr/>
          </p:nvSpPr>
          <p:spPr>
            <a:xfrm>
              <a:off x="1925521" y="194612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98"/>
            <p:cNvSpPr/>
            <p:nvPr/>
          </p:nvSpPr>
          <p:spPr>
            <a:xfrm>
              <a:off x="1926947" y="19403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98"/>
            <p:cNvSpPr/>
            <p:nvPr/>
          </p:nvSpPr>
          <p:spPr>
            <a:xfrm>
              <a:off x="1925087" y="1946160"/>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98"/>
            <p:cNvSpPr/>
            <p:nvPr/>
          </p:nvSpPr>
          <p:spPr>
            <a:xfrm>
              <a:off x="1928033" y="19403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98"/>
            <p:cNvSpPr/>
            <p:nvPr/>
          </p:nvSpPr>
          <p:spPr>
            <a:xfrm>
              <a:off x="1926037" y="19460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98"/>
            <p:cNvSpPr/>
            <p:nvPr/>
          </p:nvSpPr>
          <p:spPr>
            <a:xfrm>
              <a:off x="1929893" y="194013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98"/>
            <p:cNvSpPr/>
            <p:nvPr/>
          </p:nvSpPr>
          <p:spPr>
            <a:xfrm>
              <a:off x="1930884" y="1939888"/>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98"/>
            <p:cNvSpPr/>
            <p:nvPr/>
          </p:nvSpPr>
          <p:spPr>
            <a:xfrm>
              <a:off x="1926132" y="194597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98"/>
            <p:cNvSpPr/>
            <p:nvPr/>
          </p:nvSpPr>
          <p:spPr>
            <a:xfrm>
              <a:off x="1928318" y="1943404"/>
              <a:ext cx="6911" cy="2349"/>
            </a:xfrm>
            <a:custGeom>
              <a:avLst/>
              <a:gdLst/>
              <a:ahLst/>
              <a:cxnLst/>
              <a:rect l="l" t="t" r="r" b="b"/>
              <a:pathLst>
                <a:path w="509" h="173" extrusionOk="0">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98"/>
            <p:cNvSpPr/>
            <p:nvPr/>
          </p:nvSpPr>
          <p:spPr>
            <a:xfrm>
              <a:off x="1926607" y="1945834"/>
              <a:ext cx="1018" cy="149"/>
            </a:xfrm>
            <a:custGeom>
              <a:avLst/>
              <a:gdLst/>
              <a:ahLst/>
              <a:cxnLst/>
              <a:rect l="l" t="t" r="r" b="b"/>
              <a:pathLst>
                <a:path w="75" h="11" extrusionOk="0">
                  <a:moveTo>
                    <a:pt x="74" y="0"/>
                  </a:moveTo>
                  <a:lnTo>
                    <a:pt x="74" y="0"/>
                  </a:lnTo>
                  <a:cubicBezTo>
                    <a:pt x="46" y="4"/>
                    <a:pt x="22" y="7"/>
                    <a:pt x="1" y="11"/>
                  </a:cubicBezTo>
                  <a:cubicBezTo>
                    <a:pt x="22" y="11"/>
                    <a:pt x="46" y="4"/>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98"/>
            <p:cNvSpPr/>
            <p:nvPr/>
          </p:nvSpPr>
          <p:spPr>
            <a:xfrm>
              <a:off x="1927273" y="1949405"/>
              <a:ext cx="17936" cy="10224"/>
            </a:xfrm>
            <a:custGeom>
              <a:avLst/>
              <a:gdLst/>
              <a:ahLst/>
              <a:cxnLst/>
              <a:rect l="l" t="t" r="r" b="b"/>
              <a:pathLst>
                <a:path w="1321" h="753" extrusionOk="0">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98"/>
            <p:cNvSpPr/>
            <p:nvPr/>
          </p:nvSpPr>
          <p:spPr>
            <a:xfrm>
              <a:off x="1944856" y="194940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98"/>
            <p:cNvSpPr/>
            <p:nvPr/>
          </p:nvSpPr>
          <p:spPr>
            <a:xfrm>
              <a:off x="1945141" y="194950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98"/>
            <p:cNvSpPr/>
            <p:nvPr/>
          </p:nvSpPr>
          <p:spPr>
            <a:xfrm>
              <a:off x="1927938" y="1950967"/>
              <a:ext cx="1018" cy="828"/>
            </a:xfrm>
            <a:custGeom>
              <a:avLst/>
              <a:gdLst/>
              <a:ahLst/>
              <a:cxnLst/>
              <a:rect l="l" t="t" r="r" b="b"/>
              <a:pathLst>
                <a:path w="75" h="61" extrusionOk="0">
                  <a:moveTo>
                    <a:pt x="74" y="60"/>
                  </a:moveTo>
                  <a:cubicBezTo>
                    <a:pt x="43" y="50"/>
                    <a:pt x="15" y="29"/>
                    <a:pt x="1" y="1"/>
                  </a:cubicBezTo>
                  <a:cubicBezTo>
                    <a:pt x="15" y="29"/>
                    <a:pt x="43" y="50"/>
                    <a:pt x="7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98"/>
            <p:cNvSpPr/>
            <p:nvPr/>
          </p:nvSpPr>
          <p:spPr>
            <a:xfrm>
              <a:off x="1927612" y="1950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98"/>
            <p:cNvSpPr/>
            <p:nvPr/>
          </p:nvSpPr>
          <p:spPr>
            <a:xfrm>
              <a:off x="1927843" y="19507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98"/>
            <p:cNvSpPr/>
            <p:nvPr/>
          </p:nvSpPr>
          <p:spPr>
            <a:xfrm>
              <a:off x="1944666" y="194935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98"/>
            <p:cNvSpPr/>
            <p:nvPr/>
          </p:nvSpPr>
          <p:spPr>
            <a:xfrm>
              <a:off x="1927802" y="195073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98"/>
            <p:cNvSpPr/>
            <p:nvPr/>
          </p:nvSpPr>
          <p:spPr>
            <a:xfrm>
              <a:off x="1927748" y="195068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98"/>
            <p:cNvSpPr/>
            <p:nvPr/>
          </p:nvSpPr>
          <p:spPr>
            <a:xfrm>
              <a:off x="1927137" y="19505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98"/>
            <p:cNvSpPr/>
            <p:nvPr/>
          </p:nvSpPr>
          <p:spPr>
            <a:xfrm>
              <a:off x="1944475" y="19493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98"/>
            <p:cNvSpPr/>
            <p:nvPr/>
          </p:nvSpPr>
          <p:spPr>
            <a:xfrm>
              <a:off x="2156244" y="1961014"/>
              <a:ext cx="88987" cy="61547"/>
            </a:xfrm>
            <a:custGeom>
              <a:avLst/>
              <a:gdLst/>
              <a:ahLst/>
              <a:cxnLst/>
              <a:rect l="l" t="t" r="r" b="b"/>
              <a:pathLst>
                <a:path w="6554" h="4533" extrusionOk="0">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98"/>
            <p:cNvSpPr/>
            <p:nvPr/>
          </p:nvSpPr>
          <p:spPr>
            <a:xfrm>
              <a:off x="2069728" y="1940363"/>
              <a:ext cx="85810" cy="69734"/>
            </a:xfrm>
            <a:custGeom>
              <a:avLst/>
              <a:gdLst/>
              <a:ahLst/>
              <a:cxnLst/>
              <a:rect l="l" t="t" r="r" b="b"/>
              <a:pathLst>
                <a:path w="6320" h="5136" extrusionOk="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98"/>
            <p:cNvSpPr/>
            <p:nvPr/>
          </p:nvSpPr>
          <p:spPr>
            <a:xfrm>
              <a:off x="2055186" y="1951225"/>
              <a:ext cx="19973" cy="43584"/>
            </a:xfrm>
            <a:custGeom>
              <a:avLst/>
              <a:gdLst/>
              <a:ahLst/>
              <a:cxnLst/>
              <a:rect l="l" t="t" r="r" b="b"/>
              <a:pathLst>
                <a:path w="1471" h="3210" extrusionOk="0">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98"/>
            <p:cNvSpPr/>
            <p:nvPr/>
          </p:nvSpPr>
          <p:spPr>
            <a:xfrm>
              <a:off x="2074819" y="19584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98"/>
            <p:cNvSpPr/>
            <p:nvPr/>
          </p:nvSpPr>
          <p:spPr>
            <a:xfrm>
              <a:off x="2069972" y="1992704"/>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98"/>
            <p:cNvSpPr/>
            <p:nvPr/>
          </p:nvSpPr>
          <p:spPr>
            <a:xfrm>
              <a:off x="2074860" y="195885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98"/>
            <p:cNvSpPr/>
            <p:nvPr/>
          </p:nvSpPr>
          <p:spPr>
            <a:xfrm>
              <a:off x="2074670" y="195752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98"/>
            <p:cNvSpPr/>
            <p:nvPr/>
          </p:nvSpPr>
          <p:spPr>
            <a:xfrm>
              <a:off x="2074385" y="1955678"/>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98"/>
            <p:cNvSpPr/>
            <p:nvPr/>
          </p:nvSpPr>
          <p:spPr>
            <a:xfrm>
              <a:off x="2074480" y="1956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98"/>
            <p:cNvSpPr/>
            <p:nvPr/>
          </p:nvSpPr>
          <p:spPr>
            <a:xfrm>
              <a:off x="2074344" y="1955244"/>
              <a:ext cx="54" cy="258"/>
            </a:xfrm>
            <a:custGeom>
              <a:avLst/>
              <a:gdLst/>
              <a:ahLst/>
              <a:cxnLst/>
              <a:rect l="l" t="t" r="r" b="b"/>
              <a:pathLst>
                <a:path w="4" h="19" extrusionOk="0">
                  <a:moveTo>
                    <a:pt x="4" y="18"/>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98"/>
            <p:cNvSpPr/>
            <p:nvPr/>
          </p:nvSpPr>
          <p:spPr>
            <a:xfrm>
              <a:off x="2048669" y="1961041"/>
              <a:ext cx="11704" cy="36279"/>
            </a:xfrm>
            <a:custGeom>
              <a:avLst/>
              <a:gdLst/>
              <a:ahLst/>
              <a:cxnLst/>
              <a:rect l="l" t="t" r="r" b="b"/>
              <a:pathLst>
                <a:path w="862" h="2672" extrusionOk="0">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98"/>
            <p:cNvSpPr/>
            <p:nvPr/>
          </p:nvSpPr>
          <p:spPr>
            <a:xfrm>
              <a:off x="2054141" y="196598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98"/>
            <p:cNvSpPr/>
            <p:nvPr/>
          </p:nvSpPr>
          <p:spPr>
            <a:xfrm>
              <a:off x="2054331" y="196632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98"/>
            <p:cNvSpPr/>
            <p:nvPr/>
          </p:nvSpPr>
          <p:spPr>
            <a:xfrm>
              <a:off x="2053476" y="1963417"/>
              <a:ext cx="54" cy="299"/>
            </a:xfrm>
            <a:custGeom>
              <a:avLst/>
              <a:gdLst/>
              <a:ahLst/>
              <a:cxnLst/>
              <a:rect l="l" t="t" r="r" b="b"/>
              <a:pathLst>
                <a:path w="4" h="22" extrusionOk="0">
                  <a:moveTo>
                    <a:pt x="0" y="1"/>
                  </a:moveTo>
                  <a:cubicBezTo>
                    <a:pt x="0" y="8"/>
                    <a:pt x="0" y="15"/>
                    <a:pt x="4" y="22"/>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98"/>
            <p:cNvSpPr/>
            <p:nvPr/>
          </p:nvSpPr>
          <p:spPr>
            <a:xfrm>
              <a:off x="2053326" y="1961897"/>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98"/>
            <p:cNvSpPr/>
            <p:nvPr/>
          </p:nvSpPr>
          <p:spPr>
            <a:xfrm>
              <a:off x="2060414" y="1992514"/>
              <a:ext cx="14" cy="774"/>
            </a:xfrm>
            <a:custGeom>
              <a:avLst/>
              <a:gdLst/>
              <a:ahLst/>
              <a:cxnLst/>
              <a:rect l="l" t="t" r="r" b="b"/>
              <a:pathLst>
                <a:path w="1" h="57" extrusionOk="0">
                  <a:moveTo>
                    <a:pt x="1" y="0"/>
                  </a:moveTo>
                  <a:lnTo>
                    <a:pt x="1"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98"/>
            <p:cNvSpPr/>
            <p:nvPr/>
          </p:nvSpPr>
          <p:spPr>
            <a:xfrm>
              <a:off x="2053666" y="1964653"/>
              <a:ext cx="54" cy="258"/>
            </a:xfrm>
            <a:custGeom>
              <a:avLst/>
              <a:gdLst/>
              <a:ahLst/>
              <a:cxnLst/>
              <a:rect l="l" t="t" r="r" b="b"/>
              <a:pathLst>
                <a:path w="4" h="19" extrusionOk="0">
                  <a:moveTo>
                    <a:pt x="0" y="1"/>
                  </a:moveTo>
                  <a:lnTo>
                    <a:pt x="0" y="1"/>
                  </a:lnTo>
                  <a:cubicBezTo>
                    <a:pt x="0" y="4"/>
                    <a:pt x="4" y="11"/>
                    <a:pt x="4" y="18"/>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98"/>
            <p:cNvSpPr/>
            <p:nvPr/>
          </p:nvSpPr>
          <p:spPr>
            <a:xfrm>
              <a:off x="2053571" y="1964083"/>
              <a:ext cx="54" cy="258"/>
            </a:xfrm>
            <a:custGeom>
              <a:avLst/>
              <a:gdLst/>
              <a:ahLst/>
              <a:cxnLst/>
              <a:rect l="l" t="t" r="r" b="b"/>
              <a:pathLst>
                <a:path w="4" h="19" extrusionOk="0">
                  <a:moveTo>
                    <a:pt x="0" y="1"/>
                  </a:moveTo>
                  <a:lnTo>
                    <a:pt x="0" y="1"/>
                  </a:lnTo>
                  <a:cubicBezTo>
                    <a:pt x="0" y="8"/>
                    <a:pt x="4"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98"/>
            <p:cNvSpPr/>
            <p:nvPr/>
          </p:nvSpPr>
          <p:spPr>
            <a:xfrm>
              <a:off x="2053381" y="1962711"/>
              <a:ext cx="54" cy="339"/>
            </a:xfrm>
            <a:custGeom>
              <a:avLst/>
              <a:gdLst/>
              <a:ahLst/>
              <a:cxnLst/>
              <a:rect l="l" t="t" r="r" b="b"/>
              <a:pathLst>
                <a:path w="4" h="25" extrusionOk="0">
                  <a:moveTo>
                    <a:pt x="0" y="0"/>
                  </a:moveTo>
                  <a:cubicBezTo>
                    <a:pt x="0" y="11"/>
                    <a:pt x="0" y="18"/>
                    <a:pt x="4" y="25"/>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98"/>
            <p:cNvSpPr/>
            <p:nvPr/>
          </p:nvSpPr>
          <p:spPr>
            <a:xfrm>
              <a:off x="2060319" y="1990369"/>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98"/>
            <p:cNvSpPr/>
            <p:nvPr/>
          </p:nvSpPr>
          <p:spPr>
            <a:xfrm>
              <a:off x="2060319" y="1989378"/>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98"/>
            <p:cNvSpPr/>
            <p:nvPr/>
          </p:nvSpPr>
          <p:spPr>
            <a:xfrm>
              <a:off x="2058459" y="1972786"/>
              <a:ext cx="584" cy="1439"/>
            </a:xfrm>
            <a:custGeom>
              <a:avLst/>
              <a:gdLst/>
              <a:ahLst/>
              <a:cxnLst/>
              <a:rect l="l" t="t" r="r" b="b"/>
              <a:pathLst>
                <a:path w="43" h="106" extrusionOk="0">
                  <a:moveTo>
                    <a:pt x="43" y="105"/>
                  </a:moveTo>
                  <a:cubicBezTo>
                    <a:pt x="15" y="77"/>
                    <a:pt x="1" y="42"/>
                    <a:pt x="1" y="0"/>
                  </a:cubicBezTo>
                  <a:cubicBezTo>
                    <a:pt x="1" y="42"/>
                    <a:pt x="15" y="77"/>
                    <a:pt x="43" y="1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98"/>
            <p:cNvSpPr/>
            <p:nvPr/>
          </p:nvSpPr>
          <p:spPr>
            <a:xfrm>
              <a:off x="2054806" y="1966934"/>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98"/>
            <p:cNvSpPr/>
            <p:nvPr/>
          </p:nvSpPr>
          <p:spPr>
            <a:xfrm>
              <a:off x="2053951" y="196560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98"/>
            <p:cNvSpPr/>
            <p:nvPr/>
          </p:nvSpPr>
          <p:spPr>
            <a:xfrm>
              <a:off x="2060373" y="1991414"/>
              <a:ext cx="0" cy="679"/>
            </a:xfrm>
            <a:custGeom>
              <a:avLst/>
              <a:gdLst/>
              <a:ahLst/>
              <a:cxnLst/>
              <a:rect l="l" t="t" r="r" b="b"/>
              <a:pathLst>
                <a:path h="50" extrusionOk="0">
                  <a:moveTo>
                    <a:pt x="0" y="1"/>
                  </a:moveTo>
                  <a:lnTo>
                    <a:pt x="0" y="5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98"/>
            <p:cNvSpPr/>
            <p:nvPr/>
          </p:nvSpPr>
          <p:spPr>
            <a:xfrm>
              <a:off x="2053801" y="1965128"/>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98"/>
            <p:cNvSpPr/>
            <p:nvPr/>
          </p:nvSpPr>
          <p:spPr>
            <a:xfrm>
              <a:off x="2060224" y="1987477"/>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98"/>
            <p:cNvSpPr/>
            <p:nvPr/>
          </p:nvSpPr>
          <p:spPr>
            <a:xfrm>
              <a:off x="2060034" y="1983865"/>
              <a:ext cx="14" cy="489"/>
            </a:xfrm>
            <a:custGeom>
              <a:avLst/>
              <a:gdLst/>
              <a:ahLst/>
              <a:cxnLst/>
              <a:rect l="l" t="t" r="r" b="b"/>
              <a:pathLst>
                <a:path w="1" h="36" extrusionOk="0">
                  <a:moveTo>
                    <a:pt x="1" y="0"/>
                  </a:moveTo>
                  <a:lnTo>
                    <a:pt x="1" y="35"/>
                  </a:ln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98"/>
            <p:cNvSpPr/>
            <p:nvPr/>
          </p:nvSpPr>
          <p:spPr>
            <a:xfrm>
              <a:off x="2059939" y="1982820"/>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98"/>
            <p:cNvSpPr/>
            <p:nvPr/>
          </p:nvSpPr>
          <p:spPr>
            <a:xfrm>
              <a:off x="2060088" y="1984435"/>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98"/>
            <p:cNvSpPr/>
            <p:nvPr/>
          </p:nvSpPr>
          <p:spPr>
            <a:xfrm>
              <a:off x="2059993" y="1983295"/>
              <a:ext cx="54" cy="434"/>
            </a:xfrm>
            <a:custGeom>
              <a:avLst/>
              <a:gdLst/>
              <a:ahLst/>
              <a:cxnLst/>
              <a:rect l="l" t="t" r="r" b="b"/>
              <a:pathLst>
                <a:path w="4" h="32" extrusionOk="0">
                  <a:moveTo>
                    <a:pt x="0" y="0"/>
                  </a:moveTo>
                  <a:lnTo>
                    <a:pt x="0" y="32"/>
                  </a:lnTo>
                  <a:cubicBezTo>
                    <a:pt x="4" y="21"/>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98"/>
            <p:cNvSpPr/>
            <p:nvPr/>
          </p:nvSpPr>
          <p:spPr>
            <a:xfrm>
              <a:off x="2060468" y="1993695"/>
              <a:ext cx="54" cy="923"/>
            </a:xfrm>
            <a:custGeom>
              <a:avLst/>
              <a:gdLst/>
              <a:ahLst/>
              <a:cxnLst/>
              <a:rect l="l" t="t" r="r" b="b"/>
              <a:pathLst>
                <a:path w="4" h="68" extrusionOk="0">
                  <a:moveTo>
                    <a:pt x="0" y="1"/>
                  </a:moveTo>
                  <a:lnTo>
                    <a:pt x="4" y="6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98"/>
            <p:cNvSpPr/>
            <p:nvPr/>
          </p:nvSpPr>
          <p:spPr>
            <a:xfrm>
              <a:off x="2060183" y="1986621"/>
              <a:ext cx="0" cy="584"/>
            </a:xfrm>
            <a:custGeom>
              <a:avLst/>
              <a:gdLst/>
              <a:ahLst/>
              <a:cxnLst/>
              <a:rect l="l" t="t" r="r" b="b"/>
              <a:pathLst>
                <a:path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98"/>
            <p:cNvSpPr/>
            <p:nvPr/>
          </p:nvSpPr>
          <p:spPr>
            <a:xfrm>
              <a:off x="2060129" y="1985807"/>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98"/>
            <p:cNvSpPr/>
            <p:nvPr/>
          </p:nvSpPr>
          <p:spPr>
            <a:xfrm>
              <a:off x="2060088" y="1985101"/>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98"/>
            <p:cNvSpPr/>
            <p:nvPr/>
          </p:nvSpPr>
          <p:spPr>
            <a:xfrm>
              <a:off x="2054562" y="1966649"/>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98"/>
            <p:cNvSpPr/>
            <p:nvPr/>
          </p:nvSpPr>
          <p:spPr>
            <a:xfrm>
              <a:off x="2060509" y="1994795"/>
              <a:ext cx="14" cy="530"/>
            </a:xfrm>
            <a:custGeom>
              <a:avLst/>
              <a:gdLst/>
              <a:ahLst/>
              <a:cxnLst/>
              <a:rect l="l" t="t" r="r" b="b"/>
              <a:pathLst>
                <a:path w="1" h="39" extrusionOk="0">
                  <a:moveTo>
                    <a:pt x="1"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98"/>
            <p:cNvSpPr/>
            <p:nvPr/>
          </p:nvSpPr>
          <p:spPr>
            <a:xfrm>
              <a:off x="2055091" y="1967178"/>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98"/>
            <p:cNvSpPr/>
            <p:nvPr/>
          </p:nvSpPr>
          <p:spPr>
            <a:xfrm>
              <a:off x="2055376" y="196746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98"/>
            <p:cNvSpPr/>
            <p:nvPr/>
          </p:nvSpPr>
          <p:spPr>
            <a:xfrm>
              <a:off x="2059939" y="1982385"/>
              <a:ext cx="14" cy="448"/>
            </a:xfrm>
            <a:custGeom>
              <a:avLst/>
              <a:gdLst/>
              <a:ahLst/>
              <a:cxnLst/>
              <a:rect l="l" t="t" r="r" b="b"/>
              <a:pathLst>
                <a:path w="1" h="33" extrusionOk="0">
                  <a:moveTo>
                    <a:pt x="1" y="1"/>
                  </a:moveTo>
                  <a:lnTo>
                    <a:pt x="1" y="32"/>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98"/>
            <p:cNvSpPr/>
            <p:nvPr/>
          </p:nvSpPr>
          <p:spPr>
            <a:xfrm>
              <a:off x="2060278" y="1988427"/>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98"/>
            <p:cNvSpPr/>
            <p:nvPr/>
          </p:nvSpPr>
          <p:spPr>
            <a:xfrm>
              <a:off x="2056137" y="1967884"/>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98"/>
            <p:cNvSpPr/>
            <p:nvPr/>
          </p:nvSpPr>
          <p:spPr>
            <a:xfrm>
              <a:off x="2055757" y="1967654"/>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98"/>
            <p:cNvSpPr/>
            <p:nvPr/>
          </p:nvSpPr>
          <p:spPr>
            <a:xfrm>
              <a:off x="2153623" y="1945930"/>
              <a:ext cx="3720" cy="6381"/>
            </a:xfrm>
            <a:custGeom>
              <a:avLst/>
              <a:gdLst/>
              <a:ahLst/>
              <a:cxnLst/>
              <a:rect l="l" t="t" r="r" b="b"/>
              <a:pathLst>
                <a:path w="274" h="470" extrusionOk="0">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98"/>
            <p:cNvSpPr/>
            <p:nvPr/>
          </p:nvSpPr>
          <p:spPr>
            <a:xfrm>
              <a:off x="2113366" y="1953723"/>
              <a:ext cx="52776" cy="75260"/>
            </a:xfrm>
            <a:custGeom>
              <a:avLst/>
              <a:gdLst/>
              <a:ahLst/>
              <a:cxnLst/>
              <a:rect l="l" t="t" r="r" b="b"/>
              <a:pathLst>
                <a:path w="3887" h="5543" extrusionOk="0">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98"/>
            <p:cNvSpPr/>
            <p:nvPr/>
          </p:nvSpPr>
          <p:spPr>
            <a:xfrm>
              <a:off x="2165368" y="2023172"/>
              <a:ext cx="149" cy="244"/>
            </a:xfrm>
            <a:custGeom>
              <a:avLst/>
              <a:gdLst/>
              <a:ahLst/>
              <a:cxnLst/>
              <a:rect l="l" t="t" r="r" b="b"/>
              <a:pathLst>
                <a:path w="11" h="18" extrusionOk="0">
                  <a:moveTo>
                    <a:pt x="11" y="18"/>
                  </a:moveTo>
                  <a:cubicBezTo>
                    <a:pt x="7" y="11"/>
                    <a:pt x="4" y="7"/>
                    <a:pt x="0" y="0"/>
                  </a:cubicBezTo>
                  <a:cubicBezTo>
                    <a:pt x="4" y="7"/>
                    <a:pt x="7"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98"/>
            <p:cNvSpPr/>
            <p:nvPr/>
          </p:nvSpPr>
          <p:spPr>
            <a:xfrm>
              <a:off x="2165178" y="2022792"/>
              <a:ext cx="149" cy="339"/>
            </a:xfrm>
            <a:custGeom>
              <a:avLst/>
              <a:gdLst/>
              <a:ahLst/>
              <a:cxnLst/>
              <a:rect l="l" t="t" r="r" b="b"/>
              <a:pathLst>
                <a:path w="11" h="25" extrusionOk="0">
                  <a:moveTo>
                    <a:pt x="11" y="25"/>
                  </a:moveTo>
                  <a:cubicBezTo>
                    <a:pt x="4" y="14"/>
                    <a:pt x="4" y="7"/>
                    <a:pt x="0" y="0"/>
                  </a:cubicBezTo>
                  <a:cubicBezTo>
                    <a:pt x="4" y="7"/>
                    <a:pt x="4"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98"/>
            <p:cNvSpPr/>
            <p:nvPr/>
          </p:nvSpPr>
          <p:spPr>
            <a:xfrm>
              <a:off x="2159136" y="198890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98"/>
            <p:cNvSpPr/>
            <p:nvPr/>
          </p:nvSpPr>
          <p:spPr>
            <a:xfrm>
              <a:off x="2158715" y="1989568"/>
              <a:ext cx="204" cy="244"/>
            </a:xfrm>
            <a:custGeom>
              <a:avLst/>
              <a:gdLst/>
              <a:ahLst/>
              <a:cxnLst/>
              <a:rect l="l" t="t" r="r" b="b"/>
              <a:pathLst>
                <a:path w="15" h="18" extrusionOk="0">
                  <a:moveTo>
                    <a:pt x="0" y="18"/>
                  </a:moveTo>
                  <a:cubicBezTo>
                    <a:pt x="4" y="11"/>
                    <a:pt x="11" y="4"/>
                    <a:pt x="14" y="0"/>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98"/>
            <p:cNvSpPr/>
            <p:nvPr/>
          </p:nvSpPr>
          <p:spPr>
            <a:xfrm>
              <a:off x="2158375" y="1990179"/>
              <a:ext cx="109" cy="258"/>
            </a:xfrm>
            <a:custGeom>
              <a:avLst/>
              <a:gdLst/>
              <a:ahLst/>
              <a:cxnLst/>
              <a:rect l="l" t="t" r="r" b="b"/>
              <a:pathLst>
                <a:path w="8" h="19" extrusionOk="0">
                  <a:moveTo>
                    <a:pt x="1" y="18"/>
                  </a:moveTo>
                  <a:cubicBezTo>
                    <a:pt x="4" y="15"/>
                    <a:pt x="8" y="8"/>
                    <a:pt x="8"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98"/>
            <p:cNvSpPr/>
            <p:nvPr/>
          </p:nvSpPr>
          <p:spPr>
            <a:xfrm>
              <a:off x="2159611" y="198833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98"/>
            <p:cNvSpPr/>
            <p:nvPr/>
          </p:nvSpPr>
          <p:spPr>
            <a:xfrm>
              <a:off x="2161132" y="1986757"/>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98"/>
            <p:cNvSpPr/>
            <p:nvPr/>
          </p:nvSpPr>
          <p:spPr>
            <a:xfrm>
              <a:off x="2160086" y="1987803"/>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98"/>
            <p:cNvSpPr/>
            <p:nvPr/>
          </p:nvSpPr>
          <p:spPr>
            <a:xfrm>
              <a:off x="2165884" y="2023837"/>
              <a:ext cx="258" cy="204"/>
            </a:xfrm>
            <a:custGeom>
              <a:avLst/>
              <a:gdLst/>
              <a:ahLst/>
              <a:cxnLst/>
              <a:rect l="l" t="t" r="r" b="b"/>
              <a:pathLst>
                <a:path w="19" h="15" extrusionOk="0">
                  <a:moveTo>
                    <a:pt x="18" y="14"/>
                  </a:moveTo>
                  <a:cubicBezTo>
                    <a:pt x="11" y="11"/>
                    <a:pt x="4" y="4"/>
                    <a:pt x="1" y="0"/>
                  </a:cubicBezTo>
                  <a:cubicBezTo>
                    <a:pt x="4" y="4"/>
                    <a:pt x="11" y="11"/>
                    <a:pt x="1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98"/>
            <p:cNvSpPr/>
            <p:nvPr/>
          </p:nvSpPr>
          <p:spPr>
            <a:xfrm>
              <a:off x="2160616" y="1987287"/>
              <a:ext cx="244" cy="244"/>
            </a:xfrm>
            <a:custGeom>
              <a:avLst/>
              <a:gdLst/>
              <a:ahLst/>
              <a:cxnLst/>
              <a:rect l="l" t="t" r="r" b="b"/>
              <a:pathLst>
                <a:path w="18" h="18" extrusionOk="0">
                  <a:moveTo>
                    <a:pt x="0"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98"/>
            <p:cNvSpPr/>
            <p:nvPr/>
          </p:nvSpPr>
          <p:spPr>
            <a:xfrm>
              <a:off x="2165558" y="2023457"/>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98"/>
            <p:cNvSpPr/>
            <p:nvPr/>
          </p:nvSpPr>
          <p:spPr>
            <a:xfrm>
              <a:off x="2157289" y="1953832"/>
              <a:ext cx="54" cy="855"/>
            </a:xfrm>
            <a:custGeom>
              <a:avLst/>
              <a:gdLst/>
              <a:ahLst/>
              <a:cxnLst/>
              <a:rect l="l" t="t" r="r" b="b"/>
              <a:pathLst>
                <a:path w="4" h="63" extrusionOk="0">
                  <a:moveTo>
                    <a:pt x="4" y="1"/>
                  </a:moveTo>
                  <a:cubicBezTo>
                    <a:pt x="4" y="18"/>
                    <a:pt x="4" y="42"/>
                    <a:pt x="0" y="63"/>
                  </a:cubicBezTo>
                  <a:cubicBezTo>
                    <a:pt x="4" y="42"/>
                    <a:pt x="4" y="2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98"/>
            <p:cNvSpPr/>
            <p:nvPr/>
          </p:nvSpPr>
          <p:spPr>
            <a:xfrm>
              <a:off x="2157140" y="1954728"/>
              <a:ext cx="163" cy="869"/>
            </a:xfrm>
            <a:custGeom>
              <a:avLst/>
              <a:gdLst/>
              <a:ahLst/>
              <a:cxnLst/>
              <a:rect l="l" t="t" r="r" b="b"/>
              <a:pathLst>
                <a:path w="12" h="64" extrusionOk="0">
                  <a:moveTo>
                    <a:pt x="1" y="63"/>
                  </a:moveTo>
                  <a:cubicBezTo>
                    <a:pt x="4" y="42"/>
                    <a:pt x="8" y="21"/>
                    <a:pt x="11" y="0"/>
                  </a:cubicBezTo>
                  <a:cubicBezTo>
                    <a:pt x="8" y="21"/>
                    <a:pt x="4" y="42"/>
                    <a:pt x="1" y="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98"/>
            <p:cNvSpPr/>
            <p:nvPr/>
          </p:nvSpPr>
          <p:spPr>
            <a:xfrm>
              <a:off x="2157004" y="1951971"/>
              <a:ext cx="149" cy="339"/>
            </a:xfrm>
            <a:custGeom>
              <a:avLst/>
              <a:gdLst/>
              <a:ahLst/>
              <a:cxnLst/>
              <a:rect l="l" t="t" r="r" b="b"/>
              <a:pathLst>
                <a:path w="11" h="25" extrusionOk="0">
                  <a:moveTo>
                    <a:pt x="11" y="25"/>
                  </a:moveTo>
                  <a:cubicBezTo>
                    <a:pt x="7" y="14"/>
                    <a:pt x="4" y="7"/>
                    <a:pt x="0" y="0"/>
                  </a:cubicBezTo>
                  <a:cubicBezTo>
                    <a:pt x="4" y="7"/>
                    <a:pt x="7"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98"/>
            <p:cNvSpPr/>
            <p:nvPr/>
          </p:nvSpPr>
          <p:spPr>
            <a:xfrm>
              <a:off x="2115213" y="2000688"/>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98"/>
            <p:cNvSpPr/>
            <p:nvPr/>
          </p:nvSpPr>
          <p:spPr>
            <a:xfrm>
              <a:off x="2124011" y="1992826"/>
              <a:ext cx="923" cy="27"/>
            </a:xfrm>
            <a:custGeom>
              <a:avLst/>
              <a:gdLst/>
              <a:ahLst/>
              <a:cxnLst/>
              <a:rect l="l" t="t" r="r" b="b"/>
              <a:pathLst>
                <a:path w="68" h="2" extrusionOk="0">
                  <a:moveTo>
                    <a:pt x="23" y="0"/>
                  </a:moveTo>
                  <a:cubicBezTo>
                    <a:pt x="15" y="0"/>
                    <a:pt x="8" y="1"/>
                    <a:pt x="1" y="2"/>
                  </a:cubicBezTo>
                  <a:lnTo>
                    <a:pt x="67" y="2"/>
                  </a:lnTo>
                  <a:cubicBezTo>
                    <a:pt x="53" y="2"/>
                    <a:pt x="38" y="0"/>
                    <a:pt x="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98"/>
            <p:cNvSpPr/>
            <p:nvPr/>
          </p:nvSpPr>
          <p:spPr>
            <a:xfrm>
              <a:off x="2153528" y="1947885"/>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98"/>
            <p:cNvSpPr/>
            <p:nvPr/>
          </p:nvSpPr>
          <p:spPr>
            <a:xfrm>
              <a:off x="2153528" y="1947409"/>
              <a:ext cx="68" cy="339"/>
            </a:xfrm>
            <a:custGeom>
              <a:avLst/>
              <a:gdLst/>
              <a:ahLst/>
              <a:cxnLst/>
              <a:rect l="l" t="t" r="r" b="b"/>
              <a:pathLst>
                <a:path w="5" h="25" extrusionOk="0">
                  <a:moveTo>
                    <a:pt x="1" y="0"/>
                  </a:moveTo>
                  <a:lnTo>
                    <a:pt x="1" y="25"/>
                  </a:lnTo>
                  <a:cubicBezTo>
                    <a:pt x="1" y="18"/>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98"/>
            <p:cNvSpPr/>
            <p:nvPr/>
          </p:nvSpPr>
          <p:spPr>
            <a:xfrm>
              <a:off x="2153487" y="1948306"/>
              <a:ext cx="14" cy="258"/>
            </a:xfrm>
            <a:custGeom>
              <a:avLst/>
              <a:gdLst/>
              <a:ahLst/>
              <a:cxnLst/>
              <a:rect l="l" t="t" r="r" b="b"/>
              <a:pathLst>
                <a:path w="1" h="19" extrusionOk="0">
                  <a:moveTo>
                    <a:pt x="0" y="18"/>
                  </a:moveTo>
                  <a:lnTo>
                    <a:pt x="0" y="1"/>
                  </a:lnTo>
                  <a:cubicBezTo>
                    <a:pt x="0" y="4"/>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98"/>
            <p:cNvSpPr/>
            <p:nvPr/>
          </p:nvSpPr>
          <p:spPr>
            <a:xfrm>
              <a:off x="2153678" y="1946255"/>
              <a:ext cx="54" cy="394"/>
            </a:xfrm>
            <a:custGeom>
              <a:avLst/>
              <a:gdLst/>
              <a:ahLst/>
              <a:cxnLst/>
              <a:rect l="l" t="t" r="r" b="b"/>
              <a:pathLst>
                <a:path w="4" h="29" extrusionOk="0">
                  <a:moveTo>
                    <a:pt x="0" y="29"/>
                  </a:moveTo>
                  <a:cubicBezTo>
                    <a:pt x="0" y="18"/>
                    <a:pt x="0" y="11"/>
                    <a:pt x="4" y="1"/>
                  </a:cubicBezTo>
                  <a:cubicBezTo>
                    <a:pt x="0" y="11"/>
                    <a:pt x="0"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98"/>
            <p:cNvSpPr/>
            <p:nvPr/>
          </p:nvSpPr>
          <p:spPr>
            <a:xfrm>
              <a:off x="2153583" y="1946785"/>
              <a:ext cx="54" cy="489"/>
            </a:xfrm>
            <a:custGeom>
              <a:avLst/>
              <a:gdLst/>
              <a:ahLst/>
              <a:cxnLst/>
              <a:rect l="l" t="t" r="r" b="b"/>
              <a:pathLst>
                <a:path w="4" h="36" extrusionOk="0">
                  <a:moveTo>
                    <a:pt x="4" y="0"/>
                  </a:moveTo>
                  <a:cubicBezTo>
                    <a:pt x="0" y="11"/>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98"/>
            <p:cNvSpPr/>
            <p:nvPr/>
          </p:nvSpPr>
          <p:spPr>
            <a:xfrm>
              <a:off x="2153718" y="1945875"/>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98"/>
            <p:cNvSpPr/>
            <p:nvPr/>
          </p:nvSpPr>
          <p:spPr>
            <a:xfrm>
              <a:off x="2155959" y="1951116"/>
              <a:ext cx="394" cy="204"/>
            </a:xfrm>
            <a:custGeom>
              <a:avLst/>
              <a:gdLst/>
              <a:ahLst/>
              <a:cxnLst/>
              <a:rect l="l" t="t" r="r" b="b"/>
              <a:pathLst>
                <a:path w="29" h="15" extrusionOk="0">
                  <a:moveTo>
                    <a:pt x="28" y="14"/>
                  </a:moveTo>
                  <a:cubicBezTo>
                    <a:pt x="21" y="11"/>
                    <a:pt x="11" y="4"/>
                    <a:pt x="0" y="0"/>
                  </a:cubicBezTo>
                  <a:cubicBezTo>
                    <a:pt x="11" y="4"/>
                    <a:pt x="21" y="11"/>
                    <a:pt x="2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98"/>
            <p:cNvSpPr/>
            <p:nvPr/>
          </p:nvSpPr>
          <p:spPr>
            <a:xfrm>
              <a:off x="2156760" y="1951591"/>
              <a:ext cx="204" cy="339"/>
            </a:xfrm>
            <a:custGeom>
              <a:avLst/>
              <a:gdLst/>
              <a:ahLst/>
              <a:cxnLst/>
              <a:rect l="l" t="t" r="r" b="b"/>
              <a:pathLst>
                <a:path w="15" h="25" extrusionOk="0">
                  <a:moveTo>
                    <a:pt x="1" y="0"/>
                  </a:moveTo>
                  <a:cubicBezTo>
                    <a:pt x="4" y="7"/>
                    <a:pt x="11" y="14"/>
                    <a:pt x="15" y="25"/>
                  </a:cubicBezTo>
                  <a:cubicBezTo>
                    <a:pt x="11"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98"/>
            <p:cNvSpPr/>
            <p:nvPr/>
          </p:nvSpPr>
          <p:spPr>
            <a:xfrm>
              <a:off x="2115172" y="200091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98"/>
            <p:cNvSpPr/>
            <p:nvPr/>
          </p:nvSpPr>
          <p:spPr>
            <a:xfrm>
              <a:off x="2153487" y="1948645"/>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98"/>
            <p:cNvSpPr/>
            <p:nvPr/>
          </p:nvSpPr>
          <p:spPr>
            <a:xfrm>
              <a:off x="2156434" y="1951347"/>
              <a:ext cx="299" cy="258"/>
            </a:xfrm>
            <a:custGeom>
              <a:avLst/>
              <a:gdLst/>
              <a:ahLst/>
              <a:cxnLst/>
              <a:rect l="l" t="t" r="r" b="b"/>
              <a:pathLst>
                <a:path w="22" h="19" extrusionOk="0">
                  <a:moveTo>
                    <a:pt x="21" y="18"/>
                  </a:moveTo>
                  <a:cubicBezTo>
                    <a:pt x="14" y="11"/>
                    <a:pt x="7" y="8"/>
                    <a:pt x="0" y="1"/>
                  </a:cubicBezTo>
                  <a:cubicBezTo>
                    <a:pt x="7" y="8"/>
                    <a:pt x="14" y="11"/>
                    <a:pt x="2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98"/>
            <p:cNvSpPr/>
            <p:nvPr/>
          </p:nvSpPr>
          <p:spPr>
            <a:xfrm>
              <a:off x="2113597" y="2006825"/>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98"/>
            <p:cNvSpPr/>
            <p:nvPr/>
          </p:nvSpPr>
          <p:spPr>
            <a:xfrm>
              <a:off x="2114506" y="2003824"/>
              <a:ext cx="54" cy="244"/>
            </a:xfrm>
            <a:custGeom>
              <a:avLst/>
              <a:gdLst/>
              <a:ahLst/>
              <a:cxnLst/>
              <a:rect l="l" t="t" r="r" b="b"/>
              <a:pathLst>
                <a:path w="4" h="18"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98"/>
            <p:cNvSpPr/>
            <p:nvPr/>
          </p:nvSpPr>
          <p:spPr>
            <a:xfrm>
              <a:off x="2115117" y="200120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98"/>
            <p:cNvSpPr/>
            <p:nvPr/>
          </p:nvSpPr>
          <p:spPr>
            <a:xfrm>
              <a:off x="2113977" y="200553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98"/>
            <p:cNvSpPr/>
            <p:nvPr/>
          </p:nvSpPr>
          <p:spPr>
            <a:xfrm>
              <a:off x="2114602" y="2003254"/>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98"/>
            <p:cNvSpPr/>
            <p:nvPr/>
          </p:nvSpPr>
          <p:spPr>
            <a:xfrm>
              <a:off x="2114221" y="2004924"/>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98"/>
            <p:cNvSpPr/>
            <p:nvPr/>
          </p:nvSpPr>
          <p:spPr>
            <a:xfrm>
              <a:off x="2113787" y="20061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98"/>
            <p:cNvSpPr/>
            <p:nvPr/>
          </p:nvSpPr>
          <p:spPr>
            <a:xfrm>
              <a:off x="2114316" y="2004353"/>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98"/>
            <p:cNvSpPr/>
            <p:nvPr/>
          </p:nvSpPr>
          <p:spPr>
            <a:xfrm>
              <a:off x="2114982" y="2001923"/>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98"/>
            <p:cNvSpPr/>
            <p:nvPr/>
          </p:nvSpPr>
          <p:spPr>
            <a:xfrm>
              <a:off x="2114737" y="2002779"/>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98"/>
            <p:cNvSpPr/>
            <p:nvPr/>
          </p:nvSpPr>
          <p:spPr>
            <a:xfrm>
              <a:off x="2114832" y="2002344"/>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98"/>
            <p:cNvSpPr/>
            <p:nvPr/>
          </p:nvSpPr>
          <p:spPr>
            <a:xfrm>
              <a:off x="2113366" y="2007490"/>
              <a:ext cx="54" cy="204"/>
            </a:xfrm>
            <a:custGeom>
              <a:avLst/>
              <a:gdLst/>
              <a:ahLst/>
              <a:cxnLst/>
              <a:rect l="l" t="t" r="r" b="b"/>
              <a:pathLst>
                <a:path w="4" h="15" extrusionOk="0">
                  <a:moveTo>
                    <a:pt x="0"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98"/>
            <p:cNvSpPr/>
            <p:nvPr/>
          </p:nvSpPr>
          <p:spPr>
            <a:xfrm>
              <a:off x="2115022" y="2001543"/>
              <a:ext cx="68" cy="204"/>
            </a:xfrm>
            <a:custGeom>
              <a:avLst/>
              <a:gdLst/>
              <a:ahLst/>
              <a:cxnLst/>
              <a:rect l="l" t="t" r="r" b="b"/>
              <a:pathLst>
                <a:path w="5" h="15" extrusionOk="0">
                  <a:moveTo>
                    <a:pt x="1"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98"/>
            <p:cNvSpPr/>
            <p:nvPr/>
          </p:nvSpPr>
          <p:spPr>
            <a:xfrm>
              <a:off x="1985928" y="1964599"/>
              <a:ext cx="43217" cy="44466"/>
            </a:xfrm>
            <a:custGeom>
              <a:avLst/>
              <a:gdLst/>
              <a:ahLst/>
              <a:cxnLst/>
              <a:rect l="l" t="t" r="r" b="b"/>
              <a:pathLst>
                <a:path w="3183" h="3275" extrusionOk="0">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98"/>
            <p:cNvSpPr/>
            <p:nvPr/>
          </p:nvSpPr>
          <p:spPr>
            <a:xfrm>
              <a:off x="2025044" y="1961747"/>
              <a:ext cx="29585" cy="45417"/>
            </a:xfrm>
            <a:custGeom>
              <a:avLst/>
              <a:gdLst/>
              <a:ahLst/>
              <a:cxnLst/>
              <a:rect l="l" t="t" r="r" b="b"/>
              <a:pathLst>
                <a:path w="2179" h="3345" extrusionOk="0">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98"/>
            <p:cNvSpPr/>
            <p:nvPr/>
          </p:nvSpPr>
          <p:spPr>
            <a:xfrm>
              <a:off x="2053761" y="1996316"/>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98"/>
            <p:cNvSpPr/>
            <p:nvPr/>
          </p:nvSpPr>
          <p:spPr>
            <a:xfrm>
              <a:off x="2053516" y="1995786"/>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98"/>
            <p:cNvSpPr/>
            <p:nvPr/>
          </p:nvSpPr>
          <p:spPr>
            <a:xfrm>
              <a:off x="2052905" y="199398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98"/>
            <p:cNvSpPr/>
            <p:nvPr/>
          </p:nvSpPr>
          <p:spPr>
            <a:xfrm>
              <a:off x="2053326" y="1995175"/>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98"/>
            <p:cNvSpPr/>
            <p:nvPr/>
          </p:nvSpPr>
          <p:spPr>
            <a:xfrm>
              <a:off x="2053095" y="1994605"/>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98"/>
            <p:cNvSpPr/>
            <p:nvPr/>
          </p:nvSpPr>
          <p:spPr>
            <a:xfrm>
              <a:off x="2054277" y="1997497"/>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98"/>
            <p:cNvSpPr/>
            <p:nvPr/>
          </p:nvSpPr>
          <p:spPr>
            <a:xfrm>
              <a:off x="2053992" y="199692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98"/>
            <p:cNvSpPr/>
            <p:nvPr/>
          </p:nvSpPr>
          <p:spPr>
            <a:xfrm>
              <a:off x="2054467" y="1997931"/>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98"/>
            <p:cNvSpPr/>
            <p:nvPr/>
          </p:nvSpPr>
          <p:spPr>
            <a:xfrm>
              <a:off x="2048004" y="196508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98"/>
            <p:cNvSpPr/>
            <p:nvPr/>
          </p:nvSpPr>
          <p:spPr>
            <a:xfrm>
              <a:off x="2047909" y="196489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98"/>
            <p:cNvSpPr/>
            <p:nvPr/>
          </p:nvSpPr>
          <p:spPr>
            <a:xfrm>
              <a:off x="2048343" y="196556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98"/>
            <p:cNvSpPr/>
            <p:nvPr/>
          </p:nvSpPr>
          <p:spPr>
            <a:xfrm>
              <a:off x="2049620" y="1975691"/>
              <a:ext cx="679" cy="4521"/>
            </a:xfrm>
            <a:custGeom>
              <a:avLst/>
              <a:gdLst/>
              <a:ahLst/>
              <a:cxnLst/>
              <a:rect l="l" t="t" r="r" b="b"/>
              <a:pathLst>
                <a:path w="50" h="333" extrusionOk="0">
                  <a:moveTo>
                    <a:pt x="50" y="333"/>
                  </a:moveTo>
                  <a:lnTo>
                    <a:pt x="50" y="333"/>
                  </a:lnTo>
                  <a:cubicBezTo>
                    <a:pt x="15" y="224"/>
                    <a:pt x="1" y="112"/>
                    <a:pt x="4" y="0"/>
                  </a:cubicBezTo>
                  <a:cubicBezTo>
                    <a:pt x="1" y="112"/>
                    <a:pt x="15" y="224"/>
                    <a:pt x="50" y="3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98"/>
            <p:cNvSpPr/>
            <p:nvPr/>
          </p:nvSpPr>
          <p:spPr>
            <a:xfrm>
              <a:off x="2052376" y="1991849"/>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98"/>
            <p:cNvSpPr/>
            <p:nvPr/>
          </p:nvSpPr>
          <p:spPr>
            <a:xfrm>
              <a:off x="2047393" y="1963472"/>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98"/>
            <p:cNvSpPr/>
            <p:nvPr/>
          </p:nvSpPr>
          <p:spPr>
            <a:xfrm>
              <a:off x="2047773" y="1964612"/>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98"/>
            <p:cNvSpPr/>
            <p:nvPr/>
          </p:nvSpPr>
          <p:spPr>
            <a:xfrm>
              <a:off x="2047529" y="1963947"/>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98"/>
            <p:cNvSpPr/>
            <p:nvPr/>
          </p:nvSpPr>
          <p:spPr>
            <a:xfrm>
              <a:off x="2047678" y="1964273"/>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98"/>
            <p:cNvSpPr/>
            <p:nvPr/>
          </p:nvSpPr>
          <p:spPr>
            <a:xfrm>
              <a:off x="2052281" y="1991224"/>
              <a:ext cx="68" cy="258"/>
            </a:xfrm>
            <a:custGeom>
              <a:avLst/>
              <a:gdLst/>
              <a:ahLst/>
              <a:cxnLst/>
              <a:rect l="l" t="t" r="r" b="b"/>
              <a:pathLst>
                <a:path w="5" h="19" extrusionOk="0">
                  <a:moveTo>
                    <a:pt x="1" y="1"/>
                  </a:moveTo>
                  <a:cubicBezTo>
                    <a:pt x="1" y="8"/>
                    <a:pt x="1" y="15"/>
                    <a:pt x="4" y="18"/>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98"/>
            <p:cNvSpPr/>
            <p:nvPr/>
          </p:nvSpPr>
          <p:spPr>
            <a:xfrm>
              <a:off x="2048153" y="196531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98"/>
            <p:cNvSpPr/>
            <p:nvPr/>
          </p:nvSpPr>
          <p:spPr>
            <a:xfrm>
              <a:off x="2048438" y="196565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98"/>
            <p:cNvSpPr/>
            <p:nvPr/>
          </p:nvSpPr>
          <p:spPr>
            <a:xfrm>
              <a:off x="2047298" y="1962942"/>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98"/>
            <p:cNvSpPr/>
            <p:nvPr/>
          </p:nvSpPr>
          <p:spPr>
            <a:xfrm>
              <a:off x="2052661" y="1993179"/>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98"/>
            <p:cNvSpPr/>
            <p:nvPr/>
          </p:nvSpPr>
          <p:spPr>
            <a:xfrm>
              <a:off x="2048574" y="196575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98"/>
            <p:cNvSpPr/>
            <p:nvPr/>
          </p:nvSpPr>
          <p:spPr>
            <a:xfrm>
              <a:off x="2052525" y="199251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98"/>
            <p:cNvSpPr/>
            <p:nvPr/>
          </p:nvSpPr>
          <p:spPr>
            <a:xfrm>
              <a:off x="2047149" y="1962426"/>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98"/>
            <p:cNvSpPr/>
            <p:nvPr/>
          </p:nvSpPr>
          <p:spPr>
            <a:xfrm>
              <a:off x="2052186" y="1990654"/>
              <a:ext cx="68" cy="204"/>
            </a:xfrm>
            <a:custGeom>
              <a:avLst/>
              <a:gdLst/>
              <a:ahLst/>
              <a:cxnLst/>
              <a:rect l="l" t="t" r="r" b="b"/>
              <a:pathLst>
                <a:path w="5" h="15" extrusionOk="0">
                  <a:moveTo>
                    <a:pt x="1" y="1"/>
                  </a:moveTo>
                  <a:lnTo>
                    <a:pt x="1" y="15"/>
                  </a:ln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98"/>
            <p:cNvSpPr/>
            <p:nvPr/>
          </p:nvSpPr>
          <p:spPr>
            <a:xfrm>
              <a:off x="2048248" y="196546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98"/>
            <p:cNvSpPr/>
            <p:nvPr/>
          </p:nvSpPr>
          <p:spPr>
            <a:xfrm>
              <a:off x="2030082" y="197692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98"/>
            <p:cNvSpPr/>
            <p:nvPr/>
          </p:nvSpPr>
          <p:spPr>
            <a:xfrm>
              <a:off x="2028520" y="2004014"/>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98"/>
            <p:cNvSpPr/>
            <p:nvPr/>
          </p:nvSpPr>
          <p:spPr>
            <a:xfrm>
              <a:off x="2029756" y="1975203"/>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98"/>
            <p:cNvSpPr/>
            <p:nvPr/>
          </p:nvSpPr>
          <p:spPr>
            <a:xfrm>
              <a:off x="2028520" y="2002969"/>
              <a:ext cx="14" cy="204"/>
            </a:xfrm>
            <a:custGeom>
              <a:avLst/>
              <a:gdLst/>
              <a:ahLst/>
              <a:cxnLst/>
              <a:rect l="l" t="t" r="r" b="b"/>
              <a:pathLst>
                <a:path w="1" h="15" extrusionOk="0">
                  <a:moveTo>
                    <a:pt x="0" y="14"/>
                  </a:moveTo>
                  <a:lnTo>
                    <a:pt x="0" y="0"/>
                  </a:lnTo>
                  <a:cubicBezTo>
                    <a:pt x="0"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98"/>
            <p:cNvSpPr/>
            <p:nvPr/>
          </p:nvSpPr>
          <p:spPr>
            <a:xfrm>
              <a:off x="2028561" y="2003444"/>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98"/>
            <p:cNvSpPr/>
            <p:nvPr/>
          </p:nvSpPr>
          <p:spPr>
            <a:xfrm>
              <a:off x="2028262" y="2002195"/>
              <a:ext cx="81" cy="122"/>
            </a:xfrm>
            <a:custGeom>
              <a:avLst/>
              <a:gdLst/>
              <a:ahLst/>
              <a:cxnLst/>
              <a:rect l="l" t="t" r="r" b="b"/>
              <a:pathLst>
                <a:path w="6" h="9" extrusionOk="0">
                  <a:moveTo>
                    <a:pt x="1" y="1"/>
                  </a:moveTo>
                  <a:cubicBezTo>
                    <a:pt x="1" y="1"/>
                    <a:pt x="5" y="6"/>
                    <a:pt x="5" y="8"/>
                  </a:cubicBezTo>
                  <a:cubicBezTo>
                    <a:pt x="5" y="5"/>
                    <a:pt x="5" y="1"/>
                    <a:pt x="2" y="1"/>
                  </a:cubicBez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98"/>
            <p:cNvSpPr/>
            <p:nvPr/>
          </p:nvSpPr>
          <p:spPr>
            <a:xfrm>
              <a:off x="2028425" y="2002534"/>
              <a:ext cx="54" cy="204"/>
            </a:xfrm>
            <a:custGeom>
              <a:avLst/>
              <a:gdLst/>
              <a:ahLst/>
              <a:cxnLst/>
              <a:rect l="l" t="t" r="r" b="b"/>
              <a:pathLst>
                <a:path w="4" h="15" extrusionOk="0">
                  <a:moveTo>
                    <a:pt x="0" y="1"/>
                  </a:moveTo>
                  <a:cubicBezTo>
                    <a:pt x="0" y="4"/>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98"/>
            <p:cNvSpPr/>
            <p:nvPr/>
          </p:nvSpPr>
          <p:spPr>
            <a:xfrm>
              <a:off x="2030231" y="1977728"/>
              <a:ext cx="54" cy="353"/>
            </a:xfrm>
            <a:custGeom>
              <a:avLst/>
              <a:gdLst/>
              <a:ahLst/>
              <a:cxnLst/>
              <a:rect l="l" t="t" r="r" b="b"/>
              <a:pathLst>
                <a:path w="4" h="26" extrusionOk="0">
                  <a:moveTo>
                    <a:pt x="4"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98"/>
            <p:cNvSpPr/>
            <p:nvPr/>
          </p:nvSpPr>
          <p:spPr>
            <a:xfrm>
              <a:off x="2030747" y="1981530"/>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98"/>
            <p:cNvSpPr/>
            <p:nvPr/>
          </p:nvSpPr>
          <p:spPr>
            <a:xfrm>
              <a:off x="2030652" y="1980539"/>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98"/>
            <p:cNvSpPr/>
            <p:nvPr/>
          </p:nvSpPr>
          <p:spPr>
            <a:xfrm>
              <a:off x="2030557" y="1979914"/>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98"/>
            <p:cNvSpPr/>
            <p:nvPr/>
          </p:nvSpPr>
          <p:spPr>
            <a:xfrm>
              <a:off x="2029281" y="1973397"/>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98"/>
            <p:cNvSpPr/>
            <p:nvPr/>
          </p:nvSpPr>
          <p:spPr>
            <a:xfrm>
              <a:off x="2030367" y="1978488"/>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98"/>
            <p:cNvSpPr/>
            <p:nvPr/>
          </p:nvSpPr>
          <p:spPr>
            <a:xfrm>
              <a:off x="2029511" y="1974306"/>
              <a:ext cx="109" cy="394"/>
            </a:xfrm>
            <a:custGeom>
              <a:avLst/>
              <a:gdLst/>
              <a:ahLst/>
              <a:cxnLst/>
              <a:rect l="l" t="t" r="r" b="b"/>
              <a:pathLst>
                <a:path w="8" h="29" extrusionOk="0">
                  <a:moveTo>
                    <a:pt x="8"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98"/>
            <p:cNvSpPr/>
            <p:nvPr/>
          </p:nvSpPr>
          <p:spPr>
            <a:xfrm>
              <a:off x="2030706" y="1981109"/>
              <a:ext cx="14" cy="204"/>
            </a:xfrm>
            <a:custGeom>
              <a:avLst/>
              <a:gdLst/>
              <a:ahLst/>
              <a:cxnLst/>
              <a:rect l="l" t="t" r="r" b="b"/>
              <a:pathLst>
                <a:path w="1" h="15" extrusionOk="0">
                  <a:moveTo>
                    <a:pt x="0" y="14"/>
                  </a:moveTo>
                  <a:lnTo>
                    <a:pt x="0" y="0"/>
                  </a:ln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98"/>
            <p:cNvSpPr/>
            <p:nvPr/>
          </p:nvSpPr>
          <p:spPr>
            <a:xfrm>
              <a:off x="2030462" y="1979249"/>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98"/>
            <p:cNvSpPr/>
            <p:nvPr/>
          </p:nvSpPr>
          <p:spPr>
            <a:xfrm>
              <a:off x="2028425" y="2004666"/>
              <a:ext cx="54" cy="177"/>
            </a:xfrm>
            <a:custGeom>
              <a:avLst/>
              <a:gdLst/>
              <a:ahLst/>
              <a:cxnLst/>
              <a:rect l="l" t="t" r="r" b="b"/>
              <a:pathLst>
                <a:path w="4" h="13" extrusionOk="0">
                  <a:moveTo>
                    <a:pt x="1" y="1"/>
                  </a:moveTo>
                  <a:cubicBezTo>
                    <a:pt x="1" y="1"/>
                    <a:pt x="0" y="1"/>
                    <a:pt x="0" y="2"/>
                  </a:cubicBezTo>
                  <a:lnTo>
                    <a:pt x="0" y="12"/>
                  </a:lnTo>
                  <a:cubicBezTo>
                    <a:pt x="3" y="9"/>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98"/>
            <p:cNvSpPr/>
            <p:nvPr/>
          </p:nvSpPr>
          <p:spPr>
            <a:xfrm>
              <a:off x="2028995" y="1972541"/>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98"/>
            <p:cNvSpPr/>
            <p:nvPr/>
          </p:nvSpPr>
          <p:spPr>
            <a:xfrm>
              <a:off x="2029892" y="1976072"/>
              <a:ext cx="109" cy="339"/>
            </a:xfrm>
            <a:custGeom>
              <a:avLst/>
              <a:gdLst/>
              <a:ahLst/>
              <a:cxnLst/>
              <a:rect l="l" t="t" r="r" b="b"/>
              <a:pathLst>
                <a:path w="8" h="25" extrusionOk="0">
                  <a:moveTo>
                    <a:pt x="8"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98"/>
            <p:cNvSpPr/>
            <p:nvPr/>
          </p:nvSpPr>
          <p:spPr>
            <a:xfrm>
              <a:off x="2028425" y="1970885"/>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98"/>
            <p:cNvSpPr/>
            <p:nvPr/>
          </p:nvSpPr>
          <p:spPr>
            <a:xfrm>
              <a:off x="2025044" y="1994320"/>
              <a:ext cx="3055" cy="7563"/>
            </a:xfrm>
            <a:custGeom>
              <a:avLst/>
              <a:gdLst/>
              <a:ahLst/>
              <a:cxnLst/>
              <a:rect l="l" t="t" r="r" b="b"/>
              <a:pathLst>
                <a:path w="225" h="557" extrusionOk="0">
                  <a:moveTo>
                    <a:pt x="225" y="557"/>
                  </a:moveTo>
                  <a:cubicBezTo>
                    <a:pt x="151" y="459"/>
                    <a:pt x="1" y="67"/>
                    <a:pt x="8" y="0"/>
                  </a:cubicBezTo>
                  <a:cubicBezTo>
                    <a:pt x="1" y="67"/>
                    <a:pt x="151" y="459"/>
                    <a:pt x="225" y="5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98"/>
            <p:cNvSpPr/>
            <p:nvPr/>
          </p:nvSpPr>
          <p:spPr>
            <a:xfrm>
              <a:off x="2028710" y="1971686"/>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98"/>
            <p:cNvSpPr/>
            <p:nvPr/>
          </p:nvSpPr>
          <p:spPr>
            <a:xfrm>
              <a:off x="1936777" y="1949351"/>
              <a:ext cx="53305" cy="39619"/>
            </a:xfrm>
            <a:custGeom>
              <a:avLst/>
              <a:gdLst/>
              <a:ahLst/>
              <a:cxnLst/>
              <a:rect l="l" t="t" r="r" b="b"/>
              <a:pathLst>
                <a:path w="3926" h="2918" extrusionOk="0">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98"/>
            <p:cNvSpPr/>
            <p:nvPr/>
          </p:nvSpPr>
          <p:spPr>
            <a:xfrm>
              <a:off x="1956464" y="19525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98"/>
            <p:cNvSpPr/>
            <p:nvPr/>
          </p:nvSpPr>
          <p:spPr>
            <a:xfrm>
              <a:off x="1957510" y="195258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98"/>
            <p:cNvSpPr/>
            <p:nvPr/>
          </p:nvSpPr>
          <p:spPr>
            <a:xfrm>
              <a:off x="1953898" y="195235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98"/>
            <p:cNvSpPr/>
            <p:nvPr/>
          </p:nvSpPr>
          <p:spPr>
            <a:xfrm>
              <a:off x="1953138" y="1952162"/>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98"/>
            <p:cNvSpPr/>
            <p:nvPr/>
          </p:nvSpPr>
          <p:spPr>
            <a:xfrm>
              <a:off x="1951997" y="1951822"/>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98"/>
            <p:cNvSpPr/>
            <p:nvPr/>
          </p:nvSpPr>
          <p:spPr>
            <a:xfrm>
              <a:off x="1952513" y="1952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98"/>
            <p:cNvSpPr/>
            <p:nvPr/>
          </p:nvSpPr>
          <p:spPr>
            <a:xfrm>
              <a:off x="1955650" y="1952542"/>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98"/>
            <p:cNvSpPr/>
            <p:nvPr/>
          </p:nvSpPr>
          <p:spPr>
            <a:xfrm>
              <a:off x="1958026" y="195258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98"/>
            <p:cNvSpPr/>
            <p:nvPr/>
          </p:nvSpPr>
          <p:spPr>
            <a:xfrm>
              <a:off x="1958745" y="1952542"/>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98"/>
            <p:cNvSpPr/>
            <p:nvPr/>
          </p:nvSpPr>
          <p:spPr>
            <a:xfrm>
              <a:off x="1960972" y="1952202"/>
              <a:ext cx="543" cy="109"/>
            </a:xfrm>
            <a:custGeom>
              <a:avLst/>
              <a:gdLst/>
              <a:ahLst/>
              <a:cxnLst/>
              <a:rect l="l" t="t" r="r" b="b"/>
              <a:pathLst>
                <a:path w="40" h="8" extrusionOk="0">
                  <a:moveTo>
                    <a:pt x="39"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98"/>
            <p:cNvSpPr/>
            <p:nvPr/>
          </p:nvSpPr>
          <p:spPr>
            <a:xfrm>
              <a:off x="1959451" y="1952487"/>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98"/>
            <p:cNvSpPr/>
            <p:nvPr/>
          </p:nvSpPr>
          <p:spPr>
            <a:xfrm>
              <a:off x="1960171" y="1952392"/>
              <a:ext cx="394" cy="68"/>
            </a:xfrm>
            <a:custGeom>
              <a:avLst/>
              <a:gdLst/>
              <a:ahLst/>
              <a:cxnLst/>
              <a:rect l="l" t="t" r="r" b="b"/>
              <a:pathLst>
                <a:path w="29" h="5" extrusionOk="0">
                  <a:moveTo>
                    <a:pt x="2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98"/>
            <p:cNvSpPr/>
            <p:nvPr/>
          </p:nvSpPr>
          <p:spPr>
            <a:xfrm>
              <a:off x="1961732" y="1952067"/>
              <a:ext cx="448" cy="109"/>
            </a:xfrm>
            <a:custGeom>
              <a:avLst/>
              <a:gdLst/>
              <a:ahLst/>
              <a:cxnLst/>
              <a:rect l="l" t="t" r="r" b="b"/>
              <a:pathLst>
                <a:path w="33" h="8" extrusionOk="0">
                  <a:moveTo>
                    <a:pt x="3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98"/>
            <p:cNvSpPr/>
            <p:nvPr/>
          </p:nvSpPr>
          <p:spPr>
            <a:xfrm>
              <a:off x="1946865" y="1949351"/>
              <a:ext cx="190" cy="964"/>
            </a:xfrm>
            <a:custGeom>
              <a:avLst/>
              <a:gdLst/>
              <a:ahLst/>
              <a:cxnLst/>
              <a:rect l="l" t="t" r="r" b="b"/>
              <a:pathLst>
                <a:path w="14" h="71" extrusionOk="0">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98"/>
            <p:cNvSpPr/>
            <p:nvPr/>
          </p:nvSpPr>
          <p:spPr>
            <a:xfrm>
              <a:off x="1946756" y="1950261"/>
              <a:ext cx="109" cy="204"/>
            </a:xfrm>
            <a:custGeom>
              <a:avLst/>
              <a:gdLst/>
              <a:ahLst/>
              <a:cxnLst/>
              <a:rect l="l" t="t" r="r" b="b"/>
              <a:pathLst>
                <a:path w="8" h="15" extrusionOk="0">
                  <a:moveTo>
                    <a:pt x="8" y="0"/>
                  </a:moveTo>
                  <a:lnTo>
                    <a:pt x="8" y="0"/>
                  </a:lnTo>
                  <a:cubicBezTo>
                    <a:pt x="5" y="4"/>
                    <a:pt x="1" y="11"/>
                    <a:pt x="1" y="14"/>
                  </a:cubicBezTo>
                  <a:cubicBezTo>
                    <a:pt x="5"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98"/>
            <p:cNvSpPr/>
            <p:nvPr/>
          </p:nvSpPr>
          <p:spPr>
            <a:xfrm>
              <a:off x="1946281" y="1951211"/>
              <a:ext cx="163" cy="244"/>
            </a:xfrm>
            <a:custGeom>
              <a:avLst/>
              <a:gdLst/>
              <a:ahLst/>
              <a:cxnLst/>
              <a:rect l="l" t="t" r="r" b="b"/>
              <a:pathLst>
                <a:path w="12" h="18" extrusionOk="0">
                  <a:moveTo>
                    <a:pt x="1" y="18"/>
                  </a:moveTo>
                  <a:cubicBezTo>
                    <a:pt x="4" y="11"/>
                    <a:pt x="8" y="7"/>
                    <a:pt x="11" y="0"/>
                  </a:cubicBezTo>
                  <a:cubicBezTo>
                    <a:pt x="8"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98"/>
            <p:cNvSpPr/>
            <p:nvPr/>
          </p:nvSpPr>
          <p:spPr>
            <a:xfrm>
              <a:off x="1936831" y="1960661"/>
              <a:ext cx="54" cy="14"/>
            </a:xfrm>
            <a:custGeom>
              <a:avLst/>
              <a:gdLst/>
              <a:ahLst/>
              <a:cxnLst/>
              <a:rect l="l" t="t" r="r" b="b"/>
              <a:pathLst>
                <a:path w="4" h="1" extrusionOk="0">
                  <a:moveTo>
                    <a:pt x="0" y="1"/>
                  </a:moveTo>
                  <a:lnTo>
                    <a:pt x="0" y="1"/>
                  </a:ln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98"/>
            <p:cNvSpPr/>
            <p:nvPr/>
          </p:nvSpPr>
          <p:spPr>
            <a:xfrm>
              <a:off x="1945521" y="1952012"/>
              <a:ext cx="258" cy="204"/>
            </a:xfrm>
            <a:custGeom>
              <a:avLst/>
              <a:gdLst/>
              <a:ahLst/>
              <a:cxnLst/>
              <a:rect l="l" t="t" r="r" b="b"/>
              <a:pathLst>
                <a:path w="19" h="15" extrusionOk="0">
                  <a:moveTo>
                    <a:pt x="1" y="15"/>
                  </a:moveTo>
                  <a:cubicBezTo>
                    <a:pt x="8" y="8"/>
                    <a:pt x="11" y="4"/>
                    <a:pt x="18" y="1"/>
                  </a:cubicBezTo>
                  <a:cubicBezTo>
                    <a:pt x="11"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98"/>
            <p:cNvSpPr/>
            <p:nvPr/>
          </p:nvSpPr>
          <p:spPr>
            <a:xfrm>
              <a:off x="1944856" y="1952297"/>
              <a:ext cx="489" cy="258"/>
            </a:xfrm>
            <a:custGeom>
              <a:avLst/>
              <a:gdLst/>
              <a:ahLst/>
              <a:cxnLst/>
              <a:rect l="l" t="t" r="r" b="b"/>
              <a:pathLst>
                <a:path w="36" h="19" extrusionOk="0">
                  <a:moveTo>
                    <a:pt x="1" y="18"/>
                  </a:moveTo>
                  <a:cubicBezTo>
                    <a:pt x="15" y="15"/>
                    <a:pt x="25" y="8"/>
                    <a:pt x="36" y="1"/>
                  </a:cubicBezTo>
                  <a:cubicBezTo>
                    <a:pt x="25" y="8"/>
                    <a:pt x="15"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98"/>
            <p:cNvSpPr/>
            <p:nvPr/>
          </p:nvSpPr>
          <p:spPr>
            <a:xfrm>
              <a:off x="1936967" y="1959616"/>
              <a:ext cx="1249" cy="964"/>
            </a:xfrm>
            <a:custGeom>
              <a:avLst/>
              <a:gdLst/>
              <a:ahLst/>
              <a:cxnLst/>
              <a:rect l="l" t="t" r="r" b="b"/>
              <a:pathLst>
                <a:path w="92" h="71" extrusionOk="0">
                  <a:moveTo>
                    <a:pt x="92" y="1"/>
                  </a:moveTo>
                  <a:cubicBezTo>
                    <a:pt x="60" y="25"/>
                    <a:pt x="29" y="50"/>
                    <a:pt x="1" y="71"/>
                  </a:cubicBezTo>
                  <a:cubicBezTo>
                    <a:pt x="29" y="50"/>
                    <a:pt x="60" y="29"/>
                    <a:pt x="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98"/>
            <p:cNvSpPr/>
            <p:nvPr/>
          </p:nvSpPr>
          <p:spPr>
            <a:xfrm>
              <a:off x="1945955" y="1951632"/>
              <a:ext cx="204" cy="204"/>
            </a:xfrm>
            <a:custGeom>
              <a:avLst/>
              <a:gdLst/>
              <a:ahLst/>
              <a:cxnLst/>
              <a:rect l="l" t="t" r="r" b="b"/>
              <a:pathLst>
                <a:path w="15" h="15" extrusionOk="0">
                  <a:moveTo>
                    <a:pt x="14" y="1"/>
                  </a:moveTo>
                  <a:cubicBezTo>
                    <a:pt x="7" y="4"/>
                    <a:pt x="4" y="11"/>
                    <a:pt x="0" y="15"/>
                  </a:cubicBezTo>
                  <a:cubicBezTo>
                    <a:pt x="4" y="11"/>
                    <a:pt x="11" y="4"/>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98"/>
            <p:cNvSpPr/>
            <p:nvPr/>
          </p:nvSpPr>
          <p:spPr>
            <a:xfrm>
              <a:off x="1946526" y="1950736"/>
              <a:ext cx="149" cy="244"/>
            </a:xfrm>
            <a:custGeom>
              <a:avLst/>
              <a:gdLst/>
              <a:ahLst/>
              <a:cxnLst/>
              <a:rect l="l" t="t" r="r" b="b"/>
              <a:pathLst>
                <a:path w="11" h="18" extrusionOk="0">
                  <a:moveTo>
                    <a:pt x="11" y="0"/>
                  </a:moveTo>
                  <a:lnTo>
                    <a:pt x="11" y="0"/>
                  </a:lnTo>
                  <a:cubicBezTo>
                    <a:pt x="7" y="7"/>
                    <a:pt x="4" y="11"/>
                    <a:pt x="0" y="18"/>
                  </a:cubicBezTo>
                  <a:cubicBezTo>
                    <a:pt x="4" y="11"/>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98"/>
            <p:cNvSpPr/>
            <p:nvPr/>
          </p:nvSpPr>
          <p:spPr>
            <a:xfrm>
              <a:off x="1946865" y="1950206"/>
              <a:ext cx="0" cy="68"/>
            </a:xfrm>
            <a:custGeom>
              <a:avLst/>
              <a:gdLst/>
              <a:ahLst/>
              <a:cxnLst/>
              <a:rect l="l" t="t" r="r" b="b"/>
              <a:pathLst>
                <a:path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98"/>
            <p:cNvSpPr/>
            <p:nvPr/>
          </p:nvSpPr>
          <p:spPr>
            <a:xfrm>
              <a:off x="1946960" y="1949595"/>
              <a:ext cx="0" cy="109"/>
            </a:xfrm>
            <a:custGeom>
              <a:avLst/>
              <a:gdLst/>
              <a:ahLst/>
              <a:cxnLst/>
              <a:rect l="l" t="t" r="r" b="b"/>
              <a:pathLst>
                <a:path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98"/>
            <p:cNvSpPr/>
            <p:nvPr/>
          </p:nvSpPr>
          <p:spPr>
            <a:xfrm>
              <a:off x="1987217" y="1973261"/>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98"/>
            <p:cNvSpPr/>
            <p:nvPr/>
          </p:nvSpPr>
          <p:spPr>
            <a:xfrm>
              <a:off x="1986498" y="1969839"/>
              <a:ext cx="68" cy="204"/>
            </a:xfrm>
            <a:custGeom>
              <a:avLst/>
              <a:gdLst/>
              <a:ahLst/>
              <a:cxnLst/>
              <a:rect l="l" t="t" r="r" b="b"/>
              <a:pathLst>
                <a:path w="5" h="15" extrusionOk="0">
                  <a:moveTo>
                    <a:pt x="1" y="0"/>
                  </a:moveTo>
                  <a:lnTo>
                    <a:pt x="1" y="14"/>
                  </a:ln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98"/>
            <p:cNvSpPr/>
            <p:nvPr/>
          </p:nvSpPr>
          <p:spPr>
            <a:xfrm>
              <a:off x="1986783" y="1972677"/>
              <a:ext cx="109" cy="163"/>
            </a:xfrm>
            <a:custGeom>
              <a:avLst/>
              <a:gdLst/>
              <a:ahLst/>
              <a:cxnLst/>
              <a:rect l="l" t="t" r="r" b="b"/>
              <a:pathLst>
                <a:path w="8" h="12" extrusionOk="0">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98"/>
            <p:cNvSpPr/>
            <p:nvPr/>
          </p:nvSpPr>
          <p:spPr>
            <a:xfrm>
              <a:off x="1986457" y="1970315"/>
              <a:ext cx="54" cy="204"/>
            </a:xfrm>
            <a:custGeom>
              <a:avLst/>
              <a:gdLst/>
              <a:ahLst/>
              <a:cxnLst/>
              <a:rect l="l" t="t" r="r" b="b"/>
              <a:pathLst>
                <a:path w="4" h="15" extrusionOk="0">
                  <a:moveTo>
                    <a:pt x="0" y="0"/>
                  </a:moveTo>
                  <a:lnTo>
                    <a:pt x="0" y="14"/>
                  </a:lnTo>
                  <a:cubicBezTo>
                    <a:pt x="4"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98"/>
            <p:cNvSpPr/>
            <p:nvPr/>
          </p:nvSpPr>
          <p:spPr>
            <a:xfrm>
              <a:off x="1985547" y="1985236"/>
              <a:ext cx="1629" cy="1629"/>
            </a:xfrm>
            <a:custGeom>
              <a:avLst/>
              <a:gdLst/>
              <a:ahLst/>
              <a:cxnLst/>
              <a:rect l="l" t="t" r="r" b="b"/>
              <a:pathLst>
                <a:path w="120" h="120" extrusionOk="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98"/>
            <p:cNvSpPr/>
            <p:nvPr/>
          </p:nvSpPr>
          <p:spPr>
            <a:xfrm>
              <a:off x="1986878" y="1967789"/>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98"/>
            <p:cNvSpPr/>
            <p:nvPr/>
          </p:nvSpPr>
          <p:spPr>
            <a:xfrm>
              <a:off x="1986742" y="1968319"/>
              <a:ext cx="54" cy="244"/>
            </a:xfrm>
            <a:custGeom>
              <a:avLst/>
              <a:gdLst/>
              <a:ahLst/>
              <a:cxnLst/>
              <a:rect l="l" t="t" r="r" b="b"/>
              <a:pathLst>
                <a:path w="4" h="18" extrusionOk="0">
                  <a:moveTo>
                    <a:pt x="0"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98"/>
            <p:cNvSpPr/>
            <p:nvPr/>
          </p:nvSpPr>
          <p:spPr>
            <a:xfrm>
              <a:off x="1986457" y="1971211"/>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98"/>
            <p:cNvSpPr/>
            <p:nvPr/>
          </p:nvSpPr>
          <p:spPr>
            <a:xfrm>
              <a:off x="1986688" y="1968835"/>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98"/>
            <p:cNvSpPr/>
            <p:nvPr/>
          </p:nvSpPr>
          <p:spPr>
            <a:xfrm>
              <a:off x="1986457" y="197073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98"/>
            <p:cNvSpPr/>
            <p:nvPr/>
          </p:nvSpPr>
          <p:spPr>
            <a:xfrm>
              <a:off x="1986973" y="1967273"/>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98"/>
            <p:cNvSpPr/>
            <p:nvPr/>
          </p:nvSpPr>
          <p:spPr>
            <a:xfrm>
              <a:off x="1986959" y="1973017"/>
              <a:ext cx="122" cy="109"/>
            </a:xfrm>
            <a:custGeom>
              <a:avLst/>
              <a:gdLst/>
              <a:ahLst/>
              <a:cxnLst/>
              <a:rect l="l" t="t" r="r" b="b"/>
              <a:pathLst>
                <a:path w="9" h="8" extrusionOk="0">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98"/>
            <p:cNvSpPr/>
            <p:nvPr/>
          </p:nvSpPr>
          <p:spPr>
            <a:xfrm>
              <a:off x="1986498" y="1971591"/>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98"/>
            <p:cNvSpPr/>
            <p:nvPr/>
          </p:nvSpPr>
          <p:spPr>
            <a:xfrm>
              <a:off x="1986647" y="1972351"/>
              <a:ext cx="54" cy="163"/>
            </a:xfrm>
            <a:custGeom>
              <a:avLst/>
              <a:gdLst/>
              <a:ahLst/>
              <a:cxnLst/>
              <a:rect l="l" t="t" r="r" b="b"/>
              <a:pathLst>
                <a:path w="4" h="12" extrusionOk="0">
                  <a:moveTo>
                    <a:pt x="4" y="11"/>
                  </a:moveTo>
                  <a:cubicBezTo>
                    <a:pt x="4" y="8"/>
                    <a:pt x="4" y="4"/>
                    <a:pt x="0" y="1"/>
                  </a:cubicBezTo>
                  <a:cubicBezTo>
                    <a:pt x="4" y="4"/>
                    <a:pt x="4" y="8"/>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98"/>
            <p:cNvSpPr/>
            <p:nvPr/>
          </p:nvSpPr>
          <p:spPr>
            <a:xfrm>
              <a:off x="1986552" y="1971971"/>
              <a:ext cx="54" cy="204"/>
            </a:xfrm>
            <a:custGeom>
              <a:avLst/>
              <a:gdLst/>
              <a:ahLst/>
              <a:cxnLst/>
              <a:rect l="l" t="t" r="r" b="b"/>
              <a:pathLst>
                <a:path w="4" h="15" extrusionOk="0">
                  <a:moveTo>
                    <a:pt x="0" y="1"/>
                  </a:moveTo>
                  <a:lnTo>
                    <a:pt x="0" y="1"/>
                  </a:lnTo>
                  <a:cubicBezTo>
                    <a:pt x="0" y="8"/>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98"/>
            <p:cNvSpPr/>
            <p:nvPr/>
          </p:nvSpPr>
          <p:spPr>
            <a:xfrm>
              <a:off x="1986593" y="1969310"/>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98"/>
            <p:cNvSpPr/>
            <p:nvPr/>
          </p:nvSpPr>
          <p:spPr>
            <a:xfrm>
              <a:off x="1963443" y="1981204"/>
              <a:ext cx="29110" cy="27820"/>
            </a:xfrm>
            <a:custGeom>
              <a:avLst/>
              <a:gdLst/>
              <a:ahLst/>
              <a:cxnLst/>
              <a:rect l="l" t="t" r="r" b="b"/>
              <a:pathLst>
                <a:path w="2144" h="2049" extrusionOk="0">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98"/>
            <p:cNvSpPr/>
            <p:nvPr/>
          </p:nvSpPr>
          <p:spPr>
            <a:xfrm>
              <a:off x="1984787" y="1988522"/>
              <a:ext cx="68" cy="1534"/>
            </a:xfrm>
            <a:custGeom>
              <a:avLst/>
              <a:gdLst/>
              <a:ahLst/>
              <a:cxnLst/>
              <a:rect l="l" t="t" r="r" b="b"/>
              <a:pathLst>
                <a:path w="5" h="113" extrusionOk="0">
                  <a:moveTo>
                    <a:pt x="4" y="112"/>
                  </a:moveTo>
                  <a:cubicBezTo>
                    <a:pt x="1" y="74"/>
                    <a:pt x="1" y="35"/>
                    <a:pt x="4" y="0"/>
                  </a:cubicBezTo>
                  <a:lnTo>
                    <a:pt x="4" y="0"/>
                  </a:lnTo>
                  <a:cubicBezTo>
                    <a:pt x="1" y="35"/>
                    <a:pt x="1" y="74"/>
                    <a:pt x="4"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98"/>
            <p:cNvSpPr/>
            <p:nvPr/>
          </p:nvSpPr>
          <p:spPr>
            <a:xfrm>
              <a:off x="1991345" y="2005630"/>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98"/>
            <p:cNvSpPr/>
            <p:nvPr/>
          </p:nvSpPr>
          <p:spPr>
            <a:xfrm>
              <a:off x="1990259" y="2008766"/>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98"/>
            <p:cNvSpPr/>
            <p:nvPr/>
          </p:nvSpPr>
          <p:spPr>
            <a:xfrm>
              <a:off x="1990639" y="2007490"/>
              <a:ext cx="54" cy="244"/>
            </a:xfrm>
            <a:custGeom>
              <a:avLst/>
              <a:gdLst/>
              <a:ahLst/>
              <a:cxnLst/>
              <a:rect l="l" t="t" r="r" b="b"/>
              <a:pathLst>
                <a:path w="4" h="18" extrusionOk="0">
                  <a:moveTo>
                    <a:pt x="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98"/>
            <p:cNvSpPr/>
            <p:nvPr/>
          </p:nvSpPr>
          <p:spPr>
            <a:xfrm>
              <a:off x="1991155" y="2006064"/>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98"/>
            <p:cNvSpPr/>
            <p:nvPr/>
          </p:nvSpPr>
          <p:spPr>
            <a:xfrm>
              <a:off x="1990449" y="2008101"/>
              <a:ext cx="54" cy="258"/>
            </a:xfrm>
            <a:custGeom>
              <a:avLst/>
              <a:gdLst/>
              <a:ahLst/>
              <a:cxnLst/>
              <a:rect l="l" t="t" r="r" b="b"/>
              <a:pathLst>
                <a:path w="4" h="19" extrusionOk="0">
                  <a:moveTo>
                    <a:pt x="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98"/>
            <p:cNvSpPr/>
            <p:nvPr/>
          </p:nvSpPr>
          <p:spPr>
            <a:xfrm>
              <a:off x="1990965" y="2006485"/>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98"/>
            <p:cNvSpPr/>
            <p:nvPr/>
          </p:nvSpPr>
          <p:spPr>
            <a:xfrm>
              <a:off x="1990775" y="2006960"/>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98"/>
            <p:cNvSpPr/>
            <p:nvPr/>
          </p:nvSpPr>
          <p:spPr>
            <a:xfrm>
              <a:off x="1985547" y="1997456"/>
              <a:ext cx="1344" cy="774"/>
            </a:xfrm>
            <a:custGeom>
              <a:avLst/>
              <a:gdLst/>
              <a:ahLst/>
              <a:cxnLst/>
              <a:rect l="l" t="t" r="r" b="b"/>
              <a:pathLst>
                <a:path w="99" h="57" extrusionOk="0">
                  <a:moveTo>
                    <a:pt x="99" y="56"/>
                  </a:moveTo>
                  <a:cubicBezTo>
                    <a:pt x="64" y="32"/>
                    <a:pt x="29" y="14"/>
                    <a:pt x="1" y="0"/>
                  </a:cubicBezTo>
                  <a:cubicBezTo>
                    <a:pt x="29" y="14"/>
                    <a:pt x="64" y="32"/>
                    <a:pt x="99"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98"/>
            <p:cNvSpPr/>
            <p:nvPr/>
          </p:nvSpPr>
          <p:spPr>
            <a:xfrm>
              <a:off x="198079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98"/>
            <p:cNvSpPr/>
            <p:nvPr/>
          </p:nvSpPr>
          <p:spPr>
            <a:xfrm>
              <a:off x="197984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98"/>
            <p:cNvSpPr/>
            <p:nvPr/>
          </p:nvSpPr>
          <p:spPr>
            <a:xfrm>
              <a:off x="1971481" y="198191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98"/>
            <p:cNvSpPr/>
            <p:nvPr/>
          </p:nvSpPr>
          <p:spPr>
            <a:xfrm>
              <a:off x="1983796" y="1987612"/>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98"/>
            <p:cNvSpPr/>
            <p:nvPr/>
          </p:nvSpPr>
          <p:spPr>
            <a:xfrm>
              <a:off x="1981800" y="1990084"/>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98"/>
            <p:cNvSpPr/>
            <p:nvPr/>
          </p:nvSpPr>
          <p:spPr>
            <a:xfrm>
              <a:off x="1974468" y="1981299"/>
              <a:ext cx="353" cy="54"/>
            </a:xfrm>
            <a:custGeom>
              <a:avLst/>
              <a:gdLst/>
              <a:ahLst/>
              <a:cxnLst/>
              <a:rect l="l" t="t" r="r" b="b"/>
              <a:pathLst>
                <a:path w="26" h="4" extrusionOk="0">
                  <a:moveTo>
                    <a:pt x="1" y="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98"/>
            <p:cNvSpPr/>
            <p:nvPr/>
          </p:nvSpPr>
          <p:spPr>
            <a:xfrm>
              <a:off x="1972567" y="1981584"/>
              <a:ext cx="448" cy="109"/>
            </a:xfrm>
            <a:custGeom>
              <a:avLst/>
              <a:gdLst/>
              <a:ahLst/>
              <a:cxnLst/>
              <a:rect l="l" t="t" r="r" b="b"/>
              <a:pathLst>
                <a:path w="33" h="8" extrusionOk="0">
                  <a:moveTo>
                    <a:pt x="1" y="7"/>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98"/>
            <p:cNvSpPr/>
            <p:nvPr/>
          </p:nvSpPr>
          <p:spPr>
            <a:xfrm>
              <a:off x="1984597" y="1988373"/>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98"/>
            <p:cNvSpPr/>
            <p:nvPr/>
          </p:nvSpPr>
          <p:spPr>
            <a:xfrm>
              <a:off x="1980374" y="1990708"/>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98"/>
            <p:cNvSpPr/>
            <p:nvPr/>
          </p:nvSpPr>
          <p:spPr>
            <a:xfrm>
              <a:off x="1984081" y="1987952"/>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98"/>
            <p:cNvSpPr/>
            <p:nvPr/>
          </p:nvSpPr>
          <p:spPr>
            <a:xfrm>
              <a:off x="1984312" y="1988183"/>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98"/>
            <p:cNvSpPr/>
            <p:nvPr/>
          </p:nvSpPr>
          <p:spPr>
            <a:xfrm>
              <a:off x="1981366" y="1990369"/>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98"/>
            <p:cNvSpPr/>
            <p:nvPr/>
          </p:nvSpPr>
          <p:spPr>
            <a:xfrm>
              <a:off x="1973898" y="1981340"/>
              <a:ext cx="394" cy="109"/>
            </a:xfrm>
            <a:custGeom>
              <a:avLst/>
              <a:gdLst/>
              <a:ahLst/>
              <a:cxnLst/>
              <a:rect l="l" t="t" r="r" b="b"/>
              <a:pathLst>
                <a:path w="29" h="8" extrusionOk="0">
                  <a:moveTo>
                    <a:pt x="1" y="8"/>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98"/>
            <p:cNvSpPr/>
            <p:nvPr/>
          </p:nvSpPr>
          <p:spPr>
            <a:xfrm>
              <a:off x="1973233" y="1981435"/>
              <a:ext cx="448" cy="109"/>
            </a:xfrm>
            <a:custGeom>
              <a:avLst/>
              <a:gdLst/>
              <a:ahLst/>
              <a:cxnLst/>
              <a:rect l="l" t="t" r="r" b="b"/>
              <a:pathLst>
                <a:path w="33" h="8" extrusionOk="0">
                  <a:moveTo>
                    <a:pt x="1" y="8"/>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98"/>
            <p:cNvSpPr/>
            <p:nvPr/>
          </p:nvSpPr>
          <p:spPr>
            <a:xfrm>
              <a:off x="1971766" y="1981720"/>
              <a:ext cx="530" cy="109"/>
            </a:xfrm>
            <a:custGeom>
              <a:avLst/>
              <a:gdLst/>
              <a:ahLst/>
              <a:cxnLst/>
              <a:rect l="l" t="t" r="r" b="b"/>
              <a:pathLst>
                <a:path w="39" h="8" extrusionOk="0">
                  <a:moveTo>
                    <a:pt x="0" y="8"/>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98"/>
            <p:cNvSpPr/>
            <p:nvPr/>
          </p:nvSpPr>
          <p:spPr>
            <a:xfrm>
              <a:off x="1975378" y="198115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98"/>
            <p:cNvSpPr/>
            <p:nvPr/>
          </p:nvSpPr>
          <p:spPr>
            <a:xfrm>
              <a:off x="1974943" y="1981204"/>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98"/>
            <p:cNvSpPr/>
            <p:nvPr/>
          </p:nvSpPr>
          <p:spPr>
            <a:xfrm>
              <a:off x="1950327" y="1969744"/>
              <a:ext cx="19362" cy="21398"/>
            </a:xfrm>
            <a:custGeom>
              <a:avLst/>
              <a:gdLst/>
              <a:ahLst/>
              <a:cxnLst/>
              <a:rect l="l" t="t" r="r" b="b"/>
              <a:pathLst>
                <a:path w="1426" h="1576" extrusionOk="0">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98"/>
            <p:cNvSpPr/>
            <p:nvPr/>
          </p:nvSpPr>
          <p:spPr>
            <a:xfrm>
              <a:off x="1953749" y="1973166"/>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98"/>
            <p:cNvSpPr/>
            <p:nvPr/>
          </p:nvSpPr>
          <p:spPr>
            <a:xfrm>
              <a:off x="1954754" y="197187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98"/>
            <p:cNvSpPr/>
            <p:nvPr/>
          </p:nvSpPr>
          <p:spPr>
            <a:xfrm>
              <a:off x="1951563" y="1975257"/>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98"/>
            <p:cNvSpPr/>
            <p:nvPr/>
          </p:nvSpPr>
          <p:spPr>
            <a:xfrm>
              <a:off x="1954564" y="1972161"/>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98"/>
            <p:cNvSpPr/>
            <p:nvPr/>
          </p:nvSpPr>
          <p:spPr>
            <a:xfrm>
              <a:off x="1950382" y="1976357"/>
              <a:ext cx="204" cy="149"/>
            </a:xfrm>
            <a:custGeom>
              <a:avLst/>
              <a:gdLst/>
              <a:ahLst/>
              <a:cxnLst/>
              <a:rect l="l" t="t" r="r" b="b"/>
              <a:pathLst>
                <a:path w="15" h="11" extrusionOk="0">
                  <a:moveTo>
                    <a:pt x="0" y="11"/>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98"/>
            <p:cNvSpPr/>
            <p:nvPr/>
          </p:nvSpPr>
          <p:spPr>
            <a:xfrm>
              <a:off x="1954319" y="1972501"/>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98"/>
            <p:cNvSpPr/>
            <p:nvPr/>
          </p:nvSpPr>
          <p:spPr>
            <a:xfrm>
              <a:off x="1955039" y="19713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98"/>
            <p:cNvSpPr/>
            <p:nvPr/>
          </p:nvSpPr>
          <p:spPr>
            <a:xfrm>
              <a:off x="1954889" y="1971591"/>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98"/>
            <p:cNvSpPr/>
            <p:nvPr/>
          </p:nvSpPr>
          <p:spPr>
            <a:xfrm>
              <a:off x="1955134" y="197111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98"/>
            <p:cNvSpPr/>
            <p:nvPr/>
          </p:nvSpPr>
          <p:spPr>
            <a:xfrm>
              <a:off x="1952608" y="1974347"/>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98"/>
            <p:cNvSpPr/>
            <p:nvPr/>
          </p:nvSpPr>
          <p:spPr>
            <a:xfrm>
              <a:off x="1952092" y="1974782"/>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98"/>
            <p:cNvSpPr/>
            <p:nvPr/>
          </p:nvSpPr>
          <p:spPr>
            <a:xfrm>
              <a:off x="1950993" y="1975786"/>
              <a:ext cx="204" cy="190"/>
            </a:xfrm>
            <a:custGeom>
              <a:avLst/>
              <a:gdLst/>
              <a:ahLst/>
              <a:cxnLst/>
              <a:rect l="l" t="t" r="r" b="b"/>
              <a:pathLst>
                <a:path w="15" h="14"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98"/>
            <p:cNvSpPr/>
            <p:nvPr/>
          </p:nvSpPr>
          <p:spPr>
            <a:xfrm>
              <a:off x="1969526" y="1981204"/>
              <a:ext cx="109" cy="299"/>
            </a:xfrm>
            <a:custGeom>
              <a:avLst/>
              <a:gdLst/>
              <a:ahLst/>
              <a:cxnLst/>
              <a:rect l="l" t="t" r="r" b="b"/>
              <a:pathLst>
                <a:path w="8" h="22" extrusionOk="0">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98"/>
            <p:cNvSpPr/>
            <p:nvPr/>
          </p:nvSpPr>
          <p:spPr>
            <a:xfrm>
              <a:off x="1954034" y="1972827"/>
              <a:ext cx="163" cy="163"/>
            </a:xfrm>
            <a:custGeom>
              <a:avLst/>
              <a:gdLst/>
              <a:ahLst/>
              <a:cxnLst/>
              <a:rect l="l" t="t" r="r" b="b"/>
              <a:pathLst>
                <a:path w="12" h="12" extrusionOk="0">
                  <a:moveTo>
                    <a:pt x="1"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98"/>
            <p:cNvSpPr/>
            <p:nvPr/>
          </p:nvSpPr>
          <p:spPr>
            <a:xfrm>
              <a:off x="1953369" y="1973546"/>
              <a:ext cx="204" cy="204"/>
            </a:xfrm>
            <a:custGeom>
              <a:avLst/>
              <a:gdLst/>
              <a:ahLst/>
              <a:cxnLst/>
              <a:rect l="l" t="t" r="r" b="b"/>
              <a:pathLst>
                <a:path w="15" h="15"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98"/>
            <p:cNvSpPr/>
            <p:nvPr/>
          </p:nvSpPr>
          <p:spPr>
            <a:xfrm>
              <a:off x="1952989" y="1973926"/>
              <a:ext cx="204" cy="204"/>
            </a:xfrm>
            <a:custGeom>
              <a:avLst/>
              <a:gdLst/>
              <a:ahLst/>
              <a:cxnLst/>
              <a:rect l="l" t="t" r="r" b="b"/>
              <a:pathLst>
                <a:path w="15" h="15" extrusionOk="0">
                  <a:moveTo>
                    <a:pt x="15"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98"/>
            <p:cNvSpPr/>
            <p:nvPr/>
          </p:nvSpPr>
          <p:spPr>
            <a:xfrm>
              <a:off x="1962968" y="1989228"/>
              <a:ext cx="299" cy="258"/>
            </a:xfrm>
            <a:custGeom>
              <a:avLst/>
              <a:gdLst/>
              <a:ahLst/>
              <a:cxnLst/>
              <a:rect l="l" t="t" r="r" b="b"/>
              <a:pathLst>
                <a:path w="22" h="19" extrusionOk="0">
                  <a:moveTo>
                    <a:pt x="1" y="18"/>
                  </a:moveTo>
                  <a:cubicBezTo>
                    <a:pt x="8" y="11"/>
                    <a:pt x="15" y="4"/>
                    <a:pt x="22" y="1"/>
                  </a:cubicBezTo>
                  <a:cubicBezTo>
                    <a:pt x="15"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98"/>
            <p:cNvSpPr/>
            <p:nvPr/>
          </p:nvSpPr>
          <p:spPr>
            <a:xfrm>
              <a:off x="1961828" y="1990518"/>
              <a:ext cx="394" cy="625"/>
            </a:xfrm>
            <a:custGeom>
              <a:avLst/>
              <a:gdLst/>
              <a:ahLst/>
              <a:cxnLst/>
              <a:rect l="l" t="t" r="r" b="b"/>
              <a:pathLst>
                <a:path w="29" h="46" extrusionOk="0">
                  <a:moveTo>
                    <a:pt x="29" y="0"/>
                  </a:moveTo>
                  <a:cubicBezTo>
                    <a:pt x="18" y="14"/>
                    <a:pt x="11" y="28"/>
                    <a:pt x="1" y="46"/>
                  </a:cubicBezTo>
                  <a:cubicBezTo>
                    <a:pt x="11" y="28"/>
                    <a:pt x="22" y="14"/>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98"/>
            <p:cNvSpPr/>
            <p:nvPr/>
          </p:nvSpPr>
          <p:spPr>
            <a:xfrm>
              <a:off x="1962262" y="1989988"/>
              <a:ext cx="339" cy="448"/>
            </a:xfrm>
            <a:custGeom>
              <a:avLst/>
              <a:gdLst/>
              <a:ahLst/>
              <a:cxnLst/>
              <a:rect l="l" t="t" r="r" b="b"/>
              <a:pathLst>
                <a:path w="25" h="33" extrusionOk="0">
                  <a:moveTo>
                    <a:pt x="25" y="1"/>
                  </a:moveTo>
                  <a:cubicBezTo>
                    <a:pt x="14" y="11"/>
                    <a:pt x="7" y="22"/>
                    <a:pt x="0" y="32"/>
                  </a:cubicBezTo>
                  <a:cubicBezTo>
                    <a:pt x="7" y="22"/>
                    <a:pt x="14"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98"/>
            <p:cNvSpPr/>
            <p:nvPr/>
          </p:nvSpPr>
          <p:spPr>
            <a:xfrm>
              <a:off x="1969675" y="1981720"/>
              <a:ext cx="14" cy="163"/>
            </a:xfrm>
            <a:custGeom>
              <a:avLst/>
              <a:gdLst/>
              <a:ahLst/>
              <a:cxnLst/>
              <a:rect l="l" t="t" r="r" b="b"/>
              <a:pathLst>
                <a:path w="1" h="12" extrusionOk="0">
                  <a:moveTo>
                    <a:pt x="0" y="1"/>
                  </a:moveTo>
                  <a:lnTo>
                    <a:pt x="0" y="11"/>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98"/>
            <p:cNvSpPr/>
            <p:nvPr/>
          </p:nvSpPr>
          <p:spPr>
            <a:xfrm>
              <a:off x="1969621" y="1981530"/>
              <a:ext cx="68" cy="163"/>
            </a:xfrm>
            <a:custGeom>
              <a:avLst/>
              <a:gdLst/>
              <a:ahLst/>
              <a:cxnLst/>
              <a:rect l="l" t="t" r="r" b="b"/>
              <a:pathLst>
                <a:path w="5" h="12" extrusionOk="0">
                  <a:moveTo>
                    <a:pt x="1" y="1"/>
                  </a:moveTo>
                  <a:cubicBezTo>
                    <a:pt x="1" y="4"/>
                    <a:pt x="4" y="8"/>
                    <a:pt x="4" y="11"/>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98"/>
            <p:cNvSpPr/>
            <p:nvPr/>
          </p:nvSpPr>
          <p:spPr>
            <a:xfrm>
              <a:off x="1969675" y="198200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98"/>
            <p:cNvSpPr/>
            <p:nvPr/>
          </p:nvSpPr>
          <p:spPr>
            <a:xfrm>
              <a:off x="1962588" y="1989568"/>
              <a:ext cx="353" cy="394"/>
            </a:xfrm>
            <a:custGeom>
              <a:avLst/>
              <a:gdLst/>
              <a:ahLst/>
              <a:cxnLst/>
              <a:rect l="l" t="t" r="r" b="b"/>
              <a:pathLst>
                <a:path w="26" h="29" extrusionOk="0">
                  <a:moveTo>
                    <a:pt x="25" y="0"/>
                  </a:moveTo>
                  <a:lnTo>
                    <a:pt x="25" y="0"/>
                  </a:lnTo>
                  <a:cubicBezTo>
                    <a:pt x="18" y="7"/>
                    <a:pt x="8" y="18"/>
                    <a:pt x="1" y="28"/>
                  </a:cubicBezTo>
                  <a:cubicBezTo>
                    <a:pt x="11" y="18"/>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98"/>
            <p:cNvSpPr/>
            <p:nvPr/>
          </p:nvSpPr>
          <p:spPr>
            <a:xfrm>
              <a:off x="1969580" y="198139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98"/>
            <p:cNvSpPr/>
            <p:nvPr/>
          </p:nvSpPr>
          <p:spPr>
            <a:xfrm>
              <a:off x="1922385" y="1832082"/>
              <a:ext cx="60230" cy="48838"/>
            </a:xfrm>
            <a:custGeom>
              <a:avLst/>
              <a:gdLst/>
              <a:ahLst/>
              <a:cxnLst/>
              <a:rect l="l" t="t" r="r" b="b"/>
              <a:pathLst>
                <a:path w="4436" h="3597" extrusionOk="0">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98"/>
            <p:cNvSpPr/>
            <p:nvPr/>
          </p:nvSpPr>
          <p:spPr>
            <a:xfrm>
              <a:off x="1982370" y="1833793"/>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98"/>
            <p:cNvSpPr/>
            <p:nvPr/>
          </p:nvSpPr>
          <p:spPr>
            <a:xfrm>
              <a:off x="1982275" y="1833508"/>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98"/>
            <p:cNvSpPr/>
            <p:nvPr/>
          </p:nvSpPr>
          <p:spPr>
            <a:xfrm>
              <a:off x="1982465" y="1834078"/>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98"/>
            <p:cNvSpPr/>
            <p:nvPr/>
          </p:nvSpPr>
          <p:spPr>
            <a:xfrm>
              <a:off x="1922575" y="1836318"/>
              <a:ext cx="85525" cy="95653"/>
            </a:xfrm>
            <a:custGeom>
              <a:avLst/>
              <a:gdLst/>
              <a:ahLst/>
              <a:cxnLst/>
              <a:rect l="l" t="t" r="r" b="b"/>
              <a:pathLst>
                <a:path w="6299" h="7045" extrusionOk="0">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98"/>
            <p:cNvSpPr/>
            <p:nvPr/>
          </p:nvSpPr>
          <p:spPr>
            <a:xfrm>
              <a:off x="1984366" y="1836088"/>
              <a:ext cx="54" cy="1385"/>
            </a:xfrm>
            <a:custGeom>
              <a:avLst/>
              <a:gdLst/>
              <a:ahLst/>
              <a:cxnLst/>
              <a:rect l="l" t="t" r="r" b="b"/>
              <a:pathLst>
                <a:path w="4" h="102" extrusionOk="0">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98"/>
            <p:cNvSpPr/>
            <p:nvPr/>
          </p:nvSpPr>
          <p:spPr>
            <a:xfrm>
              <a:off x="1984692" y="1836278"/>
              <a:ext cx="23503" cy="15410"/>
            </a:xfrm>
            <a:custGeom>
              <a:avLst/>
              <a:gdLst/>
              <a:ahLst/>
              <a:cxnLst/>
              <a:rect l="l" t="t" r="r" b="b"/>
              <a:pathLst>
                <a:path w="1731" h="1135" extrusionOk="0">
                  <a:moveTo>
                    <a:pt x="1" y="0"/>
                  </a:moveTo>
                  <a:lnTo>
                    <a:pt x="1" y="0"/>
                  </a:lnTo>
                  <a:cubicBezTo>
                    <a:pt x="141" y="88"/>
                    <a:pt x="862" y="560"/>
                    <a:pt x="1730" y="1134"/>
                  </a:cubicBezTo>
                  <a:cubicBezTo>
                    <a:pt x="809" y="525"/>
                    <a:pt x="137"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98"/>
            <p:cNvSpPr/>
            <p:nvPr/>
          </p:nvSpPr>
          <p:spPr>
            <a:xfrm>
              <a:off x="1984502" y="183618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98"/>
            <p:cNvSpPr/>
            <p:nvPr/>
          </p:nvSpPr>
          <p:spPr>
            <a:xfrm>
              <a:off x="1924517" y="1921218"/>
              <a:ext cx="68" cy="54"/>
            </a:xfrm>
            <a:custGeom>
              <a:avLst/>
              <a:gdLst/>
              <a:ahLst/>
              <a:cxnLst/>
              <a:rect l="l" t="t" r="r" b="b"/>
              <a:pathLst>
                <a:path w="5" h="4" extrusionOk="0">
                  <a:moveTo>
                    <a:pt x="1" y="4"/>
                  </a:moveTo>
                  <a:lnTo>
                    <a:pt x="4"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98"/>
            <p:cNvSpPr/>
            <p:nvPr/>
          </p:nvSpPr>
          <p:spPr>
            <a:xfrm>
              <a:off x="1953369" y="1928727"/>
              <a:ext cx="3204" cy="3245"/>
            </a:xfrm>
            <a:custGeom>
              <a:avLst/>
              <a:gdLst/>
              <a:ahLst/>
              <a:cxnLst/>
              <a:rect l="l" t="t" r="r" b="b"/>
              <a:pathLst>
                <a:path w="236" h="239" extrusionOk="0">
                  <a:moveTo>
                    <a:pt x="1" y="0"/>
                  </a:moveTo>
                  <a:cubicBezTo>
                    <a:pt x="102" y="53"/>
                    <a:pt x="183" y="137"/>
                    <a:pt x="235" y="238"/>
                  </a:cubicBezTo>
                  <a:lnTo>
                    <a:pt x="235" y="238"/>
                  </a:lnTo>
                  <a:cubicBezTo>
                    <a:pt x="183" y="137"/>
                    <a:pt x="102" y="5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98"/>
            <p:cNvSpPr/>
            <p:nvPr/>
          </p:nvSpPr>
          <p:spPr>
            <a:xfrm>
              <a:off x="1929893" y="1918544"/>
              <a:ext cx="4671" cy="258"/>
            </a:xfrm>
            <a:custGeom>
              <a:avLst/>
              <a:gdLst/>
              <a:ahLst/>
              <a:cxnLst/>
              <a:rect l="l" t="t" r="r" b="b"/>
              <a:pathLst>
                <a:path w="344" h="19" extrusionOk="0">
                  <a:moveTo>
                    <a:pt x="0" y="15"/>
                  </a:moveTo>
                  <a:cubicBezTo>
                    <a:pt x="116" y="18"/>
                    <a:pt x="231" y="15"/>
                    <a:pt x="343" y="1"/>
                  </a:cubicBezTo>
                  <a:cubicBezTo>
                    <a:pt x="231" y="15"/>
                    <a:pt x="116" y="1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98"/>
            <p:cNvSpPr/>
            <p:nvPr/>
          </p:nvSpPr>
          <p:spPr>
            <a:xfrm>
              <a:off x="1983796"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98"/>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98"/>
            <p:cNvSpPr/>
            <p:nvPr/>
          </p:nvSpPr>
          <p:spPr>
            <a:xfrm>
              <a:off x="1984081" y="184515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98"/>
            <p:cNvSpPr/>
            <p:nvPr/>
          </p:nvSpPr>
          <p:spPr>
            <a:xfrm>
              <a:off x="1983891"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98"/>
            <p:cNvSpPr/>
            <p:nvPr/>
          </p:nvSpPr>
          <p:spPr>
            <a:xfrm>
              <a:off x="1984122" y="1845062"/>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98"/>
            <p:cNvSpPr/>
            <p:nvPr/>
          </p:nvSpPr>
          <p:spPr>
            <a:xfrm>
              <a:off x="1984366" y="1843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98"/>
            <p:cNvSpPr/>
            <p:nvPr/>
          </p:nvSpPr>
          <p:spPr>
            <a:xfrm>
              <a:off x="1983932" y="18454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98"/>
            <p:cNvSpPr/>
            <p:nvPr/>
          </p:nvSpPr>
          <p:spPr>
            <a:xfrm>
              <a:off x="1984027" y="184525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98"/>
            <p:cNvSpPr/>
            <p:nvPr/>
          </p:nvSpPr>
          <p:spPr>
            <a:xfrm>
              <a:off x="1984407" y="1840269"/>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98"/>
            <p:cNvSpPr/>
            <p:nvPr/>
          </p:nvSpPr>
          <p:spPr>
            <a:xfrm>
              <a:off x="1984407" y="1841790"/>
              <a:ext cx="14" cy="244"/>
            </a:xfrm>
            <a:custGeom>
              <a:avLst/>
              <a:gdLst/>
              <a:ahLst/>
              <a:cxnLst/>
              <a:rect l="l" t="t" r="r" b="b"/>
              <a:pathLst>
                <a:path w="1" h="18" extrusionOk="0">
                  <a:moveTo>
                    <a:pt x="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98"/>
            <p:cNvSpPr/>
            <p:nvPr/>
          </p:nvSpPr>
          <p:spPr>
            <a:xfrm>
              <a:off x="1984217" y="18447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98"/>
            <p:cNvSpPr/>
            <p:nvPr/>
          </p:nvSpPr>
          <p:spPr>
            <a:xfrm>
              <a:off x="1984271" y="1844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98"/>
            <p:cNvSpPr/>
            <p:nvPr/>
          </p:nvSpPr>
          <p:spPr>
            <a:xfrm>
              <a:off x="1984366" y="184373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98"/>
            <p:cNvSpPr/>
            <p:nvPr/>
          </p:nvSpPr>
          <p:spPr>
            <a:xfrm>
              <a:off x="1984366" y="184397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98"/>
            <p:cNvSpPr/>
            <p:nvPr/>
          </p:nvSpPr>
          <p:spPr>
            <a:xfrm>
              <a:off x="1984407" y="184278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98"/>
            <p:cNvSpPr/>
            <p:nvPr/>
          </p:nvSpPr>
          <p:spPr>
            <a:xfrm>
              <a:off x="1984312" y="184439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98"/>
            <p:cNvSpPr/>
            <p:nvPr/>
          </p:nvSpPr>
          <p:spPr>
            <a:xfrm>
              <a:off x="1984176" y="184496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98"/>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98"/>
            <p:cNvSpPr/>
            <p:nvPr/>
          </p:nvSpPr>
          <p:spPr>
            <a:xfrm>
              <a:off x="1984176" y="184483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98"/>
            <p:cNvSpPr/>
            <p:nvPr/>
          </p:nvSpPr>
          <p:spPr>
            <a:xfrm>
              <a:off x="1984407" y="1842971"/>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98"/>
            <p:cNvSpPr/>
            <p:nvPr/>
          </p:nvSpPr>
          <p:spPr>
            <a:xfrm>
              <a:off x="1984407" y="1840785"/>
              <a:ext cx="14" cy="353"/>
            </a:xfrm>
            <a:custGeom>
              <a:avLst/>
              <a:gdLst/>
              <a:ahLst/>
              <a:cxnLst/>
              <a:rect l="l" t="t" r="r" b="b"/>
              <a:pathLst>
                <a:path w="1" h="26" extrusionOk="0">
                  <a:moveTo>
                    <a:pt x="1"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98"/>
            <p:cNvSpPr/>
            <p:nvPr/>
          </p:nvSpPr>
          <p:spPr>
            <a:xfrm>
              <a:off x="1984407" y="1837459"/>
              <a:ext cx="68" cy="2729"/>
            </a:xfrm>
            <a:custGeom>
              <a:avLst/>
              <a:gdLst/>
              <a:ahLst/>
              <a:cxnLst/>
              <a:rect l="l" t="t" r="r" b="b"/>
              <a:pathLst>
                <a:path w="5" h="201" extrusionOk="0">
                  <a:moveTo>
                    <a:pt x="1" y="1"/>
                  </a:moveTo>
                  <a:cubicBezTo>
                    <a:pt x="1" y="78"/>
                    <a:pt x="1" y="144"/>
                    <a:pt x="4" y="200"/>
                  </a:cubicBezTo>
                  <a:cubicBezTo>
                    <a:pt x="4" y="144"/>
                    <a:pt x="4" y="7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98"/>
            <p:cNvSpPr/>
            <p:nvPr/>
          </p:nvSpPr>
          <p:spPr>
            <a:xfrm>
              <a:off x="1984407" y="1841315"/>
              <a:ext cx="14" cy="299"/>
            </a:xfrm>
            <a:custGeom>
              <a:avLst/>
              <a:gdLst/>
              <a:ahLst/>
              <a:cxnLst/>
              <a:rect l="l" t="t" r="r" b="b"/>
              <a:pathLst>
                <a:path w="1" h="22" extrusionOk="0">
                  <a:moveTo>
                    <a:pt x="1"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98"/>
            <p:cNvSpPr/>
            <p:nvPr/>
          </p:nvSpPr>
          <p:spPr>
            <a:xfrm>
              <a:off x="1984407" y="1842211"/>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98"/>
            <p:cNvSpPr/>
            <p:nvPr/>
          </p:nvSpPr>
          <p:spPr>
            <a:xfrm>
              <a:off x="1984366" y="1836128"/>
              <a:ext cx="14" cy="1344"/>
            </a:xfrm>
            <a:custGeom>
              <a:avLst/>
              <a:gdLst/>
              <a:ahLst/>
              <a:cxnLst/>
              <a:rect l="l" t="t" r="r" b="b"/>
              <a:pathLst>
                <a:path w="1" h="99" extrusionOk="0">
                  <a:moveTo>
                    <a:pt x="0" y="1"/>
                  </a:moveTo>
                  <a:lnTo>
                    <a:pt x="0" y="1"/>
                  </a:lnTo>
                  <a:lnTo>
                    <a:pt x="0" y="99"/>
                  </a:lnTo>
                  <a:lnTo>
                    <a:pt x="0" y="99"/>
                  </a:lnTo>
                  <a:cubicBezTo>
                    <a:pt x="0" y="67"/>
                    <a:pt x="0"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98"/>
            <p:cNvSpPr/>
            <p:nvPr/>
          </p:nvSpPr>
          <p:spPr>
            <a:xfrm>
              <a:off x="1957170" y="1853426"/>
              <a:ext cx="121505" cy="113481"/>
            </a:xfrm>
            <a:custGeom>
              <a:avLst/>
              <a:gdLst/>
              <a:ahLst/>
              <a:cxnLst/>
              <a:rect l="l" t="t" r="r" b="b"/>
              <a:pathLst>
                <a:path w="8949" h="8358" extrusionOk="0">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98"/>
            <p:cNvSpPr/>
            <p:nvPr/>
          </p:nvSpPr>
          <p:spPr>
            <a:xfrm>
              <a:off x="2072674" y="1899590"/>
              <a:ext cx="14" cy="204"/>
            </a:xfrm>
            <a:custGeom>
              <a:avLst/>
              <a:gdLst/>
              <a:ahLst/>
              <a:cxnLst/>
              <a:rect l="l" t="t" r="r" b="b"/>
              <a:pathLst>
                <a:path w="1" h="15" extrusionOk="0">
                  <a:moveTo>
                    <a:pt x="1" y="14"/>
                  </a:moveTo>
                  <a:lnTo>
                    <a:pt x="1" y="0"/>
                  </a:ln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98"/>
            <p:cNvSpPr/>
            <p:nvPr/>
          </p:nvSpPr>
          <p:spPr>
            <a:xfrm>
              <a:off x="2072729" y="1900635"/>
              <a:ext cx="14" cy="1154"/>
            </a:xfrm>
            <a:custGeom>
              <a:avLst/>
              <a:gdLst/>
              <a:ahLst/>
              <a:cxnLst/>
              <a:rect l="l" t="t" r="r" b="b"/>
              <a:pathLst>
                <a:path w="1" h="85" extrusionOk="0">
                  <a:moveTo>
                    <a:pt x="0" y="0"/>
                  </a:moveTo>
                  <a:lnTo>
                    <a:pt x="0" y="84"/>
                  </a:lnTo>
                  <a:lnTo>
                    <a:pt x="0" y="8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98"/>
            <p:cNvSpPr/>
            <p:nvPr/>
          </p:nvSpPr>
          <p:spPr>
            <a:xfrm>
              <a:off x="2055607" y="1883514"/>
              <a:ext cx="299" cy="204"/>
            </a:xfrm>
            <a:custGeom>
              <a:avLst/>
              <a:gdLst/>
              <a:ahLst/>
              <a:cxnLst/>
              <a:rect l="l" t="t" r="r" b="b"/>
              <a:pathLst>
                <a:path w="22" h="15" extrusionOk="0">
                  <a:moveTo>
                    <a:pt x="22"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98"/>
            <p:cNvSpPr/>
            <p:nvPr/>
          </p:nvSpPr>
          <p:spPr>
            <a:xfrm>
              <a:off x="2070298" y="1894172"/>
              <a:ext cx="299" cy="244"/>
            </a:xfrm>
            <a:custGeom>
              <a:avLst/>
              <a:gdLst/>
              <a:ahLst/>
              <a:cxnLst/>
              <a:rect l="l" t="t" r="r" b="b"/>
              <a:pathLst>
                <a:path w="22" h="18" extrusionOk="0">
                  <a:moveTo>
                    <a:pt x="1" y="0"/>
                  </a:moveTo>
                  <a:cubicBezTo>
                    <a:pt x="8" y="7"/>
                    <a:pt x="15" y="11"/>
                    <a:pt x="22"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98"/>
            <p:cNvSpPr/>
            <p:nvPr/>
          </p:nvSpPr>
          <p:spPr>
            <a:xfrm>
              <a:off x="2072104" y="1897023"/>
              <a:ext cx="68" cy="204"/>
            </a:xfrm>
            <a:custGeom>
              <a:avLst/>
              <a:gdLst/>
              <a:ahLst/>
              <a:cxnLst/>
              <a:rect l="l" t="t" r="r" b="b"/>
              <a:pathLst>
                <a:path w="5" h="15" extrusionOk="0">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98"/>
            <p:cNvSpPr/>
            <p:nvPr/>
          </p:nvSpPr>
          <p:spPr>
            <a:xfrm>
              <a:off x="2056042" y="188379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98"/>
            <p:cNvSpPr/>
            <p:nvPr/>
          </p:nvSpPr>
          <p:spPr>
            <a:xfrm>
              <a:off x="2072443" y="1898164"/>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98"/>
            <p:cNvSpPr/>
            <p:nvPr/>
          </p:nvSpPr>
          <p:spPr>
            <a:xfrm>
              <a:off x="2072633" y="1899155"/>
              <a:ext cx="14" cy="204"/>
            </a:xfrm>
            <a:custGeom>
              <a:avLst/>
              <a:gdLst/>
              <a:ahLst/>
              <a:cxnLst/>
              <a:rect l="l" t="t" r="r" b="b"/>
              <a:pathLst>
                <a:path w="1" h="15" extrusionOk="0">
                  <a:moveTo>
                    <a:pt x="0" y="15"/>
                  </a:moveTo>
                  <a:lnTo>
                    <a:pt x="0" y="1"/>
                  </a:lnTo>
                  <a:cubicBezTo>
                    <a:pt x="0" y="4"/>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98"/>
            <p:cNvSpPr/>
            <p:nvPr/>
          </p:nvSpPr>
          <p:spPr>
            <a:xfrm>
              <a:off x="2071588" y="1895829"/>
              <a:ext cx="109" cy="204"/>
            </a:xfrm>
            <a:custGeom>
              <a:avLst/>
              <a:gdLst/>
              <a:ahLst/>
              <a:cxnLst/>
              <a:rect l="l" t="t" r="r" b="b"/>
              <a:pathLst>
                <a:path w="8" h="15" extrusionOk="0">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98"/>
            <p:cNvSpPr/>
            <p:nvPr/>
          </p:nvSpPr>
          <p:spPr>
            <a:xfrm>
              <a:off x="2071208" y="1895218"/>
              <a:ext cx="204" cy="244"/>
            </a:xfrm>
            <a:custGeom>
              <a:avLst/>
              <a:gdLst/>
              <a:ahLst/>
              <a:cxnLst/>
              <a:rect l="l" t="t" r="r" b="b"/>
              <a:pathLst>
                <a:path w="15" h="18" extrusionOk="0">
                  <a:moveTo>
                    <a:pt x="14" y="18"/>
                  </a:moveTo>
                  <a:cubicBezTo>
                    <a:pt x="11" y="11"/>
                    <a:pt x="4" y="7"/>
                    <a:pt x="0" y="0"/>
                  </a:cubicBezTo>
                  <a:cubicBezTo>
                    <a:pt x="4" y="7"/>
                    <a:pt x="11" y="11"/>
                    <a:pt x="1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98"/>
            <p:cNvSpPr/>
            <p:nvPr/>
          </p:nvSpPr>
          <p:spPr>
            <a:xfrm>
              <a:off x="2072253" y="1897594"/>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98"/>
            <p:cNvSpPr/>
            <p:nvPr/>
          </p:nvSpPr>
          <p:spPr>
            <a:xfrm>
              <a:off x="2060848" y="1890642"/>
              <a:ext cx="679" cy="448"/>
            </a:xfrm>
            <a:custGeom>
              <a:avLst/>
              <a:gdLst/>
              <a:ahLst/>
              <a:cxnLst/>
              <a:rect l="l" t="t" r="r" b="b"/>
              <a:pathLst>
                <a:path w="50" h="33" extrusionOk="0">
                  <a:moveTo>
                    <a:pt x="0" y="1"/>
                  </a:moveTo>
                  <a:lnTo>
                    <a:pt x="18" y="29"/>
                  </a:lnTo>
                  <a:lnTo>
                    <a:pt x="49" y="33"/>
                  </a:ln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98"/>
            <p:cNvSpPr/>
            <p:nvPr/>
          </p:nvSpPr>
          <p:spPr>
            <a:xfrm>
              <a:off x="2072729" y="1899915"/>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98"/>
            <p:cNvSpPr/>
            <p:nvPr/>
          </p:nvSpPr>
          <p:spPr>
            <a:xfrm>
              <a:off x="2073815" y="1900445"/>
              <a:ext cx="5010" cy="1100"/>
            </a:xfrm>
            <a:custGeom>
              <a:avLst/>
              <a:gdLst/>
              <a:ahLst/>
              <a:cxnLst/>
              <a:rect l="l" t="t" r="r" b="b"/>
              <a:pathLst>
                <a:path w="369" h="81" extrusionOk="0">
                  <a:moveTo>
                    <a:pt x="368" y="0"/>
                  </a:moveTo>
                  <a:cubicBezTo>
                    <a:pt x="193" y="35"/>
                    <a:pt x="4" y="81"/>
                    <a:pt x="1" y="81"/>
                  </a:cubicBezTo>
                  <a:cubicBezTo>
                    <a:pt x="4" y="81"/>
                    <a:pt x="193" y="39"/>
                    <a:pt x="36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98"/>
            <p:cNvSpPr/>
            <p:nvPr/>
          </p:nvSpPr>
          <p:spPr>
            <a:xfrm>
              <a:off x="2010883" y="1853426"/>
              <a:ext cx="44738" cy="30101"/>
            </a:xfrm>
            <a:custGeom>
              <a:avLst/>
              <a:gdLst/>
              <a:ahLst/>
              <a:cxnLst/>
              <a:rect l="l" t="t" r="r" b="b"/>
              <a:pathLst>
                <a:path w="3295" h="2217" extrusionOk="0">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98"/>
            <p:cNvSpPr/>
            <p:nvPr/>
          </p:nvSpPr>
          <p:spPr>
            <a:xfrm>
              <a:off x="2069538" y="1893602"/>
              <a:ext cx="584" cy="394"/>
            </a:xfrm>
            <a:custGeom>
              <a:avLst/>
              <a:gdLst/>
              <a:ahLst/>
              <a:cxnLst/>
              <a:rect l="l" t="t" r="r" b="b"/>
              <a:pathLst>
                <a:path w="43" h="29" extrusionOk="0">
                  <a:moveTo>
                    <a:pt x="43" y="28"/>
                  </a:moveTo>
                  <a:cubicBezTo>
                    <a:pt x="29" y="18"/>
                    <a:pt x="15" y="7"/>
                    <a:pt x="1" y="0"/>
                  </a:cubicBezTo>
                  <a:cubicBezTo>
                    <a:pt x="15" y="7"/>
                    <a:pt x="29" y="18"/>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98"/>
            <p:cNvSpPr/>
            <p:nvPr/>
          </p:nvSpPr>
          <p:spPr>
            <a:xfrm>
              <a:off x="2070828" y="1894647"/>
              <a:ext cx="204" cy="299"/>
            </a:xfrm>
            <a:custGeom>
              <a:avLst/>
              <a:gdLst/>
              <a:ahLst/>
              <a:cxnLst/>
              <a:rect l="l" t="t" r="r" b="b"/>
              <a:pathLst>
                <a:path w="15" h="22" extrusionOk="0">
                  <a:moveTo>
                    <a:pt x="0" y="0"/>
                  </a:moveTo>
                  <a:cubicBezTo>
                    <a:pt x="4" y="11"/>
                    <a:pt x="7" y="14"/>
                    <a:pt x="14" y="21"/>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98"/>
            <p:cNvSpPr/>
            <p:nvPr/>
          </p:nvSpPr>
          <p:spPr>
            <a:xfrm>
              <a:off x="2072729" y="1900255"/>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98"/>
            <p:cNvSpPr/>
            <p:nvPr/>
          </p:nvSpPr>
          <p:spPr>
            <a:xfrm>
              <a:off x="2072729" y="190048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98"/>
            <p:cNvSpPr/>
            <p:nvPr/>
          </p:nvSpPr>
          <p:spPr>
            <a:xfrm>
              <a:off x="2079042" y="1900391"/>
              <a:ext cx="68" cy="14"/>
            </a:xfrm>
            <a:custGeom>
              <a:avLst/>
              <a:gdLst/>
              <a:ahLst/>
              <a:cxnLst/>
              <a:rect l="l" t="t" r="r" b="b"/>
              <a:pathLst>
                <a:path w="5" h="1" extrusionOk="0">
                  <a:moveTo>
                    <a:pt x="1" y="1"/>
                  </a:moveTo>
                  <a:lnTo>
                    <a:pt x="4"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98"/>
            <p:cNvSpPr/>
            <p:nvPr/>
          </p:nvSpPr>
          <p:spPr>
            <a:xfrm>
              <a:off x="2072538" y="1898680"/>
              <a:ext cx="54" cy="204"/>
            </a:xfrm>
            <a:custGeom>
              <a:avLst/>
              <a:gdLst/>
              <a:ahLst/>
              <a:cxnLst/>
              <a:rect l="l" t="t" r="r" b="b"/>
              <a:pathLst>
                <a:path w="4" h="15" extrusionOk="0">
                  <a:moveTo>
                    <a:pt x="0" y="1"/>
                  </a:moveTo>
                  <a:cubicBezTo>
                    <a:pt x="0" y="4"/>
                    <a:pt x="0" y="11"/>
                    <a:pt x="4" y="15"/>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98"/>
            <p:cNvSpPr/>
            <p:nvPr/>
          </p:nvSpPr>
          <p:spPr>
            <a:xfrm>
              <a:off x="2071873" y="1896453"/>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98"/>
            <p:cNvSpPr/>
            <p:nvPr/>
          </p:nvSpPr>
          <p:spPr>
            <a:xfrm>
              <a:off x="1964013" y="1946120"/>
              <a:ext cx="109" cy="1534"/>
            </a:xfrm>
            <a:custGeom>
              <a:avLst/>
              <a:gdLst/>
              <a:ahLst/>
              <a:cxnLst/>
              <a:rect l="l" t="t" r="r" b="b"/>
              <a:pathLst>
                <a:path w="8" h="113" extrusionOk="0">
                  <a:moveTo>
                    <a:pt x="1" y="0"/>
                  </a:moveTo>
                  <a:cubicBezTo>
                    <a:pt x="4" y="35"/>
                    <a:pt x="8" y="74"/>
                    <a:pt x="8" y="113"/>
                  </a:cubicBezTo>
                  <a:cubicBezTo>
                    <a:pt x="8" y="70"/>
                    <a:pt x="4"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98"/>
            <p:cNvSpPr/>
            <p:nvPr/>
          </p:nvSpPr>
          <p:spPr>
            <a:xfrm>
              <a:off x="1964013" y="1950872"/>
              <a:ext cx="14" cy="543"/>
            </a:xfrm>
            <a:custGeom>
              <a:avLst/>
              <a:gdLst/>
              <a:ahLst/>
              <a:cxnLst/>
              <a:rect l="l" t="t" r="r" b="b"/>
              <a:pathLst>
                <a:path w="1" h="40" extrusionOk="0">
                  <a:moveTo>
                    <a:pt x="1" y="3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98"/>
            <p:cNvSpPr/>
            <p:nvPr/>
          </p:nvSpPr>
          <p:spPr>
            <a:xfrm>
              <a:off x="1957361" y="1933683"/>
              <a:ext cx="1629" cy="2702"/>
            </a:xfrm>
            <a:custGeom>
              <a:avLst/>
              <a:gdLst/>
              <a:ahLst/>
              <a:cxnLst/>
              <a:rect l="l" t="t" r="r" b="b"/>
              <a:pathLst>
                <a:path w="120" h="199" extrusionOk="0">
                  <a:moveTo>
                    <a:pt x="1" y="0"/>
                  </a:moveTo>
                  <a:cubicBezTo>
                    <a:pt x="4" y="17"/>
                    <a:pt x="11" y="31"/>
                    <a:pt x="11" y="38"/>
                  </a:cubicBezTo>
                  <a:lnTo>
                    <a:pt x="120" y="199"/>
                  </a:lnTo>
                  <a:lnTo>
                    <a:pt x="15" y="38"/>
                  </a:lnTo>
                  <a:cubicBezTo>
                    <a:pt x="11" y="31"/>
                    <a:pt x="4"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98"/>
            <p:cNvSpPr/>
            <p:nvPr/>
          </p:nvSpPr>
          <p:spPr>
            <a:xfrm>
              <a:off x="1992866" y="1964748"/>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98"/>
            <p:cNvSpPr/>
            <p:nvPr/>
          </p:nvSpPr>
          <p:spPr>
            <a:xfrm>
              <a:off x="1994631" y="19662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98"/>
            <p:cNvSpPr/>
            <p:nvPr/>
          </p:nvSpPr>
          <p:spPr>
            <a:xfrm>
              <a:off x="2004325" y="1964843"/>
              <a:ext cx="448" cy="258"/>
            </a:xfrm>
            <a:custGeom>
              <a:avLst/>
              <a:gdLst/>
              <a:ahLst/>
              <a:cxnLst/>
              <a:rect l="l" t="t" r="r" b="b"/>
              <a:pathLst>
                <a:path w="33" h="19" extrusionOk="0">
                  <a:moveTo>
                    <a:pt x="32" y="1"/>
                  </a:moveTo>
                  <a:cubicBezTo>
                    <a:pt x="22" y="4"/>
                    <a:pt x="11" y="11"/>
                    <a:pt x="1" y="18"/>
                  </a:cubicBezTo>
                  <a:cubicBezTo>
                    <a:pt x="11" y="11"/>
                    <a:pt x="22" y="4"/>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98"/>
            <p:cNvSpPr/>
            <p:nvPr/>
          </p:nvSpPr>
          <p:spPr>
            <a:xfrm>
              <a:off x="1988589" y="1966133"/>
              <a:ext cx="733" cy="299"/>
            </a:xfrm>
            <a:custGeom>
              <a:avLst/>
              <a:gdLst/>
              <a:ahLst/>
              <a:cxnLst/>
              <a:rect l="l" t="t" r="r" b="b"/>
              <a:pathLst>
                <a:path w="54" h="22" extrusionOk="0">
                  <a:moveTo>
                    <a:pt x="1" y="0"/>
                  </a:moveTo>
                  <a:lnTo>
                    <a:pt x="11" y="11"/>
                  </a:lnTo>
                  <a:cubicBezTo>
                    <a:pt x="22" y="18"/>
                    <a:pt x="36" y="21"/>
                    <a:pt x="50" y="21"/>
                  </a:cubicBezTo>
                  <a:lnTo>
                    <a:pt x="53" y="21"/>
                  </a:lnTo>
                  <a:cubicBezTo>
                    <a:pt x="32" y="21"/>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98"/>
            <p:cNvSpPr/>
            <p:nvPr/>
          </p:nvSpPr>
          <p:spPr>
            <a:xfrm>
              <a:off x="1989634" y="1964558"/>
              <a:ext cx="1494" cy="1534"/>
            </a:xfrm>
            <a:custGeom>
              <a:avLst/>
              <a:gdLst/>
              <a:ahLst/>
              <a:cxnLst/>
              <a:rect l="l" t="t" r="r" b="b"/>
              <a:pathLst>
                <a:path w="110" h="113" extrusionOk="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98"/>
            <p:cNvSpPr/>
            <p:nvPr/>
          </p:nvSpPr>
          <p:spPr>
            <a:xfrm>
              <a:off x="1992390" y="1964612"/>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98"/>
            <p:cNvSpPr/>
            <p:nvPr/>
          </p:nvSpPr>
          <p:spPr>
            <a:xfrm>
              <a:off x="1989539" y="196613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98"/>
            <p:cNvSpPr/>
            <p:nvPr/>
          </p:nvSpPr>
          <p:spPr>
            <a:xfrm>
              <a:off x="1994196" y="196584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98"/>
            <p:cNvSpPr/>
            <p:nvPr/>
          </p:nvSpPr>
          <p:spPr>
            <a:xfrm>
              <a:off x="1993816" y="1965468"/>
              <a:ext cx="163" cy="149"/>
            </a:xfrm>
            <a:custGeom>
              <a:avLst/>
              <a:gdLst/>
              <a:ahLst/>
              <a:cxnLst/>
              <a:rect l="l" t="t" r="r" b="b"/>
              <a:pathLst>
                <a:path w="12" h="11" extrusionOk="0">
                  <a:moveTo>
                    <a:pt x="1"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98"/>
            <p:cNvSpPr/>
            <p:nvPr/>
          </p:nvSpPr>
          <p:spPr>
            <a:xfrm>
              <a:off x="1991875" y="1964517"/>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98"/>
            <p:cNvSpPr/>
            <p:nvPr/>
          </p:nvSpPr>
          <p:spPr>
            <a:xfrm>
              <a:off x="1989349" y="1966364"/>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98"/>
            <p:cNvSpPr/>
            <p:nvPr/>
          </p:nvSpPr>
          <p:spPr>
            <a:xfrm>
              <a:off x="2003035" y="1965087"/>
              <a:ext cx="1303" cy="720"/>
            </a:xfrm>
            <a:custGeom>
              <a:avLst/>
              <a:gdLst/>
              <a:ahLst/>
              <a:cxnLst/>
              <a:rect l="l" t="t" r="r" b="b"/>
              <a:pathLst>
                <a:path w="96" h="53" extrusionOk="0">
                  <a:moveTo>
                    <a:pt x="96" y="0"/>
                  </a:moveTo>
                  <a:cubicBezTo>
                    <a:pt x="68" y="21"/>
                    <a:pt x="36" y="39"/>
                    <a:pt x="1" y="53"/>
                  </a:cubicBezTo>
                  <a:cubicBezTo>
                    <a:pt x="36" y="39"/>
                    <a:pt x="68" y="21"/>
                    <a:pt x="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98"/>
            <p:cNvSpPr/>
            <p:nvPr/>
          </p:nvSpPr>
          <p:spPr>
            <a:xfrm>
              <a:off x="2004800" y="1964463"/>
              <a:ext cx="1494" cy="353"/>
            </a:xfrm>
            <a:custGeom>
              <a:avLst/>
              <a:gdLst/>
              <a:ahLst/>
              <a:cxnLst/>
              <a:rect l="l" t="t" r="r" b="b"/>
              <a:pathLst>
                <a:path w="110" h="26" extrusionOk="0">
                  <a:moveTo>
                    <a:pt x="109" y="1"/>
                  </a:moveTo>
                  <a:lnTo>
                    <a:pt x="109" y="1"/>
                  </a:lnTo>
                  <a:cubicBezTo>
                    <a:pt x="71" y="1"/>
                    <a:pt x="36" y="8"/>
                    <a:pt x="1" y="25"/>
                  </a:cubicBezTo>
                  <a:cubicBezTo>
                    <a:pt x="36" y="8"/>
                    <a:pt x="71" y="1"/>
                    <a:pt x="1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98"/>
            <p:cNvSpPr/>
            <p:nvPr/>
          </p:nvSpPr>
          <p:spPr>
            <a:xfrm>
              <a:off x="1993341" y="1965087"/>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98"/>
            <p:cNvSpPr/>
            <p:nvPr/>
          </p:nvSpPr>
          <p:spPr>
            <a:xfrm>
              <a:off x="1964068" y="1949446"/>
              <a:ext cx="54" cy="1208"/>
            </a:xfrm>
            <a:custGeom>
              <a:avLst/>
              <a:gdLst/>
              <a:ahLst/>
              <a:cxnLst/>
              <a:rect l="l" t="t" r="r" b="b"/>
              <a:pathLst>
                <a:path w="4" h="89" extrusionOk="0">
                  <a:moveTo>
                    <a:pt x="4" y="1"/>
                  </a:moveTo>
                  <a:lnTo>
                    <a:pt x="0" y="88"/>
                  </a:lnTo>
                  <a:cubicBezTo>
                    <a:pt x="4" y="60"/>
                    <a:pt x="4" y="32"/>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98"/>
            <p:cNvSpPr/>
            <p:nvPr/>
          </p:nvSpPr>
          <p:spPr>
            <a:xfrm>
              <a:off x="1987788" y="1965318"/>
              <a:ext cx="815" cy="828"/>
            </a:xfrm>
            <a:custGeom>
              <a:avLst/>
              <a:gdLst/>
              <a:ahLst/>
              <a:cxnLst/>
              <a:rect l="l" t="t" r="r" b="b"/>
              <a:pathLst>
                <a:path w="60" h="61" extrusionOk="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98"/>
            <p:cNvSpPr/>
            <p:nvPr/>
          </p:nvSpPr>
          <p:spPr>
            <a:xfrm>
              <a:off x="1964013" y="1951876"/>
              <a:ext cx="299" cy="869"/>
            </a:xfrm>
            <a:custGeom>
              <a:avLst/>
              <a:gdLst/>
              <a:ahLst/>
              <a:cxnLst/>
              <a:rect l="l" t="t" r="r" b="b"/>
              <a:pathLst>
                <a:path w="22" h="64" extrusionOk="0">
                  <a:moveTo>
                    <a:pt x="1" y="0"/>
                  </a:moveTo>
                  <a:cubicBezTo>
                    <a:pt x="4" y="21"/>
                    <a:pt x="11" y="42"/>
                    <a:pt x="22" y="63"/>
                  </a:cubicBezTo>
                  <a:cubicBezTo>
                    <a:pt x="11" y="42"/>
                    <a:pt x="4"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98"/>
            <p:cNvSpPr/>
            <p:nvPr/>
          </p:nvSpPr>
          <p:spPr>
            <a:xfrm>
              <a:off x="1964299" y="1952732"/>
              <a:ext cx="353" cy="679"/>
            </a:xfrm>
            <a:custGeom>
              <a:avLst/>
              <a:gdLst/>
              <a:ahLst/>
              <a:cxnLst/>
              <a:rect l="l" t="t" r="r" b="b"/>
              <a:pathLst>
                <a:path w="26" h="50" extrusionOk="0">
                  <a:moveTo>
                    <a:pt x="25" y="49"/>
                  </a:moveTo>
                  <a:cubicBezTo>
                    <a:pt x="15" y="35"/>
                    <a:pt x="8" y="18"/>
                    <a:pt x="1" y="0"/>
                  </a:cubicBezTo>
                  <a:cubicBezTo>
                    <a:pt x="8" y="18"/>
                    <a:pt x="15" y="35"/>
                    <a:pt x="25"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98"/>
            <p:cNvSpPr/>
            <p:nvPr/>
          </p:nvSpPr>
          <p:spPr>
            <a:xfrm>
              <a:off x="1988358" y="1965983"/>
              <a:ext cx="394" cy="299"/>
            </a:xfrm>
            <a:custGeom>
              <a:avLst/>
              <a:gdLst/>
              <a:ahLst/>
              <a:cxnLst/>
              <a:rect l="l" t="t" r="r" b="b"/>
              <a:pathLst>
                <a:path w="29" h="22" extrusionOk="0">
                  <a:moveTo>
                    <a:pt x="0" y="1"/>
                  </a:moveTo>
                  <a:lnTo>
                    <a:pt x="0" y="1"/>
                  </a:lnTo>
                  <a:cubicBezTo>
                    <a:pt x="11" y="8"/>
                    <a:pt x="18" y="15"/>
                    <a:pt x="28" y="22"/>
                  </a:cubicBezTo>
                  <a:lnTo>
                    <a:pt x="18"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98"/>
            <p:cNvSpPr/>
            <p:nvPr/>
          </p:nvSpPr>
          <p:spPr>
            <a:xfrm>
              <a:off x="1957415" y="1933479"/>
              <a:ext cx="720" cy="149"/>
            </a:xfrm>
            <a:custGeom>
              <a:avLst/>
              <a:gdLst/>
              <a:ahLst/>
              <a:cxnLst/>
              <a:rect l="l" t="t" r="r" b="b"/>
              <a:pathLst>
                <a:path w="53" h="11" extrusionOk="0">
                  <a:moveTo>
                    <a:pt x="53" y="0"/>
                  </a:moveTo>
                  <a:lnTo>
                    <a:pt x="53" y="0"/>
                  </a:lnTo>
                  <a:cubicBezTo>
                    <a:pt x="35" y="4"/>
                    <a:pt x="18" y="7"/>
                    <a:pt x="0" y="11"/>
                  </a:cubicBezTo>
                  <a:cubicBezTo>
                    <a:pt x="18" y="11"/>
                    <a:pt x="35" y="4"/>
                    <a:pt x="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98"/>
            <p:cNvSpPr/>
            <p:nvPr/>
          </p:nvSpPr>
          <p:spPr>
            <a:xfrm>
              <a:off x="1959506" y="1932569"/>
              <a:ext cx="434" cy="353"/>
            </a:xfrm>
            <a:custGeom>
              <a:avLst/>
              <a:gdLst/>
              <a:ahLst/>
              <a:cxnLst/>
              <a:rect l="l" t="t" r="r" b="b"/>
              <a:pathLst>
                <a:path w="32" h="26" extrusionOk="0">
                  <a:moveTo>
                    <a:pt x="0" y="25"/>
                  </a:moveTo>
                  <a:cubicBezTo>
                    <a:pt x="11" y="18"/>
                    <a:pt x="21" y="11"/>
                    <a:pt x="32" y="1"/>
                  </a:cubicBezTo>
                  <a:cubicBezTo>
                    <a:pt x="21" y="11"/>
                    <a:pt x="11" y="18"/>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98"/>
            <p:cNvSpPr/>
            <p:nvPr/>
          </p:nvSpPr>
          <p:spPr>
            <a:xfrm>
              <a:off x="1958175" y="1933289"/>
              <a:ext cx="584" cy="204"/>
            </a:xfrm>
            <a:custGeom>
              <a:avLst/>
              <a:gdLst/>
              <a:ahLst/>
              <a:cxnLst/>
              <a:rect l="l" t="t" r="r" b="b"/>
              <a:pathLst>
                <a:path w="43" h="15" extrusionOk="0">
                  <a:moveTo>
                    <a:pt x="0" y="14"/>
                  </a:moveTo>
                  <a:cubicBezTo>
                    <a:pt x="14" y="11"/>
                    <a:pt x="28" y="4"/>
                    <a:pt x="42" y="0"/>
                  </a:cubicBezTo>
                  <a:cubicBezTo>
                    <a:pt x="28" y="4"/>
                    <a:pt x="1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98"/>
            <p:cNvSpPr/>
            <p:nvPr/>
          </p:nvSpPr>
          <p:spPr>
            <a:xfrm>
              <a:off x="1958881" y="1932949"/>
              <a:ext cx="543" cy="299"/>
            </a:xfrm>
            <a:custGeom>
              <a:avLst/>
              <a:gdLst/>
              <a:ahLst/>
              <a:cxnLst/>
              <a:rect l="l" t="t" r="r" b="b"/>
              <a:pathLst>
                <a:path w="40" h="22" extrusionOk="0">
                  <a:moveTo>
                    <a:pt x="1" y="22"/>
                  </a:moveTo>
                  <a:cubicBezTo>
                    <a:pt x="11" y="15"/>
                    <a:pt x="25" y="8"/>
                    <a:pt x="39" y="1"/>
                  </a:cubicBezTo>
                  <a:cubicBezTo>
                    <a:pt x="25"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98"/>
            <p:cNvSpPr/>
            <p:nvPr/>
          </p:nvSpPr>
          <p:spPr>
            <a:xfrm>
              <a:off x="1959981" y="1932148"/>
              <a:ext cx="339" cy="394"/>
            </a:xfrm>
            <a:custGeom>
              <a:avLst/>
              <a:gdLst/>
              <a:ahLst/>
              <a:cxnLst/>
              <a:rect l="l" t="t" r="r" b="b"/>
              <a:pathLst>
                <a:path w="25" h="29" extrusionOk="0">
                  <a:moveTo>
                    <a:pt x="25" y="0"/>
                  </a:moveTo>
                  <a:cubicBezTo>
                    <a:pt x="18" y="11"/>
                    <a:pt x="7" y="21"/>
                    <a:pt x="0" y="28"/>
                  </a:cubicBezTo>
                  <a:cubicBezTo>
                    <a:pt x="7"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98"/>
            <p:cNvSpPr/>
            <p:nvPr/>
          </p:nvSpPr>
          <p:spPr>
            <a:xfrm>
              <a:off x="1960646" y="1931103"/>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98"/>
            <p:cNvSpPr/>
            <p:nvPr/>
          </p:nvSpPr>
          <p:spPr>
            <a:xfrm>
              <a:off x="1969051" y="1928673"/>
              <a:ext cx="1398" cy="204"/>
            </a:xfrm>
            <a:custGeom>
              <a:avLst/>
              <a:gdLst/>
              <a:ahLst/>
              <a:cxnLst/>
              <a:rect l="l" t="t" r="r" b="b"/>
              <a:pathLst>
                <a:path w="103" h="15" extrusionOk="0">
                  <a:moveTo>
                    <a:pt x="102" y="15"/>
                  </a:moveTo>
                  <a:cubicBezTo>
                    <a:pt x="71" y="4"/>
                    <a:pt x="36" y="1"/>
                    <a:pt x="1" y="1"/>
                  </a:cubicBezTo>
                  <a:cubicBezTo>
                    <a:pt x="36" y="1"/>
                    <a:pt x="71" y="4"/>
                    <a:pt x="10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98"/>
            <p:cNvSpPr/>
            <p:nvPr/>
          </p:nvSpPr>
          <p:spPr>
            <a:xfrm>
              <a:off x="1960836" y="1930438"/>
              <a:ext cx="54" cy="584"/>
            </a:xfrm>
            <a:custGeom>
              <a:avLst/>
              <a:gdLst/>
              <a:ahLst/>
              <a:cxnLst/>
              <a:rect l="l" t="t" r="r" b="b"/>
              <a:pathLst>
                <a:path w="4" h="43" extrusionOk="0">
                  <a:moveTo>
                    <a:pt x="0" y="42"/>
                  </a:moveTo>
                  <a:cubicBezTo>
                    <a:pt x="4" y="28"/>
                    <a:pt x="4" y="14"/>
                    <a:pt x="4" y="0"/>
                  </a:cubicBezTo>
                  <a:cubicBezTo>
                    <a:pt x="4"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98"/>
            <p:cNvSpPr/>
            <p:nvPr/>
          </p:nvSpPr>
          <p:spPr>
            <a:xfrm>
              <a:off x="1960361" y="1931673"/>
              <a:ext cx="299" cy="434"/>
            </a:xfrm>
            <a:custGeom>
              <a:avLst/>
              <a:gdLst/>
              <a:ahLst/>
              <a:cxnLst/>
              <a:rect l="l" t="t" r="r" b="b"/>
              <a:pathLst>
                <a:path w="22" h="32" extrusionOk="0">
                  <a:moveTo>
                    <a:pt x="0" y="32"/>
                  </a:moveTo>
                  <a:cubicBezTo>
                    <a:pt x="7" y="21"/>
                    <a:pt x="14" y="11"/>
                    <a:pt x="21" y="0"/>
                  </a:cubicBezTo>
                  <a:cubicBezTo>
                    <a:pt x="14" y="11"/>
                    <a:pt x="7"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98"/>
            <p:cNvSpPr/>
            <p:nvPr/>
          </p:nvSpPr>
          <p:spPr>
            <a:xfrm>
              <a:off x="2008222" y="1930981"/>
              <a:ext cx="58533" cy="39592"/>
            </a:xfrm>
            <a:custGeom>
              <a:avLst/>
              <a:gdLst/>
              <a:ahLst/>
              <a:cxnLst/>
              <a:rect l="l" t="t" r="r" b="b"/>
              <a:pathLst>
                <a:path w="4311" h="2916" extrusionOk="0">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98"/>
            <p:cNvSpPr/>
            <p:nvPr/>
          </p:nvSpPr>
          <p:spPr>
            <a:xfrm>
              <a:off x="2054236" y="1960186"/>
              <a:ext cx="679" cy="14"/>
            </a:xfrm>
            <a:custGeom>
              <a:avLst/>
              <a:gdLst/>
              <a:ahLst/>
              <a:cxnLst/>
              <a:rect l="l" t="t" r="r" b="b"/>
              <a:pathLst>
                <a:path w="50" h="1" extrusionOk="0">
                  <a:moveTo>
                    <a:pt x="0" y="1"/>
                  </a:moveTo>
                  <a:lnTo>
                    <a:pt x="21" y="1"/>
                  </a:lnTo>
                  <a:cubicBezTo>
                    <a:pt x="32" y="1"/>
                    <a:pt x="39" y="1"/>
                    <a:pt x="49" y="1"/>
                  </a:cubicBezTo>
                  <a:cubicBezTo>
                    <a:pt x="32"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98"/>
            <p:cNvSpPr/>
            <p:nvPr/>
          </p:nvSpPr>
          <p:spPr>
            <a:xfrm>
              <a:off x="2066782" y="1954388"/>
              <a:ext cx="68" cy="109"/>
            </a:xfrm>
            <a:custGeom>
              <a:avLst/>
              <a:gdLst/>
              <a:ahLst/>
              <a:cxnLst/>
              <a:rect l="l" t="t" r="r" b="b"/>
              <a:pathLst>
                <a:path w="5" h="8" extrusionOk="0">
                  <a:moveTo>
                    <a:pt x="1" y="1"/>
                  </a:moveTo>
                  <a:cubicBezTo>
                    <a:pt x="4" y="1"/>
                    <a:pt x="4" y="4"/>
                    <a:pt x="1" y="8"/>
                  </a:cubicBez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98"/>
            <p:cNvSpPr/>
            <p:nvPr/>
          </p:nvSpPr>
          <p:spPr>
            <a:xfrm>
              <a:off x="2066782" y="1954673"/>
              <a:ext cx="14" cy="68"/>
            </a:xfrm>
            <a:custGeom>
              <a:avLst/>
              <a:gdLst/>
              <a:ahLst/>
              <a:cxnLst/>
              <a:rect l="l" t="t" r="r" b="b"/>
              <a:pathLst>
                <a:path w="1" h="5" extrusionOk="0">
                  <a:moveTo>
                    <a:pt x="1" y="1"/>
                  </a:moveTo>
                  <a:lnTo>
                    <a:pt x="1" y="4"/>
                  </a:ln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98"/>
            <p:cNvSpPr/>
            <p:nvPr/>
          </p:nvSpPr>
          <p:spPr>
            <a:xfrm>
              <a:off x="2066836" y="1954538"/>
              <a:ext cx="14" cy="109"/>
            </a:xfrm>
            <a:custGeom>
              <a:avLst/>
              <a:gdLst/>
              <a:ahLst/>
              <a:cxnLst/>
              <a:rect l="l" t="t" r="r" b="b"/>
              <a:pathLst>
                <a:path w="1" h="8" extrusionOk="0">
                  <a:moveTo>
                    <a:pt x="0" y="0"/>
                  </a:moveTo>
                  <a:cubicBezTo>
                    <a:pt x="0" y="4"/>
                    <a:pt x="0" y="4"/>
                    <a:pt x="0" y="7"/>
                  </a:cubicBezTo>
                  <a:cubicBezTo>
                    <a:pt x="0" y="4"/>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98"/>
            <p:cNvSpPr/>
            <p:nvPr/>
          </p:nvSpPr>
          <p:spPr>
            <a:xfrm>
              <a:off x="2066591" y="1954864"/>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98"/>
            <p:cNvSpPr/>
            <p:nvPr/>
          </p:nvSpPr>
          <p:spPr>
            <a:xfrm>
              <a:off x="2066401" y="1954959"/>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98"/>
            <p:cNvSpPr/>
            <p:nvPr/>
          </p:nvSpPr>
          <p:spPr>
            <a:xfrm>
              <a:off x="2066687" y="195476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98"/>
            <p:cNvSpPr/>
            <p:nvPr/>
          </p:nvSpPr>
          <p:spPr>
            <a:xfrm>
              <a:off x="2055037" y="196014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98"/>
            <p:cNvSpPr/>
            <p:nvPr/>
          </p:nvSpPr>
          <p:spPr>
            <a:xfrm>
              <a:off x="2066171" y="1955108"/>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98"/>
            <p:cNvSpPr/>
            <p:nvPr/>
          </p:nvSpPr>
          <p:spPr>
            <a:xfrm>
              <a:off x="2051439" y="1959711"/>
              <a:ext cx="2811" cy="489"/>
            </a:xfrm>
            <a:custGeom>
              <a:avLst/>
              <a:gdLst/>
              <a:ahLst/>
              <a:cxnLst/>
              <a:rect l="l" t="t" r="r" b="b"/>
              <a:pathLst>
                <a:path w="207" h="36" extrusionOk="0">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98"/>
            <p:cNvSpPr/>
            <p:nvPr/>
          </p:nvSpPr>
          <p:spPr>
            <a:xfrm>
              <a:off x="2046633" y="1959575"/>
              <a:ext cx="339" cy="244"/>
            </a:xfrm>
            <a:custGeom>
              <a:avLst/>
              <a:gdLst/>
              <a:ahLst/>
              <a:cxnLst/>
              <a:rect l="l" t="t" r="r" b="b"/>
              <a:pathLst>
                <a:path w="25" h="18" extrusionOk="0">
                  <a:moveTo>
                    <a:pt x="25" y="0"/>
                  </a:moveTo>
                  <a:lnTo>
                    <a:pt x="0" y="11"/>
                  </a:lnTo>
                  <a:lnTo>
                    <a:pt x="0" y="18"/>
                  </a:lnTo>
                  <a:cubicBezTo>
                    <a:pt x="7" y="11"/>
                    <a:pt x="14"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98"/>
            <p:cNvSpPr/>
            <p:nvPr/>
          </p:nvSpPr>
          <p:spPr>
            <a:xfrm>
              <a:off x="204834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98"/>
            <p:cNvSpPr/>
            <p:nvPr/>
          </p:nvSpPr>
          <p:spPr>
            <a:xfrm>
              <a:off x="2053856" y="1960186"/>
              <a:ext cx="625" cy="14"/>
            </a:xfrm>
            <a:custGeom>
              <a:avLst/>
              <a:gdLst/>
              <a:ahLst/>
              <a:cxnLst/>
              <a:rect l="l" t="t" r="r" b="b"/>
              <a:pathLst>
                <a:path w="46" h="1" extrusionOk="0">
                  <a:moveTo>
                    <a:pt x="25" y="1"/>
                  </a:moveTo>
                  <a:lnTo>
                    <a:pt x="0" y="1"/>
                  </a:lnTo>
                  <a:cubicBezTo>
                    <a:pt x="14" y="1"/>
                    <a:pt x="32" y="1"/>
                    <a:pt x="46" y="1"/>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98"/>
            <p:cNvSpPr/>
            <p:nvPr/>
          </p:nvSpPr>
          <p:spPr>
            <a:xfrm>
              <a:off x="2011263" y="1967273"/>
              <a:ext cx="1208" cy="1385"/>
            </a:xfrm>
            <a:custGeom>
              <a:avLst/>
              <a:gdLst/>
              <a:ahLst/>
              <a:cxnLst/>
              <a:rect l="l" t="t" r="r" b="b"/>
              <a:pathLst>
                <a:path w="89" h="102" extrusionOk="0">
                  <a:moveTo>
                    <a:pt x="88" y="102"/>
                  </a:moveTo>
                  <a:cubicBezTo>
                    <a:pt x="57" y="74"/>
                    <a:pt x="29" y="39"/>
                    <a:pt x="4" y="4"/>
                  </a:cubicBezTo>
                  <a:lnTo>
                    <a:pt x="1" y="0"/>
                  </a:lnTo>
                  <a:lnTo>
                    <a:pt x="4" y="4"/>
                  </a:lnTo>
                  <a:cubicBezTo>
                    <a:pt x="29" y="39"/>
                    <a:pt x="57" y="74"/>
                    <a:pt x="88"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98"/>
            <p:cNvSpPr/>
            <p:nvPr/>
          </p:nvSpPr>
          <p:spPr>
            <a:xfrm>
              <a:off x="2008086" y="1964748"/>
              <a:ext cx="2770" cy="1914"/>
            </a:xfrm>
            <a:custGeom>
              <a:avLst/>
              <a:gdLst/>
              <a:ahLst/>
              <a:cxnLst/>
              <a:rect l="l" t="t" r="r" b="b"/>
              <a:pathLst>
                <a:path w="204" h="141" extrusionOk="0">
                  <a:moveTo>
                    <a:pt x="203" y="141"/>
                  </a:moveTo>
                  <a:cubicBezTo>
                    <a:pt x="147" y="78"/>
                    <a:pt x="77" y="29"/>
                    <a:pt x="0" y="1"/>
                  </a:cubicBezTo>
                  <a:lnTo>
                    <a:pt x="0" y="1"/>
                  </a:lnTo>
                  <a:cubicBezTo>
                    <a:pt x="77" y="29"/>
                    <a:pt x="147" y="78"/>
                    <a:pt x="203"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98"/>
            <p:cNvSpPr/>
            <p:nvPr/>
          </p:nvSpPr>
          <p:spPr>
            <a:xfrm>
              <a:off x="2022818" y="1968074"/>
              <a:ext cx="3720" cy="1059"/>
            </a:xfrm>
            <a:custGeom>
              <a:avLst/>
              <a:gdLst/>
              <a:ahLst/>
              <a:cxnLst/>
              <a:rect l="l" t="t" r="r" b="b"/>
              <a:pathLst>
                <a:path w="274" h="78" extrusionOk="0">
                  <a:moveTo>
                    <a:pt x="0" y="1"/>
                  </a:moveTo>
                  <a:cubicBezTo>
                    <a:pt x="77" y="1"/>
                    <a:pt x="207" y="11"/>
                    <a:pt x="273" y="78"/>
                  </a:cubicBezTo>
                  <a:cubicBezTo>
                    <a:pt x="207" y="11"/>
                    <a:pt x="8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98"/>
            <p:cNvSpPr/>
            <p:nvPr/>
          </p:nvSpPr>
          <p:spPr>
            <a:xfrm>
              <a:off x="2026524" y="1969120"/>
              <a:ext cx="679" cy="489"/>
            </a:xfrm>
            <a:custGeom>
              <a:avLst/>
              <a:gdLst/>
              <a:ahLst/>
              <a:cxnLst/>
              <a:rect l="l" t="t" r="r" b="b"/>
              <a:pathLst>
                <a:path w="50" h="36" extrusionOk="0">
                  <a:moveTo>
                    <a:pt x="0" y="1"/>
                  </a:moveTo>
                  <a:cubicBezTo>
                    <a:pt x="14" y="18"/>
                    <a:pt x="32" y="29"/>
                    <a:pt x="49" y="36"/>
                  </a:cubicBezTo>
                  <a:cubicBezTo>
                    <a:pt x="32" y="29"/>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98"/>
            <p:cNvSpPr/>
            <p:nvPr/>
          </p:nvSpPr>
          <p:spPr>
            <a:xfrm>
              <a:off x="2010842" y="1966703"/>
              <a:ext cx="244" cy="299"/>
            </a:xfrm>
            <a:custGeom>
              <a:avLst/>
              <a:gdLst/>
              <a:ahLst/>
              <a:cxnLst/>
              <a:rect l="l" t="t" r="r" b="b"/>
              <a:pathLst>
                <a:path w="18" h="22" extrusionOk="0">
                  <a:moveTo>
                    <a:pt x="0" y="0"/>
                  </a:moveTo>
                  <a:lnTo>
                    <a:pt x="0" y="0"/>
                  </a:lnTo>
                  <a:cubicBezTo>
                    <a:pt x="7" y="7"/>
                    <a:pt x="11" y="14"/>
                    <a:pt x="18" y="21"/>
                  </a:cubicBezTo>
                  <a:cubicBezTo>
                    <a:pt x="14" y="14"/>
                    <a:pt x="7"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98"/>
            <p:cNvSpPr/>
            <p:nvPr/>
          </p:nvSpPr>
          <p:spPr>
            <a:xfrm>
              <a:off x="2045397" y="1961001"/>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98"/>
            <p:cNvSpPr/>
            <p:nvPr/>
          </p:nvSpPr>
          <p:spPr>
            <a:xfrm>
              <a:off x="2045058" y="1960905"/>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98"/>
            <p:cNvSpPr/>
            <p:nvPr/>
          </p:nvSpPr>
          <p:spPr>
            <a:xfrm>
              <a:off x="2044677" y="196081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98"/>
            <p:cNvSpPr/>
            <p:nvPr/>
          </p:nvSpPr>
          <p:spPr>
            <a:xfrm>
              <a:off x="2027190" y="1968984"/>
              <a:ext cx="244" cy="625"/>
            </a:xfrm>
            <a:custGeom>
              <a:avLst/>
              <a:gdLst/>
              <a:ahLst/>
              <a:cxnLst/>
              <a:rect l="l" t="t" r="r" b="b"/>
              <a:pathLst>
                <a:path w="18" h="46" extrusionOk="0">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98"/>
            <p:cNvSpPr/>
            <p:nvPr/>
          </p:nvSpPr>
          <p:spPr>
            <a:xfrm>
              <a:off x="2026280" y="1960023"/>
              <a:ext cx="9287" cy="1086"/>
            </a:xfrm>
            <a:custGeom>
              <a:avLst/>
              <a:gdLst/>
              <a:ahLst/>
              <a:cxnLst/>
              <a:rect l="l" t="t" r="r" b="b"/>
              <a:pathLst>
                <a:path w="684" h="80" extrusionOk="0">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98"/>
            <p:cNvSpPr/>
            <p:nvPr/>
          </p:nvSpPr>
          <p:spPr>
            <a:xfrm>
              <a:off x="2047583" y="1958950"/>
              <a:ext cx="774" cy="353"/>
            </a:xfrm>
            <a:custGeom>
              <a:avLst/>
              <a:gdLst/>
              <a:ahLst/>
              <a:cxnLst/>
              <a:rect l="l" t="t" r="r" b="b"/>
              <a:pathLst>
                <a:path w="57" h="26" extrusionOk="0">
                  <a:moveTo>
                    <a:pt x="56" y="1"/>
                  </a:moveTo>
                  <a:lnTo>
                    <a:pt x="0" y="25"/>
                  </a:lnTo>
                  <a:cubicBezTo>
                    <a:pt x="14" y="22"/>
                    <a:pt x="28" y="22"/>
                    <a:pt x="39" y="18"/>
                  </a:cubicBezTo>
                  <a:lnTo>
                    <a:pt x="56" y="18"/>
                  </a:lnTo>
                  <a:lnTo>
                    <a:pt x="5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98"/>
            <p:cNvSpPr/>
            <p:nvPr/>
          </p:nvSpPr>
          <p:spPr>
            <a:xfrm>
              <a:off x="2044257" y="19607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98"/>
            <p:cNvSpPr/>
            <p:nvPr/>
          </p:nvSpPr>
          <p:spPr>
            <a:xfrm>
              <a:off x="204815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98"/>
            <p:cNvSpPr/>
            <p:nvPr/>
          </p:nvSpPr>
          <p:spPr>
            <a:xfrm>
              <a:off x="2027190" y="1969595"/>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98"/>
            <p:cNvSpPr/>
            <p:nvPr/>
          </p:nvSpPr>
          <p:spPr>
            <a:xfrm>
              <a:off x="2043971" y="1930954"/>
              <a:ext cx="869" cy="258"/>
            </a:xfrm>
            <a:custGeom>
              <a:avLst/>
              <a:gdLst/>
              <a:ahLst/>
              <a:cxnLst/>
              <a:rect l="l" t="t" r="r" b="b"/>
              <a:pathLst>
                <a:path w="64" h="19" extrusionOk="0">
                  <a:moveTo>
                    <a:pt x="0" y="18"/>
                  </a:moveTo>
                  <a:cubicBezTo>
                    <a:pt x="32" y="4"/>
                    <a:pt x="53" y="1"/>
                    <a:pt x="63" y="11"/>
                  </a:cubicBezTo>
                  <a:lnTo>
                    <a:pt x="63" y="11"/>
                  </a:lnTo>
                  <a:cubicBezTo>
                    <a:pt x="53" y="1"/>
                    <a:pt x="32" y="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98"/>
            <p:cNvSpPr/>
            <p:nvPr/>
          </p:nvSpPr>
          <p:spPr>
            <a:xfrm>
              <a:off x="2009036" y="19618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98"/>
            <p:cNvSpPr/>
            <p:nvPr/>
          </p:nvSpPr>
          <p:spPr>
            <a:xfrm>
              <a:off x="2008276" y="196394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98"/>
            <p:cNvSpPr/>
            <p:nvPr/>
          </p:nvSpPr>
          <p:spPr>
            <a:xfrm>
              <a:off x="2008561" y="196318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98"/>
            <p:cNvSpPr/>
            <p:nvPr/>
          </p:nvSpPr>
          <p:spPr>
            <a:xfrm>
              <a:off x="2028805" y="1937607"/>
              <a:ext cx="964" cy="163"/>
            </a:xfrm>
            <a:custGeom>
              <a:avLst/>
              <a:gdLst/>
              <a:ahLst/>
              <a:cxnLst/>
              <a:rect l="l" t="t" r="r" b="b"/>
              <a:pathLst>
                <a:path w="71" h="12" extrusionOk="0">
                  <a:moveTo>
                    <a:pt x="0" y="11"/>
                  </a:moveTo>
                  <a:cubicBezTo>
                    <a:pt x="21" y="1"/>
                    <a:pt x="46" y="1"/>
                    <a:pt x="70" y="8"/>
                  </a:cubicBezTo>
                  <a:cubicBezTo>
                    <a:pt x="46" y="1"/>
                    <a:pt x="21" y="1"/>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98"/>
            <p:cNvSpPr/>
            <p:nvPr/>
          </p:nvSpPr>
          <p:spPr>
            <a:xfrm>
              <a:off x="2008846" y="1962521"/>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98"/>
            <p:cNvSpPr/>
            <p:nvPr/>
          </p:nvSpPr>
          <p:spPr>
            <a:xfrm>
              <a:off x="2009647" y="1960335"/>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98"/>
            <p:cNvSpPr/>
            <p:nvPr/>
          </p:nvSpPr>
          <p:spPr>
            <a:xfrm>
              <a:off x="2029796" y="1937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98"/>
            <p:cNvSpPr/>
            <p:nvPr/>
          </p:nvSpPr>
          <p:spPr>
            <a:xfrm>
              <a:off x="2009267" y="1961286"/>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98"/>
            <p:cNvSpPr/>
            <p:nvPr/>
          </p:nvSpPr>
          <p:spPr>
            <a:xfrm>
              <a:off x="2009457" y="1960756"/>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98"/>
            <p:cNvSpPr/>
            <p:nvPr/>
          </p:nvSpPr>
          <p:spPr>
            <a:xfrm>
              <a:off x="2008086" y="196474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98"/>
            <p:cNvSpPr/>
            <p:nvPr/>
          </p:nvSpPr>
          <p:spPr>
            <a:xfrm>
              <a:off x="2008086" y="196474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98"/>
            <p:cNvSpPr/>
            <p:nvPr/>
          </p:nvSpPr>
          <p:spPr>
            <a:xfrm>
              <a:off x="2051520" y="1865551"/>
              <a:ext cx="112191" cy="87765"/>
            </a:xfrm>
            <a:custGeom>
              <a:avLst/>
              <a:gdLst/>
              <a:ahLst/>
              <a:cxnLst/>
              <a:rect l="l" t="t" r="r" b="b"/>
              <a:pathLst>
                <a:path w="8263" h="6464" extrusionOk="0">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98"/>
            <p:cNvSpPr/>
            <p:nvPr/>
          </p:nvSpPr>
          <p:spPr>
            <a:xfrm>
              <a:off x="2080902" y="1899970"/>
              <a:ext cx="244" cy="54"/>
            </a:xfrm>
            <a:custGeom>
              <a:avLst/>
              <a:gdLst/>
              <a:ahLst/>
              <a:cxnLst/>
              <a:rect l="l" t="t" r="r" b="b"/>
              <a:pathLst>
                <a:path w="18" h="4" extrusionOk="0">
                  <a:moveTo>
                    <a:pt x="18" y="0"/>
                  </a:moveTo>
                  <a:lnTo>
                    <a:pt x="0" y="4"/>
                  </a:lnTo>
                  <a:lnTo>
                    <a:pt x="4" y="4"/>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98"/>
            <p:cNvSpPr/>
            <p:nvPr/>
          </p:nvSpPr>
          <p:spPr>
            <a:xfrm>
              <a:off x="2147120" y="1866841"/>
              <a:ext cx="299" cy="109"/>
            </a:xfrm>
            <a:custGeom>
              <a:avLst/>
              <a:gdLst/>
              <a:ahLst/>
              <a:cxnLst/>
              <a:rect l="l" t="t" r="r" b="b"/>
              <a:pathLst>
                <a:path w="22" h="8" extrusionOk="0">
                  <a:moveTo>
                    <a:pt x="0" y="0"/>
                  </a:moveTo>
                  <a:lnTo>
                    <a:pt x="2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98"/>
            <p:cNvSpPr/>
            <p:nvPr/>
          </p:nvSpPr>
          <p:spPr>
            <a:xfrm>
              <a:off x="2138131" y="1865510"/>
              <a:ext cx="2525" cy="149"/>
            </a:xfrm>
            <a:custGeom>
              <a:avLst/>
              <a:gdLst/>
              <a:ahLst/>
              <a:cxnLst/>
              <a:rect l="l" t="t" r="r" b="b"/>
              <a:pathLst>
                <a:path w="186" h="11" extrusionOk="0">
                  <a:moveTo>
                    <a:pt x="0" y="0"/>
                  </a:moveTo>
                  <a:cubicBezTo>
                    <a:pt x="46" y="0"/>
                    <a:pt x="112" y="4"/>
                    <a:pt x="186" y="11"/>
                  </a:cubicBezTo>
                  <a:cubicBezTo>
                    <a:pt x="119" y="4"/>
                    <a:pt x="56"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98"/>
            <p:cNvSpPr/>
            <p:nvPr/>
          </p:nvSpPr>
          <p:spPr>
            <a:xfrm>
              <a:off x="2140888" y="186564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98"/>
            <p:cNvSpPr/>
            <p:nvPr/>
          </p:nvSpPr>
          <p:spPr>
            <a:xfrm>
              <a:off x="2145219" y="1866311"/>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98"/>
            <p:cNvSpPr/>
            <p:nvPr/>
          </p:nvSpPr>
          <p:spPr>
            <a:xfrm>
              <a:off x="2147690" y="1867071"/>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98"/>
            <p:cNvSpPr/>
            <p:nvPr/>
          </p:nvSpPr>
          <p:spPr>
            <a:xfrm>
              <a:off x="2144554" y="1866175"/>
              <a:ext cx="285" cy="54"/>
            </a:xfrm>
            <a:custGeom>
              <a:avLst/>
              <a:gdLst/>
              <a:ahLst/>
              <a:cxnLst/>
              <a:rect l="l" t="t" r="r" b="b"/>
              <a:pathLst>
                <a:path w="21" h="4" extrusionOk="0">
                  <a:moveTo>
                    <a:pt x="0" y="0"/>
                  </a:moveTo>
                  <a:lnTo>
                    <a:pt x="2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98"/>
            <p:cNvSpPr/>
            <p:nvPr/>
          </p:nvSpPr>
          <p:spPr>
            <a:xfrm>
              <a:off x="2146495" y="1866650"/>
              <a:ext cx="353" cy="109"/>
            </a:xfrm>
            <a:custGeom>
              <a:avLst/>
              <a:gdLst/>
              <a:ahLst/>
              <a:cxnLst/>
              <a:rect l="l" t="t" r="r" b="b"/>
              <a:pathLst>
                <a:path w="26" h="8" extrusionOk="0">
                  <a:moveTo>
                    <a:pt x="1"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98"/>
            <p:cNvSpPr/>
            <p:nvPr/>
          </p:nvSpPr>
          <p:spPr>
            <a:xfrm>
              <a:off x="2145884" y="1866460"/>
              <a:ext cx="339" cy="109"/>
            </a:xfrm>
            <a:custGeom>
              <a:avLst/>
              <a:gdLst/>
              <a:ahLst/>
              <a:cxnLst/>
              <a:rect l="l" t="t" r="r" b="b"/>
              <a:pathLst>
                <a:path w="25" h="8" extrusionOk="0">
                  <a:moveTo>
                    <a:pt x="0"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98"/>
            <p:cNvSpPr/>
            <p:nvPr/>
          </p:nvSpPr>
          <p:spPr>
            <a:xfrm>
              <a:off x="2153202" y="1872014"/>
              <a:ext cx="1059" cy="584"/>
            </a:xfrm>
            <a:custGeom>
              <a:avLst/>
              <a:gdLst/>
              <a:ahLst/>
              <a:cxnLst/>
              <a:rect l="l" t="t" r="r" b="b"/>
              <a:pathLst>
                <a:path w="78" h="43" extrusionOk="0">
                  <a:moveTo>
                    <a:pt x="77" y="1"/>
                  </a:moveTo>
                  <a:lnTo>
                    <a:pt x="0" y="43"/>
                  </a:ln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98"/>
            <p:cNvSpPr/>
            <p:nvPr/>
          </p:nvSpPr>
          <p:spPr>
            <a:xfrm>
              <a:off x="2143875" y="186602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98"/>
            <p:cNvSpPr/>
            <p:nvPr/>
          </p:nvSpPr>
          <p:spPr>
            <a:xfrm>
              <a:off x="2143169" y="1865931"/>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98"/>
            <p:cNvSpPr/>
            <p:nvPr/>
          </p:nvSpPr>
          <p:spPr>
            <a:xfrm>
              <a:off x="2141648" y="1865741"/>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98"/>
            <p:cNvSpPr/>
            <p:nvPr/>
          </p:nvSpPr>
          <p:spPr>
            <a:xfrm>
              <a:off x="2142449" y="1865836"/>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98"/>
            <p:cNvSpPr/>
            <p:nvPr/>
          </p:nvSpPr>
          <p:spPr>
            <a:xfrm>
              <a:off x="2122300" y="1942359"/>
              <a:ext cx="4481" cy="2539"/>
            </a:xfrm>
            <a:custGeom>
              <a:avLst/>
              <a:gdLst/>
              <a:ahLst/>
              <a:cxnLst/>
              <a:rect l="l" t="t" r="r" b="b"/>
              <a:pathLst>
                <a:path w="330" h="187" extrusionOk="0">
                  <a:moveTo>
                    <a:pt x="1" y="186"/>
                  </a:moveTo>
                  <a:cubicBezTo>
                    <a:pt x="95" y="99"/>
                    <a:pt x="204" y="1"/>
                    <a:pt x="330" y="11"/>
                  </a:cubicBezTo>
                  <a:cubicBezTo>
                    <a:pt x="204" y="1"/>
                    <a:pt x="95" y="99"/>
                    <a:pt x="1" y="18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98"/>
            <p:cNvSpPr/>
            <p:nvPr/>
          </p:nvSpPr>
          <p:spPr>
            <a:xfrm>
              <a:off x="2074860" y="1952637"/>
              <a:ext cx="14" cy="244"/>
            </a:xfrm>
            <a:custGeom>
              <a:avLst/>
              <a:gdLst/>
              <a:ahLst/>
              <a:cxnLst/>
              <a:rect l="l" t="t" r="r" b="b"/>
              <a:pathLst>
                <a:path w="1" h="18" extrusionOk="0">
                  <a:moveTo>
                    <a:pt x="1" y="0"/>
                  </a:moveTo>
                  <a:cubicBezTo>
                    <a:pt x="1" y="7"/>
                    <a:pt x="1" y="11"/>
                    <a:pt x="1" y="18"/>
                  </a:cubicBezTo>
                  <a:cubicBezTo>
                    <a:pt x="1"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98"/>
            <p:cNvSpPr/>
            <p:nvPr/>
          </p:nvSpPr>
          <p:spPr>
            <a:xfrm>
              <a:off x="2074575" y="1952868"/>
              <a:ext cx="299" cy="489"/>
            </a:xfrm>
            <a:custGeom>
              <a:avLst/>
              <a:gdLst/>
              <a:ahLst/>
              <a:cxnLst/>
              <a:rect l="l" t="t" r="r" b="b"/>
              <a:pathLst>
                <a:path w="22" h="36" extrusionOk="0">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98"/>
            <p:cNvSpPr/>
            <p:nvPr/>
          </p:nvSpPr>
          <p:spPr>
            <a:xfrm>
              <a:off x="2066741" y="1951822"/>
              <a:ext cx="54" cy="258"/>
            </a:xfrm>
            <a:custGeom>
              <a:avLst/>
              <a:gdLst/>
              <a:ahLst/>
              <a:cxnLst/>
              <a:rect l="l" t="t" r="r" b="b"/>
              <a:pathLst>
                <a:path w="4" h="19" extrusionOk="0">
                  <a:moveTo>
                    <a:pt x="4" y="1"/>
                  </a:moveTo>
                  <a:cubicBezTo>
                    <a:pt x="4" y="4"/>
                    <a:pt x="0" y="11"/>
                    <a:pt x="0" y="18"/>
                  </a:cubicBezTo>
                  <a:cubicBezTo>
                    <a:pt x="0"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98"/>
            <p:cNvSpPr/>
            <p:nvPr/>
          </p:nvSpPr>
          <p:spPr>
            <a:xfrm>
              <a:off x="2067732" y="1949881"/>
              <a:ext cx="394" cy="299"/>
            </a:xfrm>
            <a:custGeom>
              <a:avLst/>
              <a:gdLst/>
              <a:ahLst/>
              <a:cxnLst/>
              <a:rect l="l" t="t" r="r" b="b"/>
              <a:pathLst>
                <a:path w="29" h="22" extrusionOk="0">
                  <a:moveTo>
                    <a:pt x="29" y="0"/>
                  </a:moveTo>
                  <a:cubicBezTo>
                    <a:pt x="18" y="7"/>
                    <a:pt x="11" y="11"/>
                    <a:pt x="1" y="21"/>
                  </a:cubicBezTo>
                  <a:cubicBezTo>
                    <a:pt x="11" y="11"/>
                    <a:pt x="18" y="7"/>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98"/>
            <p:cNvSpPr/>
            <p:nvPr/>
          </p:nvSpPr>
          <p:spPr>
            <a:xfrm>
              <a:off x="2067121" y="1950777"/>
              <a:ext cx="109" cy="258"/>
            </a:xfrm>
            <a:custGeom>
              <a:avLst/>
              <a:gdLst/>
              <a:ahLst/>
              <a:cxnLst/>
              <a:rect l="l" t="t" r="r" b="b"/>
              <a:pathLst>
                <a:path w="8" h="19" extrusionOk="0">
                  <a:moveTo>
                    <a:pt x="7" y="1"/>
                  </a:moveTo>
                  <a:cubicBezTo>
                    <a:pt x="4" y="8"/>
                    <a:pt x="0" y="11"/>
                    <a:pt x="0" y="18"/>
                  </a:cubicBezTo>
                  <a:cubicBezTo>
                    <a:pt x="4" y="11"/>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98"/>
            <p:cNvSpPr/>
            <p:nvPr/>
          </p:nvSpPr>
          <p:spPr>
            <a:xfrm>
              <a:off x="2066877" y="1951347"/>
              <a:ext cx="109" cy="163"/>
            </a:xfrm>
            <a:custGeom>
              <a:avLst/>
              <a:gdLst/>
              <a:ahLst/>
              <a:cxnLst/>
              <a:rect l="l" t="t" r="r" b="b"/>
              <a:pathLst>
                <a:path w="8" h="12" extrusionOk="0">
                  <a:moveTo>
                    <a:pt x="8" y="1"/>
                  </a:moveTo>
                  <a:lnTo>
                    <a:pt x="1" y="11"/>
                  </a:lnTo>
                  <a:cubicBezTo>
                    <a:pt x="4" y="8"/>
                    <a:pt x="8" y="4"/>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98"/>
            <p:cNvSpPr/>
            <p:nvPr/>
          </p:nvSpPr>
          <p:spPr>
            <a:xfrm>
              <a:off x="2073530" y="1953343"/>
              <a:ext cx="1059" cy="122"/>
            </a:xfrm>
            <a:custGeom>
              <a:avLst/>
              <a:gdLst/>
              <a:ahLst/>
              <a:cxnLst/>
              <a:rect l="l" t="t" r="r" b="b"/>
              <a:pathLst>
                <a:path w="78" h="9" extrusionOk="0">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98"/>
            <p:cNvSpPr/>
            <p:nvPr/>
          </p:nvSpPr>
          <p:spPr>
            <a:xfrm>
              <a:off x="2067352" y="1950166"/>
              <a:ext cx="394" cy="394"/>
            </a:xfrm>
            <a:custGeom>
              <a:avLst/>
              <a:gdLst/>
              <a:ahLst/>
              <a:cxnLst/>
              <a:rect l="l" t="t" r="r" b="b"/>
              <a:pathLst>
                <a:path w="29" h="29" extrusionOk="0">
                  <a:moveTo>
                    <a:pt x="1" y="28"/>
                  </a:moveTo>
                  <a:cubicBezTo>
                    <a:pt x="11" y="18"/>
                    <a:pt x="18" y="7"/>
                    <a:pt x="29" y="0"/>
                  </a:cubicBezTo>
                  <a:lnTo>
                    <a:pt x="29" y="0"/>
                  </a:lnTo>
                  <a:cubicBezTo>
                    <a:pt x="18" y="7"/>
                    <a:pt x="11"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98"/>
            <p:cNvSpPr/>
            <p:nvPr/>
          </p:nvSpPr>
          <p:spPr>
            <a:xfrm>
              <a:off x="2073054" y="1953153"/>
              <a:ext cx="489" cy="204"/>
            </a:xfrm>
            <a:custGeom>
              <a:avLst/>
              <a:gdLst/>
              <a:ahLst/>
              <a:cxnLst/>
              <a:rect l="l" t="t" r="r" b="b"/>
              <a:pathLst>
                <a:path w="36" h="15" extrusionOk="0">
                  <a:moveTo>
                    <a:pt x="36" y="15"/>
                  </a:moveTo>
                  <a:cubicBezTo>
                    <a:pt x="22" y="8"/>
                    <a:pt x="11" y="4"/>
                    <a:pt x="1" y="1"/>
                  </a:cubicBezTo>
                  <a:cubicBezTo>
                    <a:pt x="11" y="4"/>
                    <a:pt x="22" y="8"/>
                    <a:pt x="3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98"/>
            <p:cNvSpPr/>
            <p:nvPr/>
          </p:nvSpPr>
          <p:spPr>
            <a:xfrm>
              <a:off x="2069633" y="1949446"/>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98"/>
            <p:cNvSpPr/>
            <p:nvPr/>
          </p:nvSpPr>
          <p:spPr>
            <a:xfrm>
              <a:off x="2069117" y="1949446"/>
              <a:ext cx="394" cy="14"/>
            </a:xfrm>
            <a:custGeom>
              <a:avLst/>
              <a:gdLst/>
              <a:ahLst/>
              <a:cxnLst/>
              <a:rect l="l" t="t" r="r" b="b"/>
              <a:pathLst>
                <a:path w="29" h="1" extrusionOk="0">
                  <a:moveTo>
                    <a:pt x="28" y="1"/>
                  </a:moveTo>
                  <a:cubicBezTo>
                    <a:pt x="18" y="1"/>
                    <a:pt x="11" y="1"/>
                    <a:pt x="0" y="1"/>
                  </a:cubicBezTo>
                  <a:cubicBezTo>
                    <a:pt x="11" y="1"/>
                    <a:pt x="18" y="1"/>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98"/>
            <p:cNvSpPr/>
            <p:nvPr/>
          </p:nvSpPr>
          <p:spPr>
            <a:xfrm>
              <a:off x="2070067" y="1949500"/>
              <a:ext cx="2240" cy="1765"/>
            </a:xfrm>
            <a:custGeom>
              <a:avLst/>
              <a:gdLst/>
              <a:ahLst/>
              <a:cxnLst/>
              <a:rect l="l" t="t" r="r" b="b"/>
              <a:pathLst>
                <a:path w="165" h="130" extrusionOk="0">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98"/>
            <p:cNvSpPr/>
            <p:nvPr/>
          </p:nvSpPr>
          <p:spPr>
            <a:xfrm>
              <a:off x="2068207" y="1949636"/>
              <a:ext cx="353" cy="204"/>
            </a:xfrm>
            <a:custGeom>
              <a:avLst/>
              <a:gdLst/>
              <a:ahLst/>
              <a:cxnLst/>
              <a:rect l="l" t="t" r="r" b="b"/>
              <a:pathLst>
                <a:path w="26" h="15" extrusionOk="0">
                  <a:moveTo>
                    <a:pt x="25" y="1"/>
                  </a:moveTo>
                  <a:cubicBezTo>
                    <a:pt x="15" y="4"/>
                    <a:pt x="8" y="8"/>
                    <a:pt x="1" y="15"/>
                  </a:cubicBezTo>
                  <a:cubicBezTo>
                    <a:pt x="8" y="8"/>
                    <a:pt x="15"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98"/>
            <p:cNvSpPr/>
            <p:nvPr/>
          </p:nvSpPr>
          <p:spPr>
            <a:xfrm>
              <a:off x="2068587" y="1949500"/>
              <a:ext cx="489" cy="149"/>
            </a:xfrm>
            <a:custGeom>
              <a:avLst/>
              <a:gdLst/>
              <a:ahLst/>
              <a:cxnLst/>
              <a:rect l="l" t="t" r="r" b="b"/>
              <a:pathLst>
                <a:path w="36" h="11" extrusionOk="0">
                  <a:moveTo>
                    <a:pt x="36" y="0"/>
                  </a:moveTo>
                  <a:cubicBezTo>
                    <a:pt x="22" y="0"/>
                    <a:pt x="11" y="4"/>
                    <a:pt x="1" y="11"/>
                  </a:cubicBezTo>
                  <a:cubicBezTo>
                    <a:pt x="11" y="4"/>
                    <a:pt x="22" y="0"/>
                    <a:pt x="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98"/>
            <p:cNvSpPr/>
            <p:nvPr/>
          </p:nvSpPr>
          <p:spPr>
            <a:xfrm>
              <a:off x="2074439" y="1953302"/>
              <a:ext cx="299" cy="149"/>
            </a:xfrm>
            <a:custGeom>
              <a:avLst/>
              <a:gdLst/>
              <a:ahLst/>
              <a:cxnLst/>
              <a:rect l="l" t="t" r="r" b="b"/>
              <a:pathLst>
                <a:path w="22" h="11" extrusionOk="0">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98"/>
            <p:cNvSpPr/>
            <p:nvPr/>
          </p:nvSpPr>
          <p:spPr>
            <a:xfrm>
              <a:off x="2080902" y="1902386"/>
              <a:ext cx="54" cy="584"/>
            </a:xfrm>
            <a:custGeom>
              <a:avLst/>
              <a:gdLst/>
              <a:ahLst/>
              <a:cxnLst/>
              <a:rect l="l" t="t" r="r" b="b"/>
              <a:pathLst>
                <a:path w="4" h="43" extrusionOk="0">
                  <a:moveTo>
                    <a:pt x="0" y="1"/>
                  </a:moveTo>
                  <a:lnTo>
                    <a:pt x="0" y="43"/>
                  </a:ln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98"/>
            <p:cNvSpPr/>
            <p:nvPr/>
          </p:nvSpPr>
          <p:spPr>
            <a:xfrm>
              <a:off x="2080848" y="1900635"/>
              <a:ext cx="68" cy="679"/>
            </a:xfrm>
            <a:custGeom>
              <a:avLst/>
              <a:gdLst/>
              <a:ahLst/>
              <a:cxnLst/>
              <a:rect l="l" t="t" r="r" b="b"/>
              <a:pathLst>
                <a:path w="5" h="50" extrusionOk="0">
                  <a:moveTo>
                    <a:pt x="1" y="0"/>
                  </a:moveTo>
                  <a:lnTo>
                    <a:pt x="1" y="49"/>
                  </a:lnTo>
                  <a:cubicBezTo>
                    <a:pt x="4"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98"/>
            <p:cNvSpPr/>
            <p:nvPr/>
          </p:nvSpPr>
          <p:spPr>
            <a:xfrm>
              <a:off x="2080943" y="1903961"/>
              <a:ext cx="14" cy="530"/>
            </a:xfrm>
            <a:custGeom>
              <a:avLst/>
              <a:gdLst/>
              <a:ahLst/>
              <a:cxnLst/>
              <a:rect l="l" t="t" r="r" b="b"/>
              <a:pathLst>
                <a:path w="1" h="39" extrusionOk="0">
                  <a:moveTo>
                    <a:pt x="1" y="0"/>
                  </a:moveTo>
                  <a:lnTo>
                    <a:pt x="1"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98"/>
            <p:cNvSpPr/>
            <p:nvPr/>
          </p:nvSpPr>
          <p:spPr>
            <a:xfrm>
              <a:off x="2080753" y="1916032"/>
              <a:ext cx="68" cy="244"/>
            </a:xfrm>
            <a:custGeom>
              <a:avLst/>
              <a:gdLst/>
              <a:ahLst/>
              <a:cxnLst/>
              <a:rect l="l" t="t" r="r" b="b"/>
              <a:pathLst>
                <a:path w="5" h="18" extrusionOk="0">
                  <a:moveTo>
                    <a:pt x="4" y="0"/>
                  </a:moveTo>
                  <a:cubicBezTo>
                    <a:pt x="1" y="7"/>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98"/>
            <p:cNvSpPr/>
            <p:nvPr/>
          </p:nvSpPr>
          <p:spPr>
            <a:xfrm>
              <a:off x="2080848" y="1914077"/>
              <a:ext cx="14" cy="258"/>
            </a:xfrm>
            <a:custGeom>
              <a:avLst/>
              <a:gdLst/>
              <a:ahLst/>
              <a:cxnLst/>
              <a:rect l="l" t="t" r="r" b="b"/>
              <a:pathLst>
                <a:path w="1" h="19" extrusionOk="0">
                  <a:moveTo>
                    <a:pt x="1" y="1"/>
                  </a:moveTo>
                  <a:lnTo>
                    <a:pt x="1" y="18"/>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98"/>
            <p:cNvSpPr/>
            <p:nvPr/>
          </p:nvSpPr>
          <p:spPr>
            <a:xfrm>
              <a:off x="2080563" y="191844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98"/>
            <p:cNvSpPr/>
            <p:nvPr/>
          </p:nvSpPr>
          <p:spPr>
            <a:xfrm>
              <a:off x="2080617" y="191816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98"/>
            <p:cNvSpPr/>
            <p:nvPr/>
          </p:nvSpPr>
          <p:spPr>
            <a:xfrm>
              <a:off x="2080902" y="191327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98"/>
            <p:cNvSpPr/>
            <p:nvPr/>
          </p:nvSpPr>
          <p:spPr>
            <a:xfrm>
              <a:off x="2080658" y="1917838"/>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98"/>
            <p:cNvSpPr/>
            <p:nvPr/>
          </p:nvSpPr>
          <p:spPr>
            <a:xfrm>
              <a:off x="2080522" y="191869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98"/>
            <p:cNvSpPr/>
            <p:nvPr/>
          </p:nvSpPr>
          <p:spPr>
            <a:xfrm>
              <a:off x="2080373" y="191920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98"/>
            <p:cNvSpPr/>
            <p:nvPr/>
          </p:nvSpPr>
          <p:spPr>
            <a:xfrm>
              <a:off x="2080468" y="1918924"/>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98"/>
            <p:cNvSpPr/>
            <p:nvPr/>
          </p:nvSpPr>
          <p:spPr>
            <a:xfrm>
              <a:off x="2080427" y="191907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98"/>
            <p:cNvSpPr/>
            <p:nvPr/>
          </p:nvSpPr>
          <p:spPr>
            <a:xfrm>
              <a:off x="2080943" y="1910424"/>
              <a:ext cx="14" cy="394"/>
            </a:xfrm>
            <a:custGeom>
              <a:avLst/>
              <a:gdLst/>
              <a:ahLst/>
              <a:cxnLst/>
              <a:rect l="l" t="t" r="r" b="b"/>
              <a:pathLst>
                <a:path w="1" h="29" extrusionOk="0">
                  <a:moveTo>
                    <a:pt x="1"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98"/>
            <p:cNvSpPr/>
            <p:nvPr/>
          </p:nvSpPr>
          <p:spPr>
            <a:xfrm>
              <a:off x="2080943" y="191147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98"/>
            <p:cNvSpPr/>
            <p:nvPr/>
          </p:nvSpPr>
          <p:spPr>
            <a:xfrm>
              <a:off x="2080902" y="1912420"/>
              <a:ext cx="54" cy="339"/>
            </a:xfrm>
            <a:custGeom>
              <a:avLst/>
              <a:gdLst/>
              <a:ahLst/>
              <a:cxnLst/>
              <a:rect l="l" t="t" r="r" b="b"/>
              <a:pathLst>
                <a:path w="4" h="25" extrusionOk="0">
                  <a:moveTo>
                    <a:pt x="4" y="0"/>
                  </a:moveTo>
                  <a:cubicBezTo>
                    <a:pt x="4" y="7"/>
                    <a:pt x="0" y="14"/>
                    <a:pt x="4" y="25"/>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98"/>
            <p:cNvSpPr/>
            <p:nvPr/>
          </p:nvSpPr>
          <p:spPr>
            <a:xfrm>
              <a:off x="2080848" y="1914796"/>
              <a:ext cx="14" cy="244"/>
            </a:xfrm>
            <a:custGeom>
              <a:avLst/>
              <a:gdLst/>
              <a:ahLst/>
              <a:cxnLst/>
              <a:rect l="l" t="t" r="r" b="b"/>
              <a:pathLst>
                <a:path w="1" h="18" extrusionOk="0">
                  <a:moveTo>
                    <a:pt x="1" y="0"/>
                  </a:moveTo>
                  <a:lnTo>
                    <a:pt x="1" y="18"/>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98"/>
            <p:cNvSpPr/>
            <p:nvPr/>
          </p:nvSpPr>
          <p:spPr>
            <a:xfrm>
              <a:off x="2080753" y="1916548"/>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98"/>
            <p:cNvSpPr/>
            <p:nvPr/>
          </p:nvSpPr>
          <p:spPr>
            <a:xfrm>
              <a:off x="2080712" y="1917077"/>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98"/>
            <p:cNvSpPr/>
            <p:nvPr/>
          </p:nvSpPr>
          <p:spPr>
            <a:xfrm>
              <a:off x="2080807" y="1915462"/>
              <a:ext cx="14" cy="244"/>
            </a:xfrm>
            <a:custGeom>
              <a:avLst/>
              <a:gdLst/>
              <a:ahLst/>
              <a:cxnLst/>
              <a:rect l="l" t="t" r="r" b="b"/>
              <a:pathLst>
                <a:path w="1" h="18" extrusionOk="0">
                  <a:moveTo>
                    <a:pt x="0" y="0"/>
                  </a:moveTo>
                  <a:lnTo>
                    <a:pt x="0" y="18"/>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98"/>
            <p:cNvSpPr/>
            <p:nvPr/>
          </p:nvSpPr>
          <p:spPr>
            <a:xfrm>
              <a:off x="2080658" y="1917457"/>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98"/>
            <p:cNvSpPr/>
            <p:nvPr/>
          </p:nvSpPr>
          <p:spPr>
            <a:xfrm>
              <a:off x="2050855" y="1932094"/>
              <a:ext cx="1629" cy="68"/>
            </a:xfrm>
            <a:custGeom>
              <a:avLst/>
              <a:gdLst/>
              <a:ahLst/>
              <a:cxnLst/>
              <a:rect l="l" t="t" r="r" b="b"/>
              <a:pathLst>
                <a:path w="120" h="5" extrusionOk="0">
                  <a:moveTo>
                    <a:pt x="120" y="1"/>
                  </a:moveTo>
                  <a:cubicBezTo>
                    <a:pt x="78" y="1"/>
                    <a:pt x="39" y="4"/>
                    <a:pt x="1" y="4"/>
                  </a:cubicBezTo>
                  <a:cubicBezTo>
                    <a:pt x="39" y="4"/>
                    <a:pt x="81" y="4"/>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98"/>
            <p:cNvSpPr/>
            <p:nvPr/>
          </p:nvSpPr>
          <p:spPr>
            <a:xfrm>
              <a:off x="2080943" y="1905482"/>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98"/>
            <p:cNvSpPr/>
            <p:nvPr/>
          </p:nvSpPr>
          <p:spPr>
            <a:xfrm>
              <a:off x="2080943" y="1906813"/>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98"/>
            <p:cNvSpPr/>
            <p:nvPr/>
          </p:nvSpPr>
          <p:spPr>
            <a:xfrm>
              <a:off x="2054996" y="1931714"/>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98"/>
            <p:cNvSpPr/>
            <p:nvPr/>
          </p:nvSpPr>
          <p:spPr>
            <a:xfrm>
              <a:off x="2080943" y="1909325"/>
              <a:ext cx="14" cy="394"/>
            </a:xfrm>
            <a:custGeom>
              <a:avLst/>
              <a:gdLst/>
              <a:ahLst/>
              <a:cxnLst/>
              <a:rect l="l" t="t" r="r" b="b"/>
              <a:pathLst>
                <a:path w="1" h="29" extrusionOk="0">
                  <a:moveTo>
                    <a:pt x="1"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98"/>
            <p:cNvSpPr/>
            <p:nvPr/>
          </p:nvSpPr>
          <p:spPr>
            <a:xfrm>
              <a:off x="2080943" y="190808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98"/>
            <p:cNvSpPr/>
            <p:nvPr/>
          </p:nvSpPr>
          <p:spPr>
            <a:xfrm>
              <a:off x="2062124" y="1929243"/>
              <a:ext cx="5906" cy="638"/>
            </a:xfrm>
            <a:custGeom>
              <a:avLst/>
              <a:gdLst/>
              <a:ahLst/>
              <a:cxnLst/>
              <a:rect l="l" t="t" r="r" b="b"/>
              <a:pathLst>
                <a:path w="435" h="47" extrusionOk="0">
                  <a:moveTo>
                    <a:pt x="435" y="1"/>
                  </a:moveTo>
                  <a:cubicBezTo>
                    <a:pt x="291" y="25"/>
                    <a:pt x="148" y="39"/>
                    <a:pt x="1" y="46"/>
                  </a:cubicBezTo>
                  <a:cubicBezTo>
                    <a:pt x="148" y="39"/>
                    <a:pt x="291" y="25"/>
                    <a:pt x="4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98"/>
            <p:cNvSpPr/>
            <p:nvPr/>
          </p:nvSpPr>
          <p:spPr>
            <a:xfrm>
              <a:off x="2080237" y="191954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98"/>
            <p:cNvSpPr/>
            <p:nvPr/>
          </p:nvSpPr>
          <p:spPr>
            <a:xfrm>
              <a:off x="2080332" y="191935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98"/>
            <p:cNvSpPr/>
            <p:nvPr/>
          </p:nvSpPr>
          <p:spPr>
            <a:xfrm>
              <a:off x="2080278" y="1919453"/>
              <a:ext cx="14" cy="54"/>
            </a:xfrm>
            <a:custGeom>
              <a:avLst/>
              <a:gdLst/>
              <a:ahLst/>
              <a:cxnLst/>
              <a:rect l="l" t="t" r="r" b="b"/>
              <a:pathLst>
                <a:path w="1" h="4"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98"/>
            <p:cNvSpPr/>
            <p:nvPr/>
          </p:nvSpPr>
          <p:spPr>
            <a:xfrm>
              <a:off x="2080183" y="191960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98"/>
            <p:cNvSpPr/>
            <p:nvPr/>
          </p:nvSpPr>
          <p:spPr>
            <a:xfrm>
              <a:off x="2080142" y="191964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98"/>
            <p:cNvSpPr/>
            <p:nvPr/>
          </p:nvSpPr>
          <p:spPr>
            <a:xfrm>
              <a:off x="2079992" y="1919739"/>
              <a:ext cx="109" cy="54"/>
            </a:xfrm>
            <a:custGeom>
              <a:avLst/>
              <a:gdLst/>
              <a:ahLst/>
              <a:cxnLst/>
              <a:rect l="l" t="t" r="r" b="b"/>
              <a:pathLst>
                <a:path w="8" h="4"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98"/>
            <p:cNvSpPr/>
            <p:nvPr/>
          </p:nvSpPr>
          <p:spPr>
            <a:xfrm>
              <a:off x="2060658" y="1947735"/>
              <a:ext cx="1914" cy="407"/>
            </a:xfrm>
            <a:custGeom>
              <a:avLst/>
              <a:gdLst/>
              <a:ahLst/>
              <a:cxnLst/>
              <a:rect l="l" t="t" r="r" b="b"/>
              <a:pathLst>
                <a:path w="141" h="30" extrusionOk="0">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98"/>
            <p:cNvSpPr/>
            <p:nvPr/>
          </p:nvSpPr>
          <p:spPr>
            <a:xfrm>
              <a:off x="2050855" y="193214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98"/>
            <p:cNvSpPr/>
            <p:nvPr/>
          </p:nvSpPr>
          <p:spPr>
            <a:xfrm>
              <a:off x="2050719" y="193390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98"/>
            <p:cNvSpPr/>
            <p:nvPr/>
          </p:nvSpPr>
          <p:spPr>
            <a:xfrm>
              <a:off x="2066401" y="1952067"/>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98"/>
            <p:cNvSpPr/>
            <p:nvPr/>
          </p:nvSpPr>
          <p:spPr>
            <a:xfrm>
              <a:off x="2050760" y="193275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98"/>
            <p:cNvSpPr/>
            <p:nvPr/>
          </p:nvSpPr>
          <p:spPr>
            <a:xfrm>
              <a:off x="2065981" y="195191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98"/>
            <p:cNvSpPr/>
            <p:nvPr/>
          </p:nvSpPr>
          <p:spPr>
            <a:xfrm>
              <a:off x="2050719" y="193418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98"/>
            <p:cNvSpPr/>
            <p:nvPr/>
          </p:nvSpPr>
          <p:spPr>
            <a:xfrm>
              <a:off x="2050719" y="19343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98"/>
            <p:cNvSpPr/>
            <p:nvPr/>
          </p:nvSpPr>
          <p:spPr>
            <a:xfrm>
              <a:off x="2050719" y="193452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98"/>
            <p:cNvSpPr/>
            <p:nvPr/>
          </p:nvSpPr>
          <p:spPr>
            <a:xfrm>
              <a:off x="2065166" y="19516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98"/>
            <p:cNvSpPr/>
            <p:nvPr/>
          </p:nvSpPr>
          <p:spPr>
            <a:xfrm>
              <a:off x="2050719" y="1933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98"/>
            <p:cNvSpPr/>
            <p:nvPr/>
          </p:nvSpPr>
          <p:spPr>
            <a:xfrm>
              <a:off x="2065600" y="195182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98"/>
            <p:cNvSpPr/>
            <p:nvPr/>
          </p:nvSpPr>
          <p:spPr>
            <a:xfrm>
              <a:off x="2050719" y="193323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98"/>
            <p:cNvSpPr/>
            <p:nvPr/>
          </p:nvSpPr>
          <p:spPr>
            <a:xfrm>
              <a:off x="2149346" y="1865605"/>
              <a:ext cx="72640" cy="121356"/>
            </a:xfrm>
            <a:custGeom>
              <a:avLst/>
              <a:gdLst/>
              <a:ahLst/>
              <a:cxnLst/>
              <a:rect l="l" t="t" r="r" b="b"/>
              <a:pathLst>
                <a:path w="5350" h="8938" extrusionOk="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98"/>
            <p:cNvSpPr/>
            <p:nvPr/>
          </p:nvSpPr>
          <p:spPr>
            <a:xfrm>
              <a:off x="2163888" y="1986811"/>
              <a:ext cx="394" cy="149"/>
            </a:xfrm>
            <a:custGeom>
              <a:avLst/>
              <a:gdLst/>
              <a:ahLst/>
              <a:cxnLst/>
              <a:rect l="l" t="t" r="r" b="b"/>
              <a:pathLst>
                <a:path w="29" h="11" extrusionOk="0">
                  <a:moveTo>
                    <a:pt x="29" y="11"/>
                  </a:moveTo>
                  <a:cubicBezTo>
                    <a:pt x="18" y="11"/>
                    <a:pt x="8" y="7"/>
                    <a:pt x="1" y="0"/>
                  </a:cubicBezTo>
                  <a:lnTo>
                    <a:pt x="1" y="0"/>
                  </a:lnTo>
                  <a:cubicBezTo>
                    <a:pt x="8" y="7"/>
                    <a:pt x="18" y="11"/>
                    <a:pt x="29"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98"/>
            <p:cNvSpPr/>
            <p:nvPr/>
          </p:nvSpPr>
          <p:spPr>
            <a:xfrm>
              <a:off x="2163467" y="1986282"/>
              <a:ext cx="339" cy="489"/>
            </a:xfrm>
            <a:custGeom>
              <a:avLst/>
              <a:gdLst/>
              <a:ahLst/>
              <a:cxnLst/>
              <a:rect l="l" t="t" r="r" b="b"/>
              <a:pathLst>
                <a:path w="25" h="36" extrusionOk="0">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98"/>
            <p:cNvSpPr/>
            <p:nvPr/>
          </p:nvSpPr>
          <p:spPr>
            <a:xfrm>
              <a:off x="2212943" y="1959331"/>
              <a:ext cx="258" cy="109"/>
            </a:xfrm>
            <a:custGeom>
              <a:avLst/>
              <a:gdLst/>
              <a:ahLst/>
              <a:cxnLst/>
              <a:rect l="l" t="t" r="r" b="b"/>
              <a:pathLst>
                <a:path w="19" h="8" extrusionOk="0">
                  <a:moveTo>
                    <a:pt x="1" y="1"/>
                  </a:moveTo>
                  <a:cubicBezTo>
                    <a:pt x="4" y="4"/>
                    <a:pt x="11" y="4"/>
                    <a:pt x="18" y="8"/>
                  </a:cubicBezTo>
                  <a:cubicBezTo>
                    <a:pt x="11"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98"/>
            <p:cNvSpPr/>
            <p:nvPr/>
          </p:nvSpPr>
          <p:spPr>
            <a:xfrm>
              <a:off x="2212468" y="1959235"/>
              <a:ext cx="299" cy="68"/>
            </a:xfrm>
            <a:custGeom>
              <a:avLst/>
              <a:gdLst/>
              <a:ahLst/>
              <a:cxnLst/>
              <a:rect l="l" t="t" r="r" b="b"/>
              <a:pathLst>
                <a:path w="22" h="5" extrusionOk="0">
                  <a:moveTo>
                    <a:pt x="1" y="1"/>
                  </a:moveTo>
                  <a:cubicBezTo>
                    <a:pt x="8" y="1"/>
                    <a:pt x="15" y="4"/>
                    <a:pt x="22" y="4"/>
                  </a:cubicBezTo>
                  <a:cubicBezTo>
                    <a:pt x="15"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98"/>
            <p:cNvSpPr/>
            <p:nvPr/>
          </p:nvSpPr>
          <p:spPr>
            <a:xfrm>
              <a:off x="2206195" y="1959235"/>
              <a:ext cx="5295" cy="2865"/>
            </a:xfrm>
            <a:custGeom>
              <a:avLst/>
              <a:gdLst/>
              <a:ahLst/>
              <a:cxnLst/>
              <a:rect l="l" t="t" r="r" b="b"/>
              <a:pathLst>
                <a:path w="390" h="211" extrusionOk="0">
                  <a:moveTo>
                    <a:pt x="1" y="211"/>
                  </a:moveTo>
                  <a:cubicBezTo>
                    <a:pt x="78" y="137"/>
                    <a:pt x="242" y="18"/>
                    <a:pt x="389" y="1"/>
                  </a:cubicBezTo>
                  <a:cubicBezTo>
                    <a:pt x="242" y="18"/>
                    <a:pt x="78" y="137"/>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98"/>
            <p:cNvSpPr/>
            <p:nvPr/>
          </p:nvSpPr>
          <p:spPr>
            <a:xfrm>
              <a:off x="2211993" y="1959195"/>
              <a:ext cx="353" cy="14"/>
            </a:xfrm>
            <a:custGeom>
              <a:avLst/>
              <a:gdLst/>
              <a:ahLst/>
              <a:cxnLst/>
              <a:rect l="l" t="t" r="r" b="b"/>
              <a:pathLst>
                <a:path w="26" h="1" extrusionOk="0">
                  <a:moveTo>
                    <a:pt x="1" y="0"/>
                  </a:moveTo>
                  <a:cubicBezTo>
                    <a:pt x="8" y="0"/>
                    <a:pt x="15" y="0"/>
                    <a:pt x="25" y="0"/>
                  </a:cubicBezTo>
                  <a:cubicBezTo>
                    <a:pt x="15" y="0"/>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98"/>
            <p:cNvSpPr/>
            <p:nvPr/>
          </p:nvSpPr>
          <p:spPr>
            <a:xfrm>
              <a:off x="2211477" y="1959195"/>
              <a:ext cx="434" cy="54"/>
            </a:xfrm>
            <a:custGeom>
              <a:avLst/>
              <a:gdLst/>
              <a:ahLst/>
              <a:cxnLst/>
              <a:rect l="l" t="t" r="r" b="b"/>
              <a:pathLst>
                <a:path w="32" h="4" extrusionOk="0">
                  <a:moveTo>
                    <a:pt x="0" y="4"/>
                  </a:moveTo>
                  <a:cubicBezTo>
                    <a:pt x="11" y="0"/>
                    <a:pt x="21" y="0"/>
                    <a:pt x="32" y="4"/>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98"/>
            <p:cNvSpPr/>
            <p:nvPr/>
          </p:nvSpPr>
          <p:spPr>
            <a:xfrm>
              <a:off x="2154153" y="194416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98"/>
            <p:cNvSpPr/>
            <p:nvPr/>
          </p:nvSpPr>
          <p:spPr>
            <a:xfrm>
              <a:off x="2149536" y="1939752"/>
              <a:ext cx="1303" cy="1480"/>
            </a:xfrm>
            <a:custGeom>
              <a:avLst/>
              <a:gdLst/>
              <a:ahLst/>
              <a:cxnLst/>
              <a:rect l="l" t="t" r="r" b="b"/>
              <a:pathLst>
                <a:path w="96" h="109" extrusionOk="0">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98"/>
            <p:cNvSpPr/>
            <p:nvPr/>
          </p:nvSpPr>
          <p:spPr>
            <a:xfrm>
              <a:off x="2150826" y="1941218"/>
              <a:ext cx="2675" cy="2824"/>
            </a:xfrm>
            <a:custGeom>
              <a:avLst/>
              <a:gdLst/>
              <a:ahLst/>
              <a:cxnLst/>
              <a:rect l="l" t="t" r="r" b="b"/>
              <a:pathLst>
                <a:path w="197" h="208" extrusionOk="0">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98"/>
            <p:cNvSpPr/>
            <p:nvPr/>
          </p:nvSpPr>
          <p:spPr>
            <a:xfrm>
              <a:off x="2158905" y="1969785"/>
              <a:ext cx="1100" cy="68"/>
            </a:xfrm>
            <a:custGeom>
              <a:avLst/>
              <a:gdLst/>
              <a:ahLst/>
              <a:cxnLst/>
              <a:rect l="l" t="t" r="r" b="b"/>
              <a:pathLst>
                <a:path w="81" h="5" extrusionOk="0">
                  <a:moveTo>
                    <a:pt x="0" y="1"/>
                  </a:moveTo>
                  <a:cubicBezTo>
                    <a:pt x="21" y="4"/>
                    <a:pt x="49" y="4"/>
                    <a:pt x="81" y="4"/>
                  </a:cubicBezTo>
                  <a:cubicBezTo>
                    <a:pt x="49" y="4"/>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98"/>
            <p:cNvSpPr/>
            <p:nvPr/>
          </p:nvSpPr>
          <p:spPr>
            <a:xfrm>
              <a:off x="2161376" y="1981150"/>
              <a:ext cx="2105" cy="5146"/>
            </a:xfrm>
            <a:custGeom>
              <a:avLst/>
              <a:gdLst/>
              <a:ahLst/>
              <a:cxnLst/>
              <a:rect l="l" t="t" r="r" b="b"/>
              <a:pathLst>
                <a:path w="155" h="379" extrusionOk="0">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98"/>
            <p:cNvSpPr/>
            <p:nvPr/>
          </p:nvSpPr>
          <p:spPr>
            <a:xfrm>
              <a:off x="2163277" y="1985997"/>
              <a:ext cx="339" cy="543"/>
            </a:xfrm>
            <a:custGeom>
              <a:avLst/>
              <a:gdLst/>
              <a:ahLst/>
              <a:cxnLst/>
              <a:rect l="l" t="t" r="r" b="b"/>
              <a:pathLst>
                <a:path w="25" h="40" extrusionOk="0">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98"/>
            <p:cNvSpPr/>
            <p:nvPr/>
          </p:nvSpPr>
          <p:spPr>
            <a:xfrm>
              <a:off x="2152917" y="1943974"/>
              <a:ext cx="584" cy="109"/>
            </a:xfrm>
            <a:custGeom>
              <a:avLst/>
              <a:gdLst/>
              <a:ahLst/>
              <a:cxnLst/>
              <a:rect l="l" t="t" r="r" b="b"/>
              <a:pathLst>
                <a:path w="43" h="8" extrusionOk="0">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98"/>
            <p:cNvSpPr/>
            <p:nvPr/>
          </p:nvSpPr>
          <p:spPr>
            <a:xfrm>
              <a:off x="2160711" y="1877105"/>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98"/>
            <p:cNvSpPr/>
            <p:nvPr/>
          </p:nvSpPr>
          <p:spPr>
            <a:xfrm>
              <a:off x="2160656" y="1875680"/>
              <a:ext cx="14" cy="394"/>
            </a:xfrm>
            <a:custGeom>
              <a:avLst/>
              <a:gdLst/>
              <a:ahLst/>
              <a:cxnLst/>
              <a:rect l="l" t="t" r="r" b="b"/>
              <a:pathLst>
                <a:path w="1" h="29" extrusionOk="0">
                  <a:moveTo>
                    <a:pt x="1" y="0"/>
                  </a:moveTo>
                  <a:lnTo>
                    <a:pt x="1" y="28"/>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98"/>
            <p:cNvSpPr/>
            <p:nvPr/>
          </p:nvSpPr>
          <p:spPr>
            <a:xfrm>
              <a:off x="2160751" y="18774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98"/>
            <p:cNvSpPr/>
            <p:nvPr/>
          </p:nvSpPr>
          <p:spPr>
            <a:xfrm>
              <a:off x="2160656" y="1875055"/>
              <a:ext cx="14" cy="489"/>
            </a:xfrm>
            <a:custGeom>
              <a:avLst/>
              <a:gdLst/>
              <a:ahLst/>
              <a:cxnLst/>
              <a:rect l="l" t="t" r="r" b="b"/>
              <a:pathLst>
                <a:path w="1" h="36" extrusionOk="0">
                  <a:moveTo>
                    <a:pt x="1" y="1"/>
                  </a:moveTo>
                  <a:lnTo>
                    <a:pt x="1"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98"/>
            <p:cNvSpPr/>
            <p:nvPr/>
          </p:nvSpPr>
          <p:spPr>
            <a:xfrm>
              <a:off x="2160711" y="1876671"/>
              <a:ext cx="14" cy="258"/>
            </a:xfrm>
            <a:custGeom>
              <a:avLst/>
              <a:gdLst/>
              <a:ahLst/>
              <a:cxnLst/>
              <a:rect l="l" t="t" r="r" b="b"/>
              <a:pathLst>
                <a:path w="1" h="19" extrusionOk="0">
                  <a:moveTo>
                    <a:pt x="0" y="1"/>
                  </a:moveTo>
                  <a:lnTo>
                    <a:pt x="0" y="18"/>
                  </a:lnTo>
                  <a:cubicBezTo>
                    <a:pt x="0" y="11"/>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98"/>
            <p:cNvSpPr/>
            <p:nvPr/>
          </p:nvSpPr>
          <p:spPr>
            <a:xfrm>
              <a:off x="2149536" y="1937946"/>
              <a:ext cx="14" cy="815"/>
            </a:xfrm>
            <a:custGeom>
              <a:avLst/>
              <a:gdLst/>
              <a:ahLst/>
              <a:cxnLst/>
              <a:rect l="l" t="t" r="r" b="b"/>
              <a:pathLst>
                <a:path w="1" h="60" extrusionOk="0">
                  <a:moveTo>
                    <a:pt x="1" y="0"/>
                  </a:moveTo>
                  <a:lnTo>
                    <a:pt x="1" y="60"/>
                  </a:lnTo>
                  <a:cubicBezTo>
                    <a:pt x="1" y="39"/>
                    <a:pt x="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98"/>
            <p:cNvSpPr/>
            <p:nvPr/>
          </p:nvSpPr>
          <p:spPr>
            <a:xfrm>
              <a:off x="2149536" y="1938896"/>
              <a:ext cx="14" cy="869"/>
            </a:xfrm>
            <a:custGeom>
              <a:avLst/>
              <a:gdLst/>
              <a:ahLst/>
              <a:cxnLst/>
              <a:rect l="l" t="t" r="r" b="b"/>
              <a:pathLst>
                <a:path w="1" h="64" extrusionOk="0">
                  <a:moveTo>
                    <a:pt x="1" y="6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98"/>
            <p:cNvSpPr/>
            <p:nvPr/>
          </p:nvSpPr>
          <p:spPr>
            <a:xfrm>
              <a:off x="2160616" y="1874444"/>
              <a:ext cx="14" cy="584"/>
            </a:xfrm>
            <a:custGeom>
              <a:avLst/>
              <a:gdLst/>
              <a:ahLst/>
              <a:cxnLst/>
              <a:rect l="l" t="t" r="r" b="b"/>
              <a:pathLst>
                <a:path w="1"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98"/>
            <p:cNvSpPr/>
            <p:nvPr/>
          </p:nvSpPr>
          <p:spPr>
            <a:xfrm>
              <a:off x="2160711" y="1876195"/>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98"/>
            <p:cNvSpPr/>
            <p:nvPr/>
          </p:nvSpPr>
          <p:spPr>
            <a:xfrm>
              <a:off x="2160331" y="1868741"/>
              <a:ext cx="299" cy="5716"/>
            </a:xfrm>
            <a:custGeom>
              <a:avLst/>
              <a:gdLst/>
              <a:ahLst/>
              <a:cxnLst/>
              <a:rect l="l" t="t" r="r" b="b"/>
              <a:pathLst>
                <a:path w="22" h="421" extrusionOk="0">
                  <a:moveTo>
                    <a:pt x="0" y="1"/>
                  </a:moveTo>
                  <a:cubicBezTo>
                    <a:pt x="7" y="154"/>
                    <a:pt x="14" y="301"/>
                    <a:pt x="21" y="420"/>
                  </a:cubicBezTo>
                  <a:cubicBezTo>
                    <a:pt x="18" y="301"/>
                    <a:pt x="7" y="15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98"/>
            <p:cNvSpPr/>
            <p:nvPr/>
          </p:nvSpPr>
          <p:spPr>
            <a:xfrm>
              <a:off x="2149631" y="1932379"/>
              <a:ext cx="1344" cy="3910"/>
            </a:xfrm>
            <a:custGeom>
              <a:avLst/>
              <a:gdLst/>
              <a:ahLst/>
              <a:cxnLst/>
              <a:rect l="l" t="t" r="r" b="b"/>
              <a:pathLst>
                <a:path w="99" h="288" extrusionOk="0">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98"/>
            <p:cNvSpPr/>
            <p:nvPr/>
          </p:nvSpPr>
          <p:spPr>
            <a:xfrm>
              <a:off x="2149536" y="193975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98"/>
            <p:cNvSpPr/>
            <p:nvPr/>
          </p:nvSpPr>
          <p:spPr>
            <a:xfrm>
              <a:off x="2229209" y="1797813"/>
              <a:ext cx="78193" cy="78641"/>
            </a:xfrm>
            <a:custGeom>
              <a:avLst/>
              <a:gdLst/>
              <a:ahLst/>
              <a:cxnLst/>
              <a:rect l="l" t="t" r="r" b="b"/>
              <a:pathLst>
                <a:path w="5759" h="5792" extrusionOk="0">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98"/>
            <p:cNvSpPr/>
            <p:nvPr/>
          </p:nvSpPr>
          <p:spPr>
            <a:xfrm>
              <a:off x="2231531" y="1797813"/>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98"/>
            <p:cNvSpPr/>
            <p:nvPr/>
          </p:nvSpPr>
          <p:spPr>
            <a:xfrm>
              <a:off x="2115742" y="2027164"/>
              <a:ext cx="39035" cy="44263"/>
            </a:xfrm>
            <a:custGeom>
              <a:avLst/>
              <a:gdLst/>
              <a:ahLst/>
              <a:cxnLst/>
              <a:rect l="l" t="t" r="r" b="b"/>
              <a:pathLst>
                <a:path w="2875" h="3260" extrusionOk="0">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98"/>
            <p:cNvSpPr/>
            <p:nvPr/>
          </p:nvSpPr>
          <p:spPr>
            <a:xfrm>
              <a:off x="2135375" y="2027164"/>
              <a:ext cx="9952" cy="434"/>
            </a:xfrm>
            <a:custGeom>
              <a:avLst/>
              <a:gdLst/>
              <a:ahLst/>
              <a:cxnLst/>
              <a:rect l="l" t="t" r="r" b="b"/>
              <a:pathLst>
                <a:path w="733" h="32" extrusionOk="0">
                  <a:moveTo>
                    <a:pt x="0" y="0"/>
                  </a:moveTo>
                  <a:cubicBezTo>
                    <a:pt x="63" y="4"/>
                    <a:pt x="399" y="21"/>
                    <a:pt x="732" y="32"/>
                  </a:cubicBezTo>
                  <a:cubicBezTo>
                    <a:pt x="410" y="21"/>
                    <a:pt x="8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98"/>
            <p:cNvSpPr/>
            <p:nvPr/>
          </p:nvSpPr>
          <p:spPr>
            <a:xfrm>
              <a:off x="2119218" y="2027924"/>
              <a:ext cx="13605" cy="8147"/>
            </a:xfrm>
            <a:custGeom>
              <a:avLst/>
              <a:gdLst/>
              <a:ahLst/>
              <a:cxnLst/>
              <a:rect l="l" t="t" r="r" b="b"/>
              <a:pathLst>
                <a:path w="1002" h="600" extrusionOk="0">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98"/>
            <p:cNvSpPr/>
            <p:nvPr/>
          </p:nvSpPr>
          <p:spPr>
            <a:xfrm>
              <a:off x="2132184" y="2028019"/>
              <a:ext cx="163" cy="54"/>
            </a:xfrm>
            <a:custGeom>
              <a:avLst/>
              <a:gdLst/>
              <a:ahLst/>
              <a:cxnLst/>
              <a:rect l="l" t="t" r="r" b="b"/>
              <a:pathLst>
                <a:path w="12" h="4" extrusionOk="0">
                  <a:moveTo>
                    <a:pt x="11"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98"/>
            <p:cNvSpPr/>
            <p:nvPr/>
          </p:nvSpPr>
          <p:spPr>
            <a:xfrm>
              <a:off x="2133040" y="2031576"/>
              <a:ext cx="14" cy="394"/>
            </a:xfrm>
            <a:custGeom>
              <a:avLst/>
              <a:gdLst/>
              <a:ahLst/>
              <a:cxnLst/>
              <a:rect l="l" t="t" r="r" b="b"/>
              <a:pathLst>
                <a:path w="1" h="29" extrusionOk="0">
                  <a:moveTo>
                    <a:pt x="1" y="1"/>
                  </a:moveTo>
                  <a:lnTo>
                    <a:pt x="1" y="29"/>
                  </a:ln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98"/>
            <p:cNvSpPr/>
            <p:nvPr/>
          </p:nvSpPr>
          <p:spPr>
            <a:xfrm>
              <a:off x="2133040" y="2027870"/>
              <a:ext cx="14" cy="163"/>
            </a:xfrm>
            <a:custGeom>
              <a:avLst/>
              <a:gdLst/>
              <a:ahLst/>
              <a:cxnLst/>
              <a:rect l="l" t="t" r="r" b="b"/>
              <a:pathLst>
                <a:path w="1" h="12" extrusionOk="0">
                  <a:moveTo>
                    <a:pt x="1" y="1"/>
                  </a:moveTo>
                  <a:lnTo>
                    <a:pt x="1" y="1"/>
                  </a:ln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98"/>
            <p:cNvSpPr/>
            <p:nvPr/>
          </p:nvSpPr>
          <p:spPr>
            <a:xfrm>
              <a:off x="2133094" y="2030246"/>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98"/>
            <p:cNvSpPr/>
            <p:nvPr/>
          </p:nvSpPr>
          <p:spPr>
            <a:xfrm>
              <a:off x="2133094" y="2028345"/>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98"/>
            <p:cNvSpPr/>
            <p:nvPr/>
          </p:nvSpPr>
          <p:spPr>
            <a:xfrm>
              <a:off x="2133094" y="2029010"/>
              <a:ext cx="14" cy="258"/>
            </a:xfrm>
            <a:custGeom>
              <a:avLst/>
              <a:gdLst/>
              <a:ahLst/>
              <a:cxnLst/>
              <a:rect l="l" t="t" r="r" b="b"/>
              <a:pathLst>
                <a:path w="1" h="19" extrusionOk="0">
                  <a:moveTo>
                    <a:pt x="0"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98"/>
            <p:cNvSpPr/>
            <p:nvPr/>
          </p:nvSpPr>
          <p:spPr>
            <a:xfrm>
              <a:off x="2133094" y="2030816"/>
              <a:ext cx="14" cy="584"/>
            </a:xfrm>
            <a:custGeom>
              <a:avLst/>
              <a:gdLst/>
              <a:ahLst/>
              <a:cxnLst/>
              <a:rect l="l" t="t" r="r" b="b"/>
              <a:pathLst>
                <a:path w="1" h="43" extrusionOk="0">
                  <a:moveTo>
                    <a:pt x="0" y="1"/>
                  </a:moveTo>
                  <a:lnTo>
                    <a:pt x="0" y="43"/>
                  </a:lnTo>
                  <a:cubicBezTo>
                    <a:pt x="0" y="29"/>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98"/>
            <p:cNvSpPr/>
            <p:nvPr/>
          </p:nvSpPr>
          <p:spPr>
            <a:xfrm>
              <a:off x="2133094" y="2029635"/>
              <a:ext cx="14" cy="299"/>
            </a:xfrm>
            <a:custGeom>
              <a:avLst/>
              <a:gdLst/>
              <a:ahLst/>
              <a:cxnLst/>
              <a:rect l="l" t="t" r="r" b="b"/>
              <a:pathLst>
                <a:path w="1" h="22" extrusionOk="0">
                  <a:moveTo>
                    <a:pt x="0" y="0"/>
                  </a:moveTo>
                  <a:lnTo>
                    <a:pt x="0" y="21"/>
                  </a:ln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98"/>
            <p:cNvSpPr/>
            <p:nvPr/>
          </p:nvSpPr>
          <p:spPr>
            <a:xfrm>
              <a:off x="2133040" y="2032160"/>
              <a:ext cx="14" cy="339"/>
            </a:xfrm>
            <a:custGeom>
              <a:avLst/>
              <a:gdLst/>
              <a:ahLst/>
              <a:cxnLst/>
              <a:rect l="l" t="t" r="r" b="b"/>
              <a:pathLst>
                <a:path w="1" h="25" extrusionOk="0">
                  <a:moveTo>
                    <a:pt x="1" y="0"/>
                  </a:moveTo>
                  <a:lnTo>
                    <a:pt x="1" y="25"/>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98"/>
            <p:cNvSpPr/>
            <p:nvPr/>
          </p:nvSpPr>
          <p:spPr>
            <a:xfrm>
              <a:off x="2132809" y="2034767"/>
              <a:ext cx="54" cy="353"/>
            </a:xfrm>
            <a:custGeom>
              <a:avLst/>
              <a:gdLst/>
              <a:ahLst/>
              <a:cxnLst/>
              <a:rect l="l" t="t" r="r" b="b"/>
              <a:pathLst>
                <a:path w="4" h="26" extrusionOk="0">
                  <a:moveTo>
                    <a:pt x="4"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98"/>
            <p:cNvSpPr/>
            <p:nvPr/>
          </p:nvSpPr>
          <p:spPr>
            <a:xfrm>
              <a:off x="2132809" y="2035107"/>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98"/>
            <p:cNvSpPr/>
            <p:nvPr/>
          </p:nvSpPr>
          <p:spPr>
            <a:xfrm>
              <a:off x="2122680" y="2035867"/>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98"/>
            <p:cNvSpPr/>
            <p:nvPr/>
          </p:nvSpPr>
          <p:spPr>
            <a:xfrm>
              <a:off x="2132904" y="203444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98"/>
            <p:cNvSpPr/>
            <p:nvPr/>
          </p:nvSpPr>
          <p:spPr>
            <a:xfrm>
              <a:off x="2132904" y="203406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98"/>
            <p:cNvSpPr/>
            <p:nvPr/>
          </p:nvSpPr>
          <p:spPr>
            <a:xfrm>
              <a:off x="2123400"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98"/>
            <p:cNvSpPr/>
            <p:nvPr/>
          </p:nvSpPr>
          <p:spPr>
            <a:xfrm>
              <a:off x="2123495"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98"/>
            <p:cNvSpPr/>
            <p:nvPr/>
          </p:nvSpPr>
          <p:spPr>
            <a:xfrm>
              <a:off x="2122925" y="2035813"/>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98"/>
            <p:cNvSpPr/>
            <p:nvPr/>
          </p:nvSpPr>
          <p:spPr>
            <a:xfrm>
              <a:off x="2123115" y="203581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98"/>
            <p:cNvSpPr/>
            <p:nvPr/>
          </p:nvSpPr>
          <p:spPr>
            <a:xfrm>
              <a:off x="2132999" y="2032676"/>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98"/>
            <p:cNvSpPr/>
            <p:nvPr/>
          </p:nvSpPr>
          <p:spPr>
            <a:xfrm>
              <a:off x="2121974" y="2035908"/>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98"/>
            <p:cNvSpPr/>
            <p:nvPr/>
          </p:nvSpPr>
          <p:spPr>
            <a:xfrm>
              <a:off x="2132945" y="2033627"/>
              <a:ext cx="14" cy="299"/>
            </a:xfrm>
            <a:custGeom>
              <a:avLst/>
              <a:gdLst/>
              <a:ahLst/>
              <a:cxnLst/>
              <a:rect l="l" t="t" r="r" b="b"/>
              <a:pathLst>
                <a:path w="1" h="22" extrusionOk="0">
                  <a:moveTo>
                    <a:pt x="1"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98"/>
            <p:cNvSpPr/>
            <p:nvPr/>
          </p:nvSpPr>
          <p:spPr>
            <a:xfrm>
              <a:off x="2121499" y="2035962"/>
              <a:ext cx="394" cy="54"/>
            </a:xfrm>
            <a:custGeom>
              <a:avLst/>
              <a:gdLst/>
              <a:ahLst/>
              <a:cxnLst/>
              <a:rect l="l" t="t" r="r" b="b"/>
              <a:pathLst>
                <a:path w="29" h="4" extrusionOk="0">
                  <a:moveTo>
                    <a:pt x="2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98"/>
            <p:cNvSpPr/>
            <p:nvPr/>
          </p:nvSpPr>
          <p:spPr>
            <a:xfrm>
              <a:off x="2132945" y="2033151"/>
              <a:ext cx="68" cy="353"/>
            </a:xfrm>
            <a:custGeom>
              <a:avLst/>
              <a:gdLst/>
              <a:ahLst/>
              <a:cxnLst/>
              <a:rect l="l" t="t" r="r" b="b"/>
              <a:pathLst>
                <a:path w="5" h="26" extrusionOk="0">
                  <a:moveTo>
                    <a:pt x="4" y="1"/>
                  </a:moveTo>
                  <a:cubicBezTo>
                    <a:pt x="4" y="8"/>
                    <a:pt x="1" y="18"/>
                    <a:pt x="4" y="25"/>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98"/>
            <p:cNvSpPr/>
            <p:nvPr/>
          </p:nvSpPr>
          <p:spPr>
            <a:xfrm>
              <a:off x="2122354" y="2035867"/>
              <a:ext cx="299" cy="54"/>
            </a:xfrm>
            <a:custGeom>
              <a:avLst/>
              <a:gdLst/>
              <a:ahLst/>
              <a:cxnLst/>
              <a:rect l="l" t="t" r="r" b="b"/>
              <a:pathLst>
                <a:path w="22" h="4" extrusionOk="0">
                  <a:moveTo>
                    <a:pt x="2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98"/>
            <p:cNvSpPr/>
            <p:nvPr/>
          </p:nvSpPr>
          <p:spPr>
            <a:xfrm>
              <a:off x="2132279" y="2016560"/>
              <a:ext cx="49884" cy="63380"/>
            </a:xfrm>
            <a:custGeom>
              <a:avLst/>
              <a:gdLst/>
              <a:ahLst/>
              <a:cxnLst/>
              <a:rect l="l" t="t" r="r" b="b"/>
              <a:pathLst>
                <a:path w="3674" h="4668" extrusionOk="0">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98"/>
            <p:cNvSpPr/>
            <p:nvPr/>
          </p:nvSpPr>
          <p:spPr>
            <a:xfrm>
              <a:off x="2168070" y="2023593"/>
              <a:ext cx="394" cy="638"/>
            </a:xfrm>
            <a:custGeom>
              <a:avLst/>
              <a:gdLst/>
              <a:ahLst/>
              <a:cxnLst/>
              <a:rect l="l" t="t" r="r" b="b"/>
              <a:pathLst>
                <a:path w="29" h="47" extrusionOk="0">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98"/>
            <p:cNvSpPr/>
            <p:nvPr/>
          </p:nvSpPr>
          <p:spPr>
            <a:xfrm>
              <a:off x="2166359" y="2024217"/>
              <a:ext cx="1724" cy="6191"/>
            </a:xfrm>
            <a:custGeom>
              <a:avLst/>
              <a:gdLst/>
              <a:ahLst/>
              <a:cxnLst/>
              <a:rect l="l" t="t" r="r" b="b"/>
              <a:pathLst>
                <a:path w="127" h="456" extrusionOk="0">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98"/>
            <p:cNvSpPr/>
            <p:nvPr/>
          </p:nvSpPr>
          <p:spPr>
            <a:xfrm>
              <a:off x="2147065" y="2027639"/>
              <a:ext cx="1779" cy="54"/>
            </a:xfrm>
            <a:custGeom>
              <a:avLst/>
              <a:gdLst/>
              <a:ahLst/>
              <a:cxnLst/>
              <a:rect l="l" t="t" r="r" b="b"/>
              <a:pathLst>
                <a:path w="131" h="4" extrusionOk="0">
                  <a:moveTo>
                    <a:pt x="1" y="0"/>
                  </a:moveTo>
                  <a:lnTo>
                    <a:pt x="13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98"/>
            <p:cNvSpPr/>
            <p:nvPr/>
          </p:nvSpPr>
          <p:spPr>
            <a:xfrm>
              <a:off x="2149306" y="202773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98"/>
            <p:cNvSpPr/>
            <p:nvPr/>
          </p:nvSpPr>
          <p:spPr>
            <a:xfrm>
              <a:off x="2167934" y="2023837"/>
              <a:ext cx="394" cy="679"/>
            </a:xfrm>
            <a:custGeom>
              <a:avLst/>
              <a:gdLst/>
              <a:ahLst/>
              <a:cxnLst/>
              <a:rect l="l" t="t" r="r" b="b"/>
              <a:pathLst>
                <a:path w="29" h="50" extrusionOk="0">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98"/>
            <p:cNvSpPr/>
            <p:nvPr/>
          </p:nvSpPr>
          <p:spPr>
            <a:xfrm>
              <a:off x="2132184" y="2072553"/>
              <a:ext cx="68" cy="68"/>
            </a:xfrm>
            <a:custGeom>
              <a:avLst/>
              <a:gdLst/>
              <a:ahLst/>
              <a:cxnLst/>
              <a:rect l="l" t="t" r="r" b="b"/>
              <a:pathLst>
                <a:path w="5" h="5" extrusionOk="0">
                  <a:moveTo>
                    <a:pt x="1" y="4"/>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98"/>
            <p:cNvSpPr/>
            <p:nvPr/>
          </p:nvSpPr>
          <p:spPr>
            <a:xfrm>
              <a:off x="2146400" y="2033532"/>
              <a:ext cx="68" cy="489"/>
            </a:xfrm>
            <a:custGeom>
              <a:avLst/>
              <a:gdLst/>
              <a:ahLst/>
              <a:cxnLst/>
              <a:rect l="l" t="t" r="r" b="b"/>
              <a:pathLst>
                <a:path w="5" h="36" extrusionOk="0">
                  <a:moveTo>
                    <a:pt x="4" y="1"/>
                  </a:moveTo>
                  <a:lnTo>
                    <a:pt x="4" y="1"/>
                  </a:lnTo>
                  <a:cubicBezTo>
                    <a:pt x="1" y="15"/>
                    <a:pt x="1" y="25"/>
                    <a:pt x="1" y="36"/>
                  </a:cubicBezTo>
                  <a:cubicBezTo>
                    <a:pt x="4"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98"/>
            <p:cNvSpPr/>
            <p:nvPr/>
          </p:nvSpPr>
          <p:spPr>
            <a:xfrm>
              <a:off x="2132660" y="2071983"/>
              <a:ext cx="299" cy="204"/>
            </a:xfrm>
            <a:custGeom>
              <a:avLst/>
              <a:gdLst/>
              <a:ahLst/>
              <a:cxnLst/>
              <a:rect l="l" t="t" r="r" b="b"/>
              <a:pathLst>
                <a:path w="22" h="15" extrusionOk="0">
                  <a:moveTo>
                    <a:pt x="1" y="15"/>
                  </a:moveTo>
                  <a:cubicBezTo>
                    <a:pt x="8" y="11"/>
                    <a:pt x="15" y="4"/>
                    <a:pt x="22" y="1"/>
                  </a:cubicBezTo>
                  <a:cubicBezTo>
                    <a:pt x="15" y="4"/>
                    <a:pt x="8"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98"/>
            <p:cNvSpPr/>
            <p:nvPr/>
          </p:nvSpPr>
          <p:spPr>
            <a:xfrm>
              <a:off x="2133759" y="2071603"/>
              <a:ext cx="244" cy="68"/>
            </a:xfrm>
            <a:custGeom>
              <a:avLst/>
              <a:gdLst/>
              <a:ahLst/>
              <a:cxnLst/>
              <a:rect l="l" t="t" r="r" b="b"/>
              <a:pathLst>
                <a:path w="18" h="5" extrusionOk="0">
                  <a:moveTo>
                    <a:pt x="0"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98"/>
            <p:cNvSpPr/>
            <p:nvPr/>
          </p:nvSpPr>
          <p:spPr>
            <a:xfrm>
              <a:off x="2132334" y="2072268"/>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98"/>
            <p:cNvSpPr/>
            <p:nvPr/>
          </p:nvSpPr>
          <p:spPr>
            <a:xfrm>
              <a:off x="2133379" y="2071657"/>
              <a:ext cx="244" cy="109"/>
            </a:xfrm>
            <a:custGeom>
              <a:avLst/>
              <a:gdLst/>
              <a:ahLst/>
              <a:cxnLst/>
              <a:rect l="l" t="t" r="r" b="b"/>
              <a:pathLst>
                <a:path w="18" h="8" extrusionOk="0">
                  <a:moveTo>
                    <a:pt x="0"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98"/>
            <p:cNvSpPr/>
            <p:nvPr/>
          </p:nvSpPr>
          <p:spPr>
            <a:xfrm>
              <a:off x="2134140" y="2071562"/>
              <a:ext cx="394" cy="14"/>
            </a:xfrm>
            <a:custGeom>
              <a:avLst/>
              <a:gdLst/>
              <a:ahLst/>
              <a:cxnLst/>
              <a:rect l="l" t="t" r="r" b="b"/>
              <a:pathLst>
                <a:path w="29" h="1" extrusionOk="0">
                  <a:moveTo>
                    <a:pt x="0" y="0"/>
                  </a:moveTo>
                  <a:cubicBezTo>
                    <a:pt x="7" y="0"/>
                    <a:pt x="18" y="0"/>
                    <a:pt x="28" y="0"/>
                  </a:cubicBezTo>
                  <a:cubicBezTo>
                    <a:pt x="18" y="0"/>
                    <a:pt x="7"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98"/>
            <p:cNvSpPr/>
            <p:nvPr/>
          </p:nvSpPr>
          <p:spPr>
            <a:xfrm>
              <a:off x="2143359" y="2058297"/>
              <a:ext cx="1100" cy="1819"/>
            </a:xfrm>
            <a:custGeom>
              <a:avLst/>
              <a:gdLst/>
              <a:ahLst/>
              <a:cxnLst/>
              <a:rect l="l" t="t" r="r" b="b"/>
              <a:pathLst>
                <a:path w="81" h="134" extrusionOk="0">
                  <a:moveTo>
                    <a:pt x="81" y="134"/>
                  </a:moveTo>
                  <a:cubicBezTo>
                    <a:pt x="60" y="84"/>
                    <a:pt x="32" y="39"/>
                    <a:pt x="0" y="0"/>
                  </a:cubicBezTo>
                  <a:cubicBezTo>
                    <a:pt x="32" y="39"/>
                    <a:pt x="60" y="84"/>
                    <a:pt x="81"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98"/>
            <p:cNvSpPr/>
            <p:nvPr/>
          </p:nvSpPr>
          <p:spPr>
            <a:xfrm>
              <a:off x="2146685" y="2030436"/>
              <a:ext cx="109" cy="774"/>
            </a:xfrm>
            <a:custGeom>
              <a:avLst/>
              <a:gdLst/>
              <a:ahLst/>
              <a:cxnLst/>
              <a:rect l="l" t="t" r="r" b="b"/>
              <a:pathLst>
                <a:path w="8" h="57" extrusionOk="0">
                  <a:moveTo>
                    <a:pt x="8" y="1"/>
                  </a:moveTo>
                  <a:cubicBezTo>
                    <a:pt x="4" y="18"/>
                    <a:pt x="1" y="39"/>
                    <a:pt x="1" y="57"/>
                  </a:cubicBez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98"/>
            <p:cNvSpPr/>
            <p:nvPr/>
          </p:nvSpPr>
          <p:spPr>
            <a:xfrm>
              <a:off x="2146780" y="2029350"/>
              <a:ext cx="109" cy="910"/>
            </a:xfrm>
            <a:custGeom>
              <a:avLst/>
              <a:gdLst/>
              <a:ahLst/>
              <a:cxnLst/>
              <a:rect l="l" t="t" r="r" b="b"/>
              <a:pathLst>
                <a:path w="8" h="67" extrusionOk="0">
                  <a:moveTo>
                    <a:pt x="1" y="6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98"/>
            <p:cNvSpPr/>
            <p:nvPr/>
          </p:nvSpPr>
          <p:spPr>
            <a:xfrm>
              <a:off x="2132945" y="2071793"/>
              <a:ext cx="353" cy="204"/>
            </a:xfrm>
            <a:custGeom>
              <a:avLst/>
              <a:gdLst/>
              <a:ahLst/>
              <a:cxnLst/>
              <a:rect l="l" t="t" r="r" b="b"/>
              <a:pathLst>
                <a:path w="26" h="15" extrusionOk="0">
                  <a:moveTo>
                    <a:pt x="1" y="15"/>
                  </a:moveTo>
                  <a:cubicBezTo>
                    <a:pt x="8" y="8"/>
                    <a:pt x="18" y="4"/>
                    <a:pt x="25" y="1"/>
                  </a:cubicBezTo>
                  <a:cubicBezTo>
                    <a:pt x="18"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98"/>
            <p:cNvSpPr/>
            <p:nvPr/>
          </p:nvSpPr>
          <p:spPr>
            <a:xfrm>
              <a:off x="2146590" y="2031386"/>
              <a:ext cx="68" cy="638"/>
            </a:xfrm>
            <a:custGeom>
              <a:avLst/>
              <a:gdLst/>
              <a:ahLst/>
              <a:cxnLst/>
              <a:rect l="l" t="t" r="r" b="b"/>
              <a:pathLst>
                <a:path w="5" h="47" extrusionOk="0">
                  <a:moveTo>
                    <a:pt x="1" y="47"/>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98"/>
            <p:cNvSpPr/>
            <p:nvPr/>
          </p:nvSpPr>
          <p:spPr>
            <a:xfrm>
              <a:off x="2146930" y="2027639"/>
              <a:ext cx="149" cy="1575"/>
            </a:xfrm>
            <a:custGeom>
              <a:avLst/>
              <a:gdLst/>
              <a:ahLst/>
              <a:cxnLst/>
              <a:rect l="l" t="t" r="r" b="b"/>
              <a:pathLst>
                <a:path w="11" h="116" extrusionOk="0">
                  <a:moveTo>
                    <a:pt x="11" y="0"/>
                  </a:moveTo>
                  <a:cubicBezTo>
                    <a:pt x="7" y="42"/>
                    <a:pt x="4" y="81"/>
                    <a:pt x="0" y="116"/>
                  </a:cubicBezTo>
                  <a:cubicBezTo>
                    <a:pt x="4" y="81"/>
                    <a:pt x="7" y="42"/>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98"/>
            <p:cNvSpPr/>
            <p:nvPr/>
          </p:nvSpPr>
          <p:spPr>
            <a:xfrm>
              <a:off x="2146549" y="2032201"/>
              <a:ext cx="54" cy="584"/>
            </a:xfrm>
            <a:custGeom>
              <a:avLst/>
              <a:gdLst/>
              <a:ahLst/>
              <a:cxnLst/>
              <a:rect l="l" t="t" r="r" b="b"/>
              <a:pathLst>
                <a:path w="4" h="43" extrusionOk="0">
                  <a:moveTo>
                    <a:pt x="4" y="1"/>
                  </a:moveTo>
                  <a:cubicBezTo>
                    <a:pt x="0" y="18"/>
                    <a:pt x="0" y="29"/>
                    <a:pt x="0" y="43"/>
                  </a:cubicBezTo>
                  <a:cubicBezTo>
                    <a:pt x="0" y="32"/>
                    <a:pt x="0"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98"/>
            <p:cNvSpPr/>
            <p:nvPr/>
          </p:nvSpPr>
          <p:spPr>
            <a:xfrm>
              <a:off x="2136135" y="2062329"/>
              <a:ext cx="3150" cy="543"/>
            </a:xfrm>
            <a:custGeom>
              <a:avLst/>
              <a:gdLst/>
              <a:ahLst/>
              <a:cxnLst/>
              <a:rect l="l" t="t" r="r" b="b"/>
              <a:pathLst>
                <a:path w="232" h="40" extrusionOk="0">
                  <a:moveTo>
                    <a:pt x="195" y="1"/>
                  </a:moveTo>
                  <a:cubicBezTo>
                    <a:pt x="118" y="1"/>
                    <a:pt x="24" y="4"/>
                    <a:pt x="0" y="40"/>
                  </a:cubicBezTo>
                  <a:cubicBezTo>
                    <a:pt x="28" y="1"/>
                    <a:pt x="151" y="1"/>
                    <a:pt x="231" y="1"/>
                  </a:cubicBezTo>
                  <a:cubicBezTo>
                    <a:pt x="220" y="1"/>
                    <a:pt x="208" y="1"/>
                    <a:pt x="1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98"/>
            <p:cNvSpPr/>
            <p:nvPr/>
          </p:nvSpPr>
          <p:spPr>
            <a:xfrm>
              <a:off x="2146454" y="2032921"/>
              <a:ext cx="54" cy="489"/>
            </a:xfrm>
            <a:custGeom>
              <a:avLst/>
              <a:gdLst/>
              <a:ahLst/>
              <a:cxnLst/>
              <a:rect l="l" t="t" r="r" b="b"/>
              <a:pathLst>
                <a:path w="4" h="36" extrusionOk="0">
                  <a:moveTo>
                    <a:pt x="4" y="0"/>
                  </a:moveTo>
                  <a:lnTo>
                    <a:pt x="4" y="0"/>
                  </a:lnTo>
                  <a:cubicBezTo>
                    <a:pt x="0" y="14"/>
                    <a:pt x="0" y="25"/>
                    <a:pt x="0" y="35"/>
                  </a:cubicBezTo>
                  <a:cubicBezTo>
                    <a:pt x="4"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98"/>
            <p:cNvSpPr/>
            <p:nvPr/>
          </p:nvSpPr>
          <p:spPr>
            <a:xfrm>
              <a:off x="2208721" y="1867452"/>
              <a:ext cx="119645" cy="148131"/>
            </a:xfrm>
            <a:custGeom>
              <a:avLst/>
              <a:gdLst/>
              <a:ahLst/>
              <a:cxnLst/>
              <a:rect l="l" t="t" r="r" b="b"/>
              <a:pathLst>
                <a:path w="8812" h="10910" extrusionOk="0">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98"/>
            <p:cNvSpPr/>
            <p:nvPr/>
          </p:nvSpPr>
          <p:spPr>
            <a:xfrm>
              <a:off x="2215129" y="1960186"/>
              <a:ext cx="5295" cy="7196"/>
            </a:xfrm>
            <a:custGeom>
              <a:avLst/>
              <a:gdLst/>
              <a:ahLst/>
              <a:cxnLst/>
              <a:rect l="l" t="t" r="r" b="b"/>
              <a:pathLst>
                <a:path w="390" h="530" extrusionOk="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98"/>
            <p:cNvSpPr/>
            <p:nvPr/>
          </p:nvSpPr>
          <p:spPr>
            <a:xfrm>
              <a:off x="2245217" y="1998977"/>
              <a:ext cx="394" cy="625"/>
            </a:xfrm>
            <a:custGeom>
              <a:avLst/>
              <a:gdLst/>
              <a:ahLst/>
              <a:cxnLst/>
              <a:rect l="l" t="t" r="r" b="b"/>
              <a:pathLst>
                <a:path w="29" h="46" extrusionOk="0">
                  <a:moveTo>
                    <a:pt x="29" y="46"/>
                  </a:moveTo>
                  <a:lnTo>
                    <a:pt x="15" y="4"/>
                  </a:lnTo>
                  <a:lnTo>
                    <a:pt x="1" y="0"/>
                  </a:ln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98"/>
            <p:cNvSpPr/>
            <p:nvPr/>
          </p:nvSpPr>
          <p:spPr>
            <a:xfrm>
              <a:off x="2212183" y="1952922"/>
              <a:ext cx="68" cy="149"/>
            </a:xfrm>
            <a:custGeom>
              <a:avLst/>
              <a:gdLst/>
              <a:ahLst/>
              <a:cxnLst/>
              <a:rect l="l" t="t" r="r" b="b"/>
              <a:pathLst>
                <a:path w="5" h="11" extrusionOk="0">
                  <a:moveTo>
                    <a:pt x="1" y="0"/>
                  </a:moveTo>
                  <a:cubicBezTo>
                    <a:pt x="1" y="4"/>
                    <a:pt x="1"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98"/>
            <p:cNvSpPr/>
            <p:nvPr/>
          </p:nvSpPr>
          <p:spPr>
            <a:xfrm>
              <a:off x="2214994" y="1959385"/>
              <a:ext cx="244" cy="720"/>
            </a:xfrm>
            <a:custGeom>
              <a:avLst/>
              <a:gdLst/>
              <a:ahLst/>
              <a:cxnLst/>
              <a:rect l="l" t="t" r="r" b="b"/>
              <a:pathLst>
                <a:path w="18" h="53" extrusionOk="0">
                  <a:moveTo>
                    <a:pt x="0" y="53"/>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98"/>
            <p:cNvSpPr/>
            <p:nvPr/>
          </p:nvSpPr>
          <p:spPr>
            <a:xfrm>
              <a:off x="2208761" y="1945210"/>
              <a:ext cx="14" cy="258"/>
            </a:xfrm>
            <a:custGeom>
              <a:avLst/>
              <a:gdLst/>
              <a:ahLst/>
              <a:cxnLst/>
              <a:rect l="l" t="t" r="r" b="b"/>
              <a:pathLst>
                <a:path w="1" h="19" extrusionOk="0">
                  <a:moveTo>
                    <a:pt x="1" y="18"/>
                  </a:moveTo>
                  <a:cubicBezTo>
                    <a:pt x="1" y="11"/>
                    <a:pt x="1" y="8"/>
                    <a:pt x="1" y="1"/>
                  </a:cubicBezTo>
                  <a:cubicBezTo>
                    <a:pt x="1" y="8"/>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98"/>
            <p:cNvSpPr/>
            <p:nvPr/>
          </p:nvSpPr>
          <p:spPr>
            <a:xfrm>
              <a:off x="2212563" y="1953872"/>
              <a:ext cx="964" cy="1195"/>
            </a:xfrm>
            <a:custGeom>
              <a:avLst/>
              <a:gdLst/>
              <a:ahLst/>
              <a:cxnLst/>
              <a:rect l="l" t="t" r="r" b="b"/>
              <a:pathLst>
                <a:path w="71" h="88" extrusionOk="0">
                  <a:moveTo>
                    <a:pt x="71" y="88"/>
                  </a:moveTo>
                  <a:cubicBezTo>
                    <a:pt x="43" y="60"/>
                    <a:pt x="18" y="32"/>
                    <a:pt x="1" y="0"/>
                  </a:cubicBezTo>
                  <a:cubicBezTo>
                    <a:pt x="18" y="32"/>
                    <a:pt x="43" y="60"/>
                    <a:pt x="71"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98"/>
            <p:cNvSpPr/>
            <p:nvPr/>
          </p:nvSpPr>
          <p:spPr>
            <a:xfrm>
              <a:off x="2215279" y="1956343"/>
              <a:ext cx="54" cy="14"/>
            </a:xfrm>
            <a:custGeom>
              <a:avLst/>
              <a:gdLst/>
              <a:ahLst/>
              <a:cxnLst/>
              <a:rect l="l" t="t" r="r" b="b"/>
              <a:pathLst>
                <a:path w="4" h="1" extrusionOk="0">
                  <a:moveTo>
                    <a:pt x="4" y="0"/>
                  </a:moveTo>
                  <a:lnTo>
                    <a:pt x="4"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98"/>
            <p:cNvSpPr/>
            <p:nvPr/>
          </p:nvSpPr>
          <p:spPr>
            <a:xfrm>
              <a:off x="2212427" y="1953533"/>
              <a:ext cx="109" cy="299"/>
            </a:xfrm>
            <a:custGeom>
              <a:avLst/>
              <a:gdLst/>
              <a:ahLst/>
              <a:cxnLst/>
              <a:rect l="l" t="t" r="r" b="b"/>
              <a:pathLst>
                <a:path w="8" h="22" extrusionOk="0">
                  <a:moveTo>
                    <a:pt x="0" y="1"/>
                  </a:moveTo>
                  <a:cubicBezTo>
                    <a:pt x="4"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98"/>
            <p:cNvSpPr/>
            <p:nvPr/>
          </p:nvSpPr>
          <p:spPr>
            <a:xfrm>
              <a:off x="2212278" y="1953248"/>
              <a:ext cx="109" cy="258"/>
            </a:xfrm>
            <a:custGeom>
              <a:avLst/>
              <a:gdLst/>
              <a:ahLst/>
              <a:cxnLst/>
              <a:rect l="l" t="t" r="r" b="b"/>
              <a:pathLst>
                <a:path w="8" h="19" extrusionOk="0">
                  <a:moveTo>
                    <a:pt x="1" y="1"/>
                  </a:moveTo>
                  <a:cubicBezTo>
                    <a:pt x="1" y="4"/>
                    <a:pt x="4" y="11"/>
                    <a:pt x="8" y="18"/>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98"/>
            <p:cNvSpPr/>
            <p:nvPr/>
          </p:nvSpPr>
          <p:spPr>
            <a:xfrm>
              <a:off x="2216080" y="1961421"/>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98"/>
            <p:cNvSpPr/>
            <p:nvPr/>
          </p:nvSpPr>
          <p:spPr>
            <a:xfrm>
              <a:off x="2307348" y="1867601"/>
              <a:ext cx="394" cy="489"/>
            </a:xfrm>
            <a:custGeom>
              <a:avLst/>
              <a:gdLst/>
              <a:ahLst/>
              <a:cxnLst/>
              <a:rect l="l" t="t" r="r" b="b"/>
              <a:pathLst>
                <a:path w="29" h="36" extrusionOk="0">
                  <a:moveTo>
                    <a:pt x="0" y="3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98"/>
            <p:cNvSpPr/>
            <p:nvPr/>
          </p:nvSpPr>
          <p:spPr>
            <a:xfrm>
              <a:off x="2305583" y="1869312"/>
              <a:ext cx="353" cy="109"/>
            </a:xfrm>
            <a:custGeom>
              <a:avLst/>
              <a:gdLst/>
              <a:ahLst/>
              <a:cxnLst/>
              <a:rect l="l" t="t" r="r" b="b"/>
              <a:pathLst>
                <a:path w="26" h="8" extrusionOk="0">
                  <a:moveTo>
                    <a:pt x="1" y="7"/>
                  </a:moveTo>
                  <a:cubicBezTo>
                    <a:pt x="11" y="4"/>
                    <a:pt x="18" y="4"/>
                    <a:pt x="25" y="0"/>
                  </a:cubicBezTo>
                  <a:cubicBezTo>
                    <a:pt x="18" y="4"/>
                    <a:pt x="1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98"/>
            <p:cNvSpPr/>
            <p:nvPr/>
          </p:nvSpPr>
          <p:spPr>
            <a:xfrm>
              <a:off x="2306302" y="1868932"/>
              <a:ext cx="299" cy="204"/>
            </a:xfrm>
            <a:custGeom>
              <a:avLst/>
              <a:gdLst/>
              <a:ahLst/>
              <a:cxnLst/>
              <a:rect l="l" t="t" r="r" b="b"/>
              <a:pathLst>
                <a:path w="22" h="15" extrusionOk="0">
                  <a:moveTo>
                    <a:pt x="0" y="14"/>
                  </a:moveTo>
                  <a:cubicBezTo>
                    <a:pt x="7" y="11"/>
                    <a:pt x="14" y="4"/>
                    <a:pt x="21" y="0"/>
                  </a:cubicBezTo>
                  <a:cubicBezTo>
                    <a:pt x="14" y="4"/>
                    <a:pt x="7"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98"/>
            <p:cNvSpPr/>
            <p:nvPr/>
          </p:nvSpPr>
          <p:spPr>
            <a:xfrm>
              <a:off x="2305963" y="1869162"/>
              <a:ext cx="353" cy="163"/>
            </a:xfrm>
            <a:custGeom>
              <a:avLst/>
              <a:gdLst/>
              <a:ahLst/>
              <a:cxnLst/>
              <a:rect l="l" t="t" r="r" b="b"/>
              <a:pathLst>
                <a:path w="26" h="12" extrusionOk="0">
                  <a:moveTo>
                    <a:pt x="1" y="11"/>
                  </a:moveTo>
                  <a:cubicBezTo>
                    <a:pt x="11" y="8"/>
                    <a:pt x="18" y="4"/>
                    <a:pt x="25" y="1"/>
                  </a:cubicBezTo>
                  <a:cubicBezTo>
                    <a:pt x="18" y="4"/>
                    <a:pt x="1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98"/>
            <p:cNvSpPr/>
            <p:nvPr/>
          </p:nvSpPr>
          <p:spPr>
            <a:xfrm>
              <a:off x="2306628" y="1868646"/>
              <a:ext cx="299" cy="299"/>
            </a:xfrm>
            <a:custGeom>
              <a:avLst/>
              <a:gdLst/>
              <a:ahLst/>
              <a:cxnLst/>
              <a:rect l="l" t="t" r="r" b="b"/>
              <a:pathLst>
                <a:path w="22" h="22" extrusionOk="0">
                  <a:moveTo>
                    <a:pt x="22" y="0"/>
                  </a:moveTo>
                  <a:cubicBezTo>
                    <a:pt x="15" y="7"/>
                    <a:pt x="8" y="14"/>
                    <a:pt x="1" y="21"/>
                  </a:cubicBezTo>
                  <a:cubicBezTo>
                    <a:pt x="8" y="14"/>
                    <a:pt x="15" y="7"/>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98"/>
            <p:cNvSpPr/>
            <p:nvPr/>
          </p:nvSpPr>
          <p:spPr>
            <a:xfrm>
              <a:off x="2306968" y="1868171"/>
              <a:ext cx="339" cy="394"/>
            </a:xfrm>
            <a:custGeom>
              <a:avLst/>
              <a:gdLst/>
              <a:ahLst/>
              <a:cxnLst/>
              <a:rect l="l" t="t" r="r" b="b"/>
              <a:pathLst>
                <a:path w="25" h="29" extrusionOk="0">
                  <a:moveTo>
                    <a:pt x="25" y="0"/>
                  </a:moveTo>
                  <a:lnTo>
                    <a:pt x="25" y="0"/>
                  </a:lnTo>
                  <a:cubicBezTo>
                    <a:pt x="18" y="11"/>
                    <a:pt x="7" y="18"/>
                    <a:pt x="0" y="28"/>
                  </a:cubicBezTo>
                  <a:cubicBezTo>
                    <a:pt x="11"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98"/>
            <p:cNvSpPr/>
            <p:nvPr/>
          </p:nvSpPr>
          <p:spPr>
            <a:xfrm>
              <a:off x="2305162" y="1869407"/>
              <a:ext cx="394" cy="54"/>
            </a:xfrm>
            <a:custGeom>
              <a:avLst/>
              <a:gdLst/>
              <a:ahLst/>
              <a:cxnLst/>
              <a:rect l="l" t="t" r="r" b="b"/>
              <a:pathLst>
                <a:path w="29" h="4" extrusionOk="0">
                  <a:moveTo>
                    <a:pt x="0" y="4"/>
                  </a:moveTo>
                  <a:cubicBezTo>
                    <a:pt x="7" y="4"/>
                    <a:pt x="18" y="0"/>
                    <a:pt x="28" y="0"/>
                  </a:cubicBezTo>
                  <a:cubicBezTo>
                    <a:pt x="18" y="0"/>
                    <a:pt x="7"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98"/>
            <p:cNvSpPr/>
            <p:nvPr/>
          </p:nvSpPr>
          <p:spPr>
            <a:xfrm>
              <a:off x="2305067" y="1869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98"/>
            <p:cNvSpPr/>
            <p:nvPr/>
          </p:nvSpPr>
          <p:spPr>
            <a:xfrm>
              <a:off x="2353593" y="1948930"/>
              <a:ext cx="11799" cy="11704"/>
            </a:xfrm>
            <a:custGeom>
              <a:avLst/>
              <a:gdLst/>
              <a:ahLst/>
              <a:cxnLst/>
              <a:rect l="l" t="t" r="r" b="b"/>
              <a:pathLst>
                <a:path w="869" h="862" extrusionOk="0">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98"/>
            <p:cNvSpPr/>
            <p:nvPr/>
          </p:nvSpPr>
          <p:spPr>
            <a:xfrm>
              <a:off x="2361481" y="1958570"/>
              <a:ext cx="1779" cy="2064"/>
            </a:xfrm>
            <a:custGeom>
              <a:avLst/>
              <a:gdLst/>
              <a:ahLst/>
              <a:cxnLst/>
              <a:rect l="l" t="t" r="r" b="b"/>
              <a:pathLst>
                <a:path w="131" h="152" extrusionOk="0">
                  <a:moveTo>
                    <a:pt x="130" y="1"/>
                  </a:moveTo>
                  <a:lnTo>
                    <a:pt x="130" y="1"/>
                  </a:lnTo>
                  <a:cubicBezTo>
                    <a:pt x="88" y="43"/>
                    <a:pt x="43" y="95"/>
                    <a:pt x="1" y="151"/>
                  </a:cubicBezTo>
                  <a:lnTo>
                    <a:pt x="4" y="151"/>
                  </a:lnTo>
                  <a:cubicBezTo>
                    <a:pt x="39" y="102"/>
                    <a:pt x="85"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98"/>
            <p:cNvSpPr/>
            <p:nvPr/>
          </p:nvSpPr>
          <p:spPr>
            <a:xfrm>
              <a:off x="2314910" y="1908374"/>
              <a:ext cx="47019" cy="40325"/>
            </a:xfrm>
            <a:custGeom>
              <a:avLst/>
              <a:gdLst/>
              <a:ahLst/>
              <a:cxnLst/>
              <a:rect l="l" t="t" r="r" b="b"/>
              <a:pathLst>
                <a:path w="3463" h="2970" extrusionOk="0">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98"/>
            <p:cNvSpPr/>
            <p:nvPr/>
          </p:nvSpPr>
          <p:spPr>
            <a:xfrm>
              <a:off x="2327266" y="1910329"/>
              <a:ext cx="625" cy="679"/>
            </a:xfrm>
            <a:custGeom>
              <a:avLst/>
              <a:gdLst/>
              <a:ahLst/>
              <a:cxnLst/>
              <a:rect l="l" t="t" r="r" b="b"/>
              <a:pathLst>
                <a:path w="46" h="50" extrusionOk="0">
                  <a:moveTo>
                    <a:pt x="46" y="0"/>
                  </a:moveTo>
                  <a:cubicBezTo>
                    <a:pt x="32" y="18"/>
                    <a:pt x="14" y="32"/>
                    <a:pt x="0" y="49"/>
                  </a:cubicBezTo>
                  <a:cubicBezTo>
                    <a:pt x="14" y="35"/>
                    <a:pt x="32" y="18"/>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98"/>
            <p:cNvSpPr/>
            <p:nvPr/>
          </p:nvSpPr>
          <p:spPr>
            <a:xfrm>
              <a:off x="2324034" y="1913126"/>
              <a:ext cx="489" cy="353"/>
            </a:xfrm>
            <a:custGeom>
              <a:avLst/>
              <a:gdLst/>
              <a:ahLst/>
              <a:cxnLst/>
              <a:rect l="l" t="t" r="r" b="b"/>
              <a:pathLst>
                <a:path w="36" h="26" extrusionOk="0">
                  <a:moveTo>
                    <a:pt x="0" y="25"/>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98"/>
            <p:cNvSpPr/>
            <p:nvPr/>
          </p:nvSpPr>
          <p:spPr>
            <a:xfrm>
              <a:off x="2325881" y="1911660"/>
              <a:ext cx="638" cy="489"/>
            </a:xfrm>
            <a:custGeom>
              <a:avLst/>
              <a:gdLst/>
              <a:ahLst/>
              <a:cxnLst/>
              <a:rect l="l" t="t" r="r" b="b"/>
              <a:pathLst>
                <a:path w="47" h="36" extrusionOk="0">
                  <a:moveTo>
                    <a:pt x="1" y="35"/>
                  </a:moveTo>
                  <a:cubicBezTo>
                    <a:pt x="15" y="25"/>
                    <a:pt x="32" y="11"/>
                    <a:pt x="46" y="0"/>
                  </a:cubicBezTo>
                  <a:cubicBezTo>
                    <a:pt x="32" y="11"/>
                    <a:pt x="15"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98"/>
            <p:cNvSpPr/>
            <p:nvPr/>
          </p:nvSpPr>
          <p:spPr>
            <a:xfrm>
              <a:off x="2324605" y="1912705"/>
              <a:ext cx="530" cy="394"/>
            </a:xfrm>
            <a:custGeom>
              <a:avLst/>
              <a:gdLst/>
              <a:ahLst/>
              <a:cxnLst/>
              <a:rect l="l" t="t" r="r" b="b"/>
              <a:pathLst>
                <a:path w="39" h="29" extrusionOk="0">
                  <a:moveTo>
                    <a:pt x="0" y="28"/>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98"/>
            <p:cNvSpPr/>
            <p:nvPr/>
          </p:nvSpPr>
          <p:spPr>
            <a:xfrm>
              <a:off x="2325216" y="1912230"/>
              <a:ext cx="584" cy="434"/>
            </a:xfrm>
            <a:custGeom>
              <a:avLst/>
              <a:gdLst/>
              <a:ahLst/>
              <a:cxnLst/>
              <a:rect l="l" t="t" r="r" b="b"/>
              <a:pathLst>
                <a:path w="43" h="32" extrusionOk="0">
                  <a:moveTo>
                    <a:pt x="1" y="32"/>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98"/>
            <p:cNvSpPr/>
            <p:nvPr/>
          </p:nvSpPr>
          <p:spPr>
            <a:xfrm>
              <a:off x="2328026" y="1909515"/>
              <a:ext cx="625" cy="733"/>
            </a:xfrm>
            <a:custGeom>
              <a:avLst/>
              <a:gdLst/>
              <a:ahLst/>
              <a:cxnLst/>
              <a:rect l="l" t="t" r="r" b="b"/>
              <a:pathLst>
                <a:path w="46" h="54" extrusionOk="0">
                  <a:moveTo>
                    <a:pt x="0" y="53"/>
                  </a:moveTo>
                  <a:cubicBezTo>
                    <a:pt x="14" y="36"/>
                    <a:pt x="32" y="18"/>
                    <a:pt x="46" y="1"/>
                  </a:cubicBezTo>
                  <a:cubicBezTo>
                    <a:pt x="32" y="18"/>
                    <a:pt x="14" y="36"/>
                    <a:pt x="0"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98"/>
            <p:cNvSpPr/>
            <p:nvPr/>
          </p:nvSpPr>
          <p:spPr>
            <a:xfrm>
              <a:off x="2326546" y="1911035"/>
              <a:ext cx="679" cy="584"/>
            </a:xfrm>
            <a:custGeom>
              <a:avLst/>
              <a:gdLst/>
              <a:ahLst/>
              <a:cxnLst/>
              <a:rect l="l" t="t" r="r" b="b"/>
              <a:pathLst>
                <a:path w="50" h="43" extrusionOk="0">
                  <a:moveTo>
                    <a:pt x="1" y="43"/>
                  </a:moveTo>
                  <a:cubicBezTo>
                    <a:pt x="15" y="29"/>
                    <a:pt x="32" y="15"/>
                    <a:pt x="50" y="1"/>
                  </a:cubicBezTo>
                  <a:cubicBezTo>
                    <a:pt x="32" y="15"/>
                    <a:pt x="15"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98"/>
            <p:cNvSpPr/>
            <p:nvPr/>
          </p:nvSpPr>
          <p:spPr>
            <a:xfrm>
              <a:off x="2328732" y="1908619"/>
              <a:ext cx="679" cy="774"/>
            </a:xfrm>
            <a:custGeom>
              <a:avLst/>
              <a:gdLst/>
              <a:ahLst/>
              <a:cxnLst/>
              <a:rect l="l" t="t" r="r" b="b"/>
              <a:pathLst>
                <a:path w="50" h="57" extrusionOk="0">
                  <a:moveTo>
                    <a:pt x="50" y="0"/>
                  </a:moveTo>
                  <a:cubicBezTo>
                    <a:pt x="32" y="18"/>
                    <a:pt x="18" y="39"/>
                    <a:pt x="1" y="56"/>
                  </a:cubicBezTo>
                  <a:cubicBezTo>
                    <a:pt x="18" y="39"/>
                    <a:pt x="32" y="21"/>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98"/>
            <p:cNvSpPr/>
            <p:nvPr/>
          </p:nvSpPr>
          <p:spPr>
            <a:xfrm>
              <a:off x="2315196" y="1925726"/>
              <a:ext cx="869" cy="1629"/>
            </a:xfrm>
            <a:custGeom>
              <a:avLst/>
              <a:gdLst/>
              <a:ahLst/>
              <a:cxnLst/>
              <a:rect l="l" t="t" r="r" b="b"/>
              <a:pathLst>
                <a:path w="64" h="120" extrusionOk="0">
                  <a:moveTo>
                    <a:pt x="0" y="120"/>
                  </a:moveTo>
                  <a:cubicBezTo>
                    <a:pt x="14" y="74"/>
                    <a:pt x="35" y="32"/>
                    <a:pt x="63" y="1"/>
                  </a:cubicBezTo>
                  <a:cubicBezTo>
                    <a:pt x="35" y="32"/>
                    <a:pt x="14" y="74"/>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98"/>
            <p:cNvSpPr/>
            <p:nvPr/>
          </p:nvSpPr>
          <p:spPr>
            <a:xfrm>
              <a:off x="2315481" y="1933384"/>
              <a:ext cx="204" cy="869"/>
            </a:xfrm>
            <a:custGeom>
              <a:avLst/>
              <a:gdLst/>
              <a:ahLst/>
              <a:cxnLst/>
              <a:rect l="l" t="t" r="r" b="b"/>
              <a:pathLst>
                <a:path w="15" h="64" extrusionOk="0">
                  <a:moveTo>
                    <a:pt x="0" y="0"/>
                  </a:moveTo>
                  <a:cubicBezTo>
                    <a:pt x="7" y="21"/>
                    <a:pt x="11" y="46"/>
                    <a:pt x="14" y="63"/>
                  </a:cubicBezTo>
                  <a:cubicBezTo>
                    <a:pt x="11" y="42"/>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98"/>
            <p:cNvSpPr/>
            <p:nvPr/>
          </p:nvSpPr>
          <p:spPr>
            <a:xfrm>
              <a:off x="2315046" y="1928062"/>
              <a:ext cx="14" cy="204"/>
            </a:xfrm>
            <a:custGeom>
              <a:avLst/>
              <a:gdLst/>
              <a:ahLst/>
              <a:cxnLst/>
              <a:rect l="l" t="t" r="r" b="b"/>
              <a:pathLst>
                <a:path w="1" h="15" extrusionOk="0">
                  <a:moveTo>
                    <a:pt x="1" y="14"/>
                  </a:moveTo>
                  <a:cubicBezTo>
                    <a:pt x="1" y="7"/>
                    <a:pt x="1" y="4"/>
                    <a:pt x="1" y="0"/>
                  </a:cubicBezTo>
                  <a:cubicBezTo>
                    <a:pt x="1" y="4"/>
                    <a:pt x="1" y="7"/>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98"/>
            <p:cNvSpPr/>
            <p:nvPr/>
          </p:nvSpPr>
          <p:spPr>
            <a:xfrm>
              <a:off x="2315100" y="1927396"/>
              <a:ext cx="109" cy="394"/>
            </a:xfrm>
            <a:custGeom>
              <a:avLst/>
              <a:gdLst/>
              <a:ahLst/>
              <a:cxnLst/>
              <a:rect l="l" t="t" r="r" b="b"/>
              <a:pathLst>
                <a:path w="8" h="29" extrusionOk="0">
                  <a:moveTo>
                    <a:pt x="7" y="0"/>
                  </a:moveTo>
                  <a:lnTo>
                    <a:pt x="7" y="0"/>
                  </a:lnTo>
                  <a:cubicBezTo>
                    <a:pt x="4" y="7"/>
                    <a:pt x="0" y="18"/>
                    <a:pt x="0" y="28"/>
                  </a:cubicBezTo>
                  <a:cubicBezTo>
                    <a:pt x="4" y="18"/>
                    <a:pt x="4"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98"/>
            <p:cNvSpPr/>
            <p:nvPr/>
          </p:nvSpPr>
          <p:spPr>
            <a:xfrm>
              <a:off x="2361250" y="194817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98"/>
            <p:cNvSpPr/>
            <p:nvPr/>
          </p:nvSpPr>
          <p:spPr>
            <a:xfrm>
              <a:off x="2361861" y="1947735"/>
              <a:ext cx="109" cy="109"/>
            </a:xfrm>
            <a:custGeom>
              <a:avLst/>
              <a:gdLst/>
              <a:ahLst/>
              <a:cxnLst/>
              <a:rect l="l" t="t" r="r" b="b"/>
              <a:pathLst>
                <a:path w="8" h="8" extrusionOk="0">
                  <a:moveTo>
                    <a:pt x="8" y="1"/>
                  </a:moveTo>
                  <a:lnTo>
                    <a:pt x="8" y="1"/>
                  </a:ln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98"/>
            <p:cNvSpPr/>
            <p:nvPr/>
          </p:nvSpPr>
          <p:spPr>
            <a:xfrm>
              <a:off x="2360870" y="194849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98"/>
            <p:cNvSpPr/>
            <p:nvPr/>
          </p:nvSpPr>
          <p:spPr>
            <a:xfrm>
              <a:off x="2361481" y="194798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98"/>
            <p:cNvSpPr/>
            <p:nvPr/>
          </p:nvSpPr>
          <p:spPr>
            <a:xfrm>
              <a:off x="2361060" y="194836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98"/>
            <p:cNvSpPr/>
            <p:nvPr/>
          </p:nvSpPr>
          <p:spPr>
            <a:xfrm>
              <a:off x="2360721" y="194864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98"/>
            <p:cNvSpPr/>
            <p:nvPr/>
          </p:nvSpPr>
          <p:spPr>
            <a:xfrm>
              <a:off x="2289045" y="1932474"/>
              <a:ext cx="108104" cy="83909"/>
            </a:xfrm>
            <a:custGeom>
              <a:avLst/>
              <a:gdLst/>
              <a:ahLst/>
              <a:cxnLst/>
              <a:rect l="l" t="t" r="r" b="b"/>
              <a:pathLst>
                <a:path w="7962" h="6180" extrusionOk="0">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98"/>
            <p:cNvSpPr/>
            <p:nvPr/>
          </p:nvSpPr>
          <p:spPr>
            <a:xfrm>
              <a:off x="2360015" y="1962711"/>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98"/>
            <p:cNvSpPr/>
            <p:nvPr/>
          </p:nvSpPr>
          <p:spPr>
            <a:xfrm>
              <a:off x="2360965" y="1967409"/>
              <a:ext cx="3761" cy="4861"/>
            </a:xfrm>
            <a:custGeom>
              <a:avLst/>
              <a:gdLst/>
              <a:ahLst/>
              <a:cxnLst/>
              <a:rect l="l" t="t" r="r" b="b"/>
              <a:pathLst>
                <a:path w="277" h="358" extrusionOk="0">
                  <a:moveTo>
                    <a:pt x="0" y="1"/>
                  </a:moveTo>
                  <a:cubicBezTo>
                    <a:pt x="81" y="141"/>
                    <a:pt x="193" y="316"/>
                    <a:pt x="277" y="358"/>
                  </a:cubicBezTo>
                  <a:cubicBezTo>
                    <a:pt x="193" y="312"/>
                    <a:pt x="81" y="13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98"/>
            <p:cNvSpPr/>
            <p:nvPr/>
          </p:nvSpPr>
          <p:spPr>
            <a:xfrm>
              <a:off x="2359580" y="196470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98"/>
            <p:cNvSpPr/>
            <p:nvPr/>
          </p:nvSpPr>
          <p:spPr>
            <a:xfrm>
              <a:off x="2360205" y="1962087"/>
              <a:ext cx="299" cy="489"/>
            </a:xfrm>
            <a:custGeom>
              <a:avLst/>
              <a:gdLst/>
              <a:ahLst/>
              <a:cxnLst/>
              <a:rect l="l" t="t" r="r" b="b"/>
              <a:pathLst>
                <a:path w="22" h="36" extrusionOk="0">
                  <a:moveTo>
                    <a:pt x="0" y="36"/>
                  </a:moveTo>
                  <a:cubicBezTo>
                    <a:pt x="7" y="25"/>
                    <a:pt x="14" y="11"/>
                    <a:pt x="21" y="1"/>
                  </a:cubicBezTo>
                  <a:lnTo>
                    <a:pt x="21" y="1"/>
                  </a:lnTo>
                  <a:cubicBezTo>
                    <a:pt x="14" y="11"/>
                    <a:pt x="7" y="25"/>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98"/>
            <p:cNvSpPr/>
            <p:nvPr/>
          </p:nvSpPr>
          <p:spPr>
            <a:xfrm>
              <a:off x="2354027" y="2011522"/>
              <a:ext cx="149" cy="14"/>
            </a:xfrm>
            <a:custGeom>
              <a:avLst/>
              <a:gdLst/>
              <a:ahLst/>
              <a:cxnLst/>
              <a:rect l="l" t="t" r="r" b="b"/>
              <a:pathLst>
                <a:path w="11" h="1" extrusionOk="0">
                  <a:moveTo>
                    <a:pt x="0" y="1"/>
                  </a:moveTo>
                  <a:lnTo>
                    <a:pt x="7" y="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98"/>
            <p:cNvSpPr/>
            <p:nvPr/>
          </p:nvSpPr>
          <p:spPr>
            <a:xfrm>
              <a:off x="2353647" y="2011577"/>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98"/>
            <p:cNvSpPr/>
            <p:nvPr/>
          </p:nvSpPr>
          <p:spPr>
            <a:xfrm>
              <a:off x="2356159" y="2010572"/>
              <a:ext cx="3815" cy="543"/>
            </a:xfrm>
            <a:custGeom>
              <a:avLst/>
              <a:gdLst/>
              <a:ahLst/>
              <a:cxnLst/>
              <a:rect l="l" t="t" r="r" b="b"/>
              <a:pathLst>
                <a:path w="281" h="40" extrusionOk="0">
                  <a:moveTo>
                    <a:pt x="1" y="39"/>
                  </a:moveTo>
                  <a:lnTo>
                    <a:pt x="1" y="39"/>
                  </a:lnTo>
                  <a:cubicBezTo>
                    <a:pt x="92" y="18"/>
                    <a:pt x="186" y="8"/>
                    <a:pt x="281" y="1"/>
                  </a:cubicBezTo>
                  <a:cubicBezTo>
                    <a:pt x="186" y="8"/>
                    <a:pt x="92" y="18"/>
                    <a:pt x="1"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98"/>
            <p:cNvSpPr/>
            <p:nvPr/>
          </p:nvSpPr>
          <p:spPr>
            <a:xfrm>
              <a:off x="2314720" y="1939562"/>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98"/>
            <p:cNvSpPr/>
            <p:nvPr/>
          </p:nvSpPr>
          <p:spPr>
            <a:xfrm>
              <a:off x="2314381" y="1940268"/>
              <a:ext cx="258" cy="543"/>
            </a:xfrm>
            <a:custGeom>
              <a:avLst/>
              <a:gdLst/>
              <a:ahLst/>
              <a:cxnLst/>
              <a:rect l="l" t="t" r="r" b="b"/>
              <a:pathLst>
                <a:path w="19" h="40" extrusionOk="0">
                  <a:moveTo>
                    <a:pt x="1" y="39"/>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98"/>
            <p:cNvSpPr/>
            <p:nvPr/>
          </p:nvSpPr>
          <p:spPr>
            <a:xfrm>
              <a:off x="2315005" y="1938896"/>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98"/>
            <p:cNvSpPr/>
            <p:nvPr/>
          </p:nvSpPr>
          <p:spPr>
            <a:xfrm>
              <a:off x="2315236" y="1938231"/>
              <a:ext cx="204" cy="625"/>
            </a:xfrm>
            <a:custGeom>
              <a:avLst/>
              <a:gdLst/>
              <a:ahLst/>
              <a:cxnLst/>
              <a:rect l="l" t="t" r="r" b="b"/>
              <a:pathLst>
                <a:path w="15" h="46" extrusionOk="0">
                  <a:moveTo>
                    <a:pt x="1" y="46"/>
                  </a:moveTo>
                  <a:cubicBezTo>
                    <a:pt x="8" y="28"/>
                    <a:pt x="11" y="14"/>
                    <a:pt x="15" y="0"/>
                  </a:cubicBezTo>
                  <a:cubicBezTo>
                    <a:pt x="11" y="14"/>
                    <a:pt x="8" y="28"/>
                    <a:pt x="1"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98"/>
            <p:cNvSpPr/>
            <p:nvPr/>
          </p:nvSpPr>
          <p:spPr>
            <a:xfrm>
              <a:off x="2314055" y="1940933"/>
              <a:ext cx="244" cy="489"/>
            </a:xfrm>
            <a:custGeom>
              <a:avLst/>
              <a:gdLst/>
              <a:ahLst/>
              <a:cxnLst/>
              <a:rect l="l" t="t" r="r" b="b"/>
              <a:pathLst>
                <a:path w="18" h="36" extrusionOk="0">
                  <a:moveTo>
                    <a:pt x="0" y="36"/>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98"/>
            <p:cNvSpPr/>
            <p:nvPr/>
          </p:nvSpPr>
          <p:spPr>
            <a:xfrm>
              <a:off x="2315481" y="1937511"/>
              <a:ext cx="204" cy="584"/>
            </a:xfrm>
            <a:custGeom>
              <a:avLst/>
              <a:gdLst/>
              <a:ahLst/>
              <a:cxnLst/>
              <a:rect l="l" t="t" r="r" b="b"/>
              <a:pathLst>
                <a:path w="15" h="43" extrusionOk="0">
                  <a:moveTo>
                    <a:pt x="0" y="43"/>
                  </a:moveTo>
                  <a:cubicBezTo>
                    <a:pt x="4" y="29"/>
                    <a:pt x="11" y="15"/>
                    <a:pt x="14" y="1"/>
                  </a:cubicBezTo>
                  <a:cubicBezTo>
                    <a:pt x="11" y="15"/>
                    <a:pt x="4" y="29"/>
                    <a:pt x="0"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98"/>
            <p:cNvSpPr/>
            <p:nvPr/>
          </p:nvSpPr>
          <p:spPr>
            <a:xfrm>
              <a:off x="2296038" y="1987707"/>
              <a:ext cx="1955" cy="2444"/>
            </a:xfrm>
            <a:custGeom>
              <a:avLst/>
              <a:gdLst/>
              <a:ahLst/>
              <a:cxnLst/>
              <a:rect l="l" t="t" r="r" b="b"/>
              <a:pathLst>
                <a:path w="144" h="180" extrusionOk="0">
                  <a:moveTo>
                    <a:pt x="0" y="1"/>
                  </a:moveTo>
                  <a:cubicBezTo>
                    <a:pt x="35" y="67"/>
                    <a:pt x="84" y="130"/>
                    <a:pt x="144" y="179"/>
                  </a:cubicBezTo>
                  <a:cubicBezTo>
                    <a:pt x="84" y="130"/>
                    <a:pt x="35" y="6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98"/>
            <p:cNvSpPr/>
            <p:nvPr/>
          </p:nvSpPr>
          <p:spPr>
            <a:xfrm>
              <a:off x="2315807" y="1936086"/>
              <a:ext cx="68" cy="584"/>
            </a:xfrm>
            <a:custGeom>
              <a:avLst/>
              <a:gdLst/>
              <a:ahLst/>
              <a:cxnLst/>
              <a:rect l="l" t="t" r="r" b="b"/>
              <a:pathLst>
                <a:path w="5" h="43" extrusionOk="0">
                  <a:moveTo>
                    <a:pt x="1" y="43"/>
                  </a:moveTo>
                  <a:cubicBezTo>
                    <a:pt x="1" y="29"/>
                    <a:pt x="4" y="15"/>
                    <a:pt x="4" y="1"/>
                  </a:cubicBezTo>
                  <a:cubicBezTo>
                    <a:pt x="4" y="15"/>
                    <a:pt x="1"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98"/>
            <p:cNvSpPr/>
            <p:nvPr/>
          </p:nvSpPr>
          <p:spPr>
            <a:xfrm>
              <a:off x="2315671" y="1936751"/>
              <a:ext cx="149" cy="638"/>
            </a:xfrm>
            <a:custGeom>
              <a:avLst/>
              <a:gdLst/>
              <a:ahLst/>
              <a:cxnLst/>
              <a:rect l="l" t="t" r="r" b="b"/>
              <a:pathLst>
                <a:path w="11" h="47" extrusionOk="0">
                  <a:moveTo>
                    <a:pt x="0" y="46"/>
                  </a:moveTo>
                  <a:cubicBezTo>
                    <a:pt x="4" y="32"/>
                    <a:pt x="7" y="15"/>
                    <a:pt x="11" y="1"/>
                  </a:cubicBezTo>
                  <a:cubicBezTo>
                    <a:pt x="7" y="15"/>
                    <a:pt x="4" y="32"/>
                    <a:pt x="0"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98"/>
            <p:cNvSpPr/>
            <p:nvPr/>
          </p:nvSpPr>
          <p:spPr>
            <a:xfrm>
              <a:off x="2309534" y="200639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98"/>
            <p:cNvSpPr/>
            <p:nvPr/>
          </p:nvSpPr>
          <p:spPr>
            <a:xfrm>
              <a:off x="2308909" y="2000973"/>
              <a:ext cx="1344" cy="3775"/>
            </a:xfrm>
            <a:custGeom>
              <a:avLst/>
              <a:gdLst/>
              <a:ahLst/>
              <a:cxnLst/>
              <a:rect l="l" t="t" r="r" b="b"/>
              <a:pathLst>
                <a:path w="99" h="278" extrusionOk="0">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98"/>
            <p:cNvSpPr/>
            <p:nvPr/>
          </p:nvSpPr>
          <p:spPr>
            <a:xfrm>
              <a:off x="2309344" y="20077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98"/>
            <p:cNvSpPr/>
            <p:nvPr/>
          </p:nvSpPr>
          <p:spPr>
            <a:xfrm>
              <a:off x="2300029" y="196404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98"/>
            <p:cNvSpPr/>
            <p:nvPr/>
          </p:nvSpPr>
          <p:spPr>
            <a:xfrm>
              <a:off x="2359064" y="196132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98"/>
            <p:cNvSpPr/>
            <p:nvPr/>
          </p:nvSpPr>
          <p:spPr>
            <a:xfrm>
              <a:off x="2354407" y="1952868"/>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98"/>
            <p:cNvSpPr/>
            <p:nvPr/>
          </p:nvSpPr>
          <p:spPr>
            <a:xfrm>
              <a:off x="2355779" y="1950967"/>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98"/>
            <p:cNvSpPr/>
            <p:nvPr/>
          </p:nvSpPr>
          <p:spPr>
            <a:xfrm>
              <a:off x="2353932" y="1953533"/>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98"/>
            <p:cNvSpPr/>
            <p:nvPr/>
          </p:nvSpPr>
          <p:spPr>
            <a:xfrm>
              <a:off x="2358915" y="196132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98"/>
            <p:cNvSpPr/>
            <p:nvPr/>
          </p:nvSpPr>
          <p:spPr>
            <a:xfrm>
              <a:off x="2354828" y="19522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98"/>
            <p:cNvSpPr/>
            <p:nvPr/>
          </p:nvSpPr>
          <p:spPr>
            <a:xfrm>
              <a:off x="2358779"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98"/>
            <p:cNvSpPr/>
            <p:nvPr/>
          </p:nvSpPr>
          <p:spPr>
            <a:xfrm>
              <a:off x="2359445"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98"/>
            <p:cNvSpPr/>
            <p:nvPr/>
          </p:nvSpPr>
          <p:spPr>
            <a:xfrm>
              <a:off x="2356118" y="1950451"/>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98"/>
            <p:cNvSpPr/>
            <p:nvPr/>
          </p:nvSpPr>
          <p:spPr>
            <a:xfrm>
              <a:off x="2360056" y="1961761"/>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98"/>
            <p:cNvSpPr/>
            <p:nvPr/>
          </p:nvSpPr>
          <p:spPr>
            <a:xfrm>
              <a:off x="2359730" y="196151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98"/>
            <p:cNvSpPr/>
            <p:nvPr/>
          </p:nvSpPr>
          <p:spPr>
            <a:xfrm>
              <a:off x="2355263" y="1951591"/>
              <a:ext cx="204" cy="244"/>
            </a:xfrm>
            <a:custGeom>
              <a:avLst/>
              <a:gdLst/>
              <a:ahLst/>
              <a:cxnLst/>
              <a:rect l="l" t="t" r="r" b="b"/>
              <a:pathLst>
                <a:path w="15" h="18" extrusionOk="0">
                  <a:moveTo>
                    <a:pt x="1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98"/>
            <p:cNvSpPr/>
            <p:nvPr/>
          </p:nvSpPr>
          <p:spPr>
            <a:xfrm>
              <a:off x="2356539" y="194992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98"/>
            <p:cNvSpPr/>
            <p:nvPr/>
          </p:nvSpPr>
          <p:spPr>
            <a:xfrm>
              <a:off x="2360490" y="1962087"/>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98"/>
            <p:cNvSpPr/>
            <p:nvPr/>
          </p:nvSpPr>
          <p:spPr>
            <a:xfrm>
              <a:off x="2319703" y="1935991"/>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98"/>
            <p:cNvSpPr/>
            <p:nvPr/>
          </p:nvSpPr>
          <p:spPr>
            <a:xfrm>
              <a:off x="2355113" y="1947735"/>
              <a:ext cx="1724" cy="1779"/>
            </a:xfrm>
            <a:custGeom>
              <a:avLst/>
              <a:gdLst/>
              <a:ahLst/>
              <a:cxnLst/>
              <a:rect l="l" t="t" r="r" b="b"/>
              <a:pathLst>
                <a:path w="127" h="131" extrusionOk="0">
                  <a:moveTo>
                    <a:pt x="127" y="13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98"/>
            <p:cNvSpPr/>
            <p:nvPr/>
          </p:nvSpPr>
          <p:spPr>
            <a:xfrm>
              <a:off x="2320464" y="1936140"/>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98"/>
            <p:cNvSpPr/>
            <p:nvPr/>
          </p:nvSpPr>
          <p:spPr>
            <a:xfrm>
              <a:off x="2320423" y="193614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98"/>
            <p:cNvSpPr/>
            <p:nvPr/>
          </p:nvSpPr>
          <p:spPr>
            <a:xfrm>
              <a:off x="2320233" y="1936086"/>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98"/>
            <p:cNvSpPr/>
            <p:nvPr/>
          </p:nvSpPr>
          <p:spPr>
            <a:xfrm>
              <a:off x="2315861" y="1935950"/>
              <a:ext cx="1860" cy="54"/>
            </a:xfrm>
            <a:custGeom>
              <a:avLst/>
              <a:gdLst/>
              <a:ahLst/>
              <a:cxnLst/>
              <a:rect l="l" t="t" r="r" b="b"/>
              <a:pathLst>
                <a:path w="137" h="4" extrusionOk="0">
                  <a:moveTo>
                    <a:pt x="0" y="4"/>
                  </a:moveTo>
                  <a:lnTo>
                    <a:pt x="0" y="4"/>
                  </a:lnTo>
                  <a:cubicBezTo>
                    <a:pt x="53" y="0"/>
                    <a:pt x="98" y="0"/>
                    <a:pt x="137" y="0"/>
                  </a:cubicBezTo>
                  <a:cubicBezTo>
                    <a:pt x="98" y="0"/>
                    <a:pt x="53"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98"/>
            <p:cNvSpPr/>
            <p:nvPr/>
          </p:nvSpPr>
          <p:spPr>
            <a:xfrm>
              <a:off x="2319893" y="193604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98"/>
            <p:cNvSpPr/>
            <p:nvPr/>
          </p:nvSpPr>
          <p:spPr>
            <a:xfrm>
              <a:off x="2320369" y="1936086"/>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98"/>
            <p:cNvSpPr/>
            <p:nvPr/>
          </p:nvSpPr>
          <p:spPr>
            <a:xfrm>
              <a:off x="2320083" y="193604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98"/>
            <p:cNvSpPr/>
            <p:nvPr/>
          </p:nvSpPr>
          <p:spPr>
            <a:xfrm>
              <a:off x="2341998" y="1935000"/>
              <a:ext cx="12994" cy="12600"/>
            </a:xfrm>
            <a:custGeom>
              <a:avLst/>
              <a:gdLst/>
              <a:ahLst/>
              <a:cxnLst/>
              <a:rect l="l" t="t" r="r" b="b"/>
              <a:pathLst>
                <a:path w="957" h="928" extrusionOk="0">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98"/>
            <p:cNvSpPr/>
            <p:nvPr/>
          </p:nvSpPr>
          <p:spPr>
            <a:xfrm>
              <a:off x="2325121" y="1932284"/>
              <a:ext cx="923" cy="448"/>
            </a:xfrm>
            <a:custGeom>
              <a:avLst/>
              <a:gdLst/>
              <a:ahLst/>
              <a:cxnLst/>
              <a:rect l="l" t="t" r="r" b="b"/>
              <a:pathLst>
                <a:path w="68" h="33" extrusionOk="0">
                  <a:moveTo>
                    <a:pt x="1" y="1"/>
                  </a:moveTo>
                  <a:cubicBezTo>
                    <a:pt x="25" y="4"/>
                    <a:pt x="50" y="15"/>
                    <a:pt x="67" y="32"/>
                  </a:cubicBezTo>
                  <a:cubicBezTo>
                    <a:pt x="50" y="15"/>
                    <a:pt x="2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98"/>
            <p:cNvSpPr/>
            <p:nvPr/>
          </p:nvSpPr>
          <p:spPr>
            <a:xfrm>
              <a:off x="2318753" y="193595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98"/>
            <p:cNvSpPr/>
            <p:nvPr/>
          </p:nvSpPr>
          <p:spPr>
            <a:xfrm>
              <a:off x="2319133" y="1935950"/>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98"/>
            <p:cNvSpPr/>
            <p:nvPr/>
          </p:nvSpPr>
          <p:spPr>
            <a:xfrm>
              <a:off x="231833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98"/>
            <p:cNvSpPr/>
            <p:nvPr/>
          </p:nvSpPr>
          <p:spPr>
            <a:xfrm>
              <a:off x="231776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98"/>
            <p:cNvSpPr/>
            <p:nvPr/>
          </p:nvSpPr>
          <p:spPr>
            <a:xfrm>
              <a:off x="2338902" y="1934945"/>
              <a:ext cx="2539" cy="109"/>
            </a:xfrm>
            <a:custGeom>
              <a:avLst/>
              <a:gdLst/>
              <a:ahLst/>
              <a:cxnLst/>
              <a:rect l="l" t="t" r="r" b="b"/>
              <a:pathLst>
                <a:path w="187" h="8" extrusionOk="0">
                  <a:moveTo>
                    <a:pt x="1" y="8"/>
                  </a:moveTo>
                  <a:cubicBezTo>
                    <a:pt x="67" y="4"/>
                    <a:pt x="134" y="1"/>
                    <a:pt x="186" y="1"/>
                  </a:cubicBezTo>
                  <a:cubicBezTo>
                    <a:pt x="134" y="1"/>
                    <a:pt x="67"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98"/>
            <p:cNvSpPr/>
            <p:nvPr/>
          </p:nvSpPr>
          <p:spPr>
            <a:xfrm>
              <a:off x="2319418" y="193599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98"/>
            <p:cNvSpPr/>
            <p:nvPr/>
          </p:nvSpPr>
          <p:spPr>
            <a:xfrm>
              <a:off x="2306153" y="1772952"/>
              <a:ext cx="8296" cy="11568"/>
            </a:xfrm>
            <a:custGeom>
              <a:avLst/>
              <a:gdLst/>
              <a:ahLst/>
              <a:cxnLst/>
              <a:rect l="l" t="t" r="r" b="b"/>
              <a:pathLst>
                <a:path w="611" h="852" extrusionOk="0">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98"/>
            <p:cNvSpPr/>
            <p:nvPr/>
          </p:nvSpPr>
          <p:spPr>
            <a:xfrm>
              <a:off x="2309669" y="1752192"/>
              <a:ext cx="47929" cy="38750"/>
            </a:xfrm>
            <a:custGeom>
              <a:avLst/>
              <a:gdLst/>
              <a:ahLst/>
              <a:cxnLst/>
              <a:rect l="l" t="t" r="r" b="b"/>
              <a:pathLst>
                <a:path w="3530" h="2854" extrusionOk="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98"/>
            <p:cNvSpPr/>
            <p:nvPr/>
          </p:nvSpPr>
          <p:spPr>
            <a:xfrm>
              <a:off x="2314625" y="1772192"/>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98"/>
            <p:cNvSpPr/>
            <p:nvPr/>
          </p:nvSpPr>
          <p:spPr>
            <a:xfrm>
              <a:off x="2313770" y="1779334"/>
              <a:ext cx="190" cy="204"/>
            </a:xfrm>
            <a:custGeom>
              <a:avLst/>
              <a:gdLst/>
              <a:ahLst/>
              <a:cxnLst/>
              <a:rect l="l" t="t" r="r" b="b"/>
              <a:pathLst>
                <a:path w="14"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98"/>
            <p:cNvSpPr/>
            <p:nvPr/>
          </p:nvSpPr>
          <p:spPr>
            <a:xfrm>
              <a:off x="2315671" y="177342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98"/>
            <p:cNvSpPr/>
            <p:nvPr/>
          </p:nvSpPr>
          <p:spPr>
            <a:xfrm>
              <a:off x="2315521" y="177323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98"/>
            <p:cNvSpPr/>
            <p:nvPr/>
          </p:nvSpPr>
          <p:spPr>
            <a:xfrm>
              <a:off x="2313485" y="1771527"/>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98"/>
            <p:cNvSpPr/>
            <p:nvPr/>
          </p:nvSpPr>
          <p:spPr>
            <a:xfrm>
              <a:off x="2314055" y="1779048"/>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98"/>
            <p:cNvSpPr/>
            <p:nvPr/>
          </p:nvSpPr>
          <p:spPr>
            <a:xfrm>
              <a:off x="2314530" y="1778519"/>
              <a:ext cx="204" cy="149"/>
            </a:xfrm>
            <a:custGeom>
              <a:avLst/>
              <a:gdLst/>
              <a:ahLst/>
              <a:cxnLst/>
              <a:rect l="l" t="t" r="r" b="b"/>
              <a:pathLst>
                <a:path w="15" h="11"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98"/>
            <p:cNvSpPr/>
            <p:nvPr/>
          </p:nvSpPr>
          <p:spPr>
            <a:xfrm>
              <a:off x="2313811" y="1771676"/>
              <a:ext cx="244" cy="149"/>
            </a:xfrm>
            <a:custGeom>
              <a:avLst/>
              <a:gdLst/>
              <a:ahLst/>
              <a:cxnLst/>
              <a:rect l="l" t="t" r="r" b="b"/>
              <a:pathLst>
                <a:path w="18"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98"/>
            <p:cNvSpPr/>
            <p:nvPr/>
          </p:nvSpPr>
          <p:spPr>
            <a:xfrm>
              <a:off x="2314096" y="1771866"/>
              <a:ext cx="448" cy="299"/>
            </a:xfrm>
            <a:custGeom>
              <a:avLst/>
              <a:gdLst/>
              <a:ahLst/>
              <a:cxnLst/>
              <a:rect l="l" t="t" r="r" b="b"/>
              <a:pathLst>
                <a:path w="33" h="22" extrusionOk="0">
                  <a:moveTo>
                    <a:pt x="32" y="21"/>
                  </a:moveTo>
                  <a:cubicBezTo>
                    <a:pt x="22" y="11"/>
                    <a:pt x="11" y="4"/>
                    <a:pt x="1" y="0"/>
                  </a:cubicBezTo>
                  <a:cubicBezTo>
                    <a:pt x="11" y="4"/>
                    <a:pt x="22" y="11"/>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98"/>
            <p:cNvSpPr/>
            <p:nvPr/>
          </p:nvSpPr>
          <p:spPr>
            <a:xfrm>
              <a:off x="2315386" y="1773006"/>
              <a:ext cx="54" cy="109"/>
            </a:xfrm>
            <a:custGeom>
              <a:avLst/>
              <a:gdLst/>
              <a:ahLst/>
              <a:cxnLst/>
              <a:rect l="l" t="t" r="r" b="b"/>
              <a:pathLst>
                <a:path w="4" h="8" extrusionOk="0">
                  <a:moveTo>
                    <a:pt x="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98"/>
            <p:cNvSpPr/>
            <p:nvPr/>
          </p:nvSpPr>
          <p:spPr>
            <a:xfrm>
              <a:off x="2315236" y="177281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98"/>
            <p:cNvSpPr/>
            <p:nvPr/>
          </p:nvSpPr>
          <p:spPr>
            <a:xfrm>
              <a:off x="2315046" y="177257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98"/>
            <p:cNvSpPr/>
            <p:nvPr/>
          </p:nvSpPr>
          <p:spPr>
            <a:xfrm>
              <a:off x="2314286" y="1778709"/>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98"/>
            <p:cNvSpPr/>
            <p:nvPr/>
          </p:nvSpPr>
          <p:spPr>
            <a:xfrm>
              <a:off x="2310769" y="1783081"/>
              <a:ext cx="339" cy="543"/>
            </a:xfrm>
            <a:custGeom>
              <a:avLst/>
              <a:gdLst/>
              <a:ahLst/>
              <a:cxnLst/>
              <a:rect l="l" t="t" r="r" b="b"/>
              <a:pathLst>
                <a:path w="25" h="40" extrusionOk="0">
                  <a:moveTo>
                    <a:pt x="0" y="39"/>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98"/>
            <p:cNvSpPr/>
            <p:nvPr/>
          </p:nvSpPr>
          <p:spPr>
            <a:xfrm>
              <a:off x="2310335" y="1783651"/>
              <a:ext cx="394" cy="638"/>
            </a:xfrm>
            <a:custGeom>
              <a:avLst/>
              <a:gdLst/>
              <a:ahLst/>
              <a:cxnLst/>
              <a:rect l="l" t="t" r="r" b="b"/>
              <a:pathLst>
                <a:path w="29" h="47" extrusionOk="0">
                  <a:moveTo>
                    <a:pt x="1" y="46"/>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98"/>
            <p:cNvSpPr/>
            <p:nvPr/>
          </p:nvSpPr>
          <p:spPr>
            <a:xfrm>
              <a:off x="2309669" y="1784982"/>
              <a:ext cx="258" cy="394"/>
            </a:xfrm>
            <a:custGeom>
              <a:avLst/>
              <a:gdLst/>
              <a:ahLst/>
              <a:cxnLst/>
              <a:rect l="l" t="t" r="r" b="b"/>
              <a:pathLst>
                <a:path w="19" h="29" extrusionOk="0">
                  <a:moveTo>
                    <a:pt x="1" y="29"/>
                  </a:moveTo>
                  <a:lnTo>
                    <a:pt x="1" y="29"/>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98"/>
            <p:cNvSpPr/>
            <p:nvPr/>
          </p:nvSpPr>
          <p:spPr>
            <a:xfrm>
              <a:off x="2313430" y="1779659"/>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98"/>
            <p:cNvSpPr/>
            <p:nvPr/>
          </p:nvSpPr>
          <p:spPr>
            <a:xfrm>
              <a:off x="2311190" y="1782511"/>
              <a:ext cx="299" cy="394"/>
            </a:xfrm>
            <a:custGeom>
              <a:avLst/>
              <a:gdLst/>
              <a:ahLst/>
              <a:cxnLst/>
              <a:rect l="l" t="t" r="r" b="b"/>
              <a:pathLst>
                <a:path w="22" h="29" extrusionOk="0">
                  <a:moveTo>
                    <a:pt x="1" y="29"/>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98"/>
            <p:cNvSpPr/>
            <p:nvPr/>
          </p:nvSpPr>
          <p:spPr>
            <a:xfrm>
              <a:off x="2314856" y="1772382"/>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98"/>
            <p:cNvSpPr/>
            <p:nvPr/>
          </p:nvSpPr>
          <p:spPr>
            <a:xfrm>
              <a:off x="2313091" y="1780094"/>
              <a:ext cx="258" cy="244"/>
            </a:xfrm>
            <a:custGeom>
              <a:avLst/>
              <a:gdLst/>
              <a:ahLst/>
              <a:cxnLst/>
              <a:rect l="l" t="t" r="r" b="b"/>
              <a:pathLst>
                <a:path w="19" h="18" extrusionOk="0">
                  <a:moveTo>
                    <a:pt x="1"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98"/>
            <p:cNvSpPr/>
            <p:nvPr/>
          </p:nvSpPr>
          <p:spPr>
            <a:xfrm>
              <a:off x="2312765" y="1780515"/>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98"/>
            <p:cNvSpPr/>
            <p:nvPr/>
          </p:nvSpPr>
          <p:spPr>
            <a:xfrm>
              <a:off x="2312385" y="1780990"/>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98"/>
            <p:cNvSpPr/>
            <p:nvPr/>
          </p:nvSpPr>
          <p:spPr>
            <a:xfrm>
              <a:off x="2312005" y="1781465"/>
              <a:ext cx="244" cy="353"/>
            </a:xfrm>
            <a:custGeom>
              <a:avLst/>
              <a:gdLst/>
              <a:ahLst/>
              <a:cxnLst/>
              <a:rect l="l" t="t" r="r" b="b"/>
              <a:pathLst>
                <a:path w="18" h="26" extrusionOk="0">
                  <a:moveTo>
                    <a:pt x="0" y="2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98"/>
            <p:cNvSpPr/>
            <p:nvPr/>
          </p:nvSpPr>
          <p:spPr>
            <a:xfrm>
              <a:off x="2311625" y="178199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98"/>
            <p:cNvSpPr/>
            <p:nvPr/>
          </p:nvSpPr>
          <p:spPr>
            <a:xfrm>
              <a:off x="2309955" y="1784276"/>
              <a:ext cx="394" cy="584"/>
            </a:xfrm>
            <a:custGeom>
              <a:avLst/>
              <a:gdLst/>
              <a:ahLst/>
              <a:cxnLst/>
              <a:rect l="l" t="t" r="r" b="b"/>
              <a:pathLst>
                <a:path w="29" h="43" extrusionOk="0">
                  <a:moveTo>
                    <a:pt x="1" y="42"/>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98"/>
            <p:cNvSpPr/>
            <p:nvPr/>
          </p:nvSpPr>
          <p:spPr>
            <a:xfrm>
              <a:off x="2312141" y="1771241"/>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98"/>
            <p:cNvSpPr/>
            <p:nvPr/>
          </p:nvSpPr>
          <p:spPr>
            <a:xfrm>
              <a:off x="2312616" y="177129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98"/>
            <p:cNvSpPr/>
            <p:nvPr/>
          </p:nvSpPr>
          <p:spPr>
            <a:xfrm>
              <a:off x="2311665" y="1771146"/>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98"/>
            <p:cNvSpPr/>
            <p:nvPr/>
          </p:nvSpPr>
          <p:spPr>
            <a:xfrm>
              <a:off x="2313050" y="1771431"/>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98"/>
            <p:cNvSpPr/>
            <p:nvPr/>
          </p:nvSpPr>
          <p:spPr>
            <a:xfrm>
              <a:off x="2978891" y="1743340"/>
              <a:ext cx="24684" cy="32355"/>
            </a:xfrm>
            <a:custGeom>
              <a:avLst/>
              <a:gdLst/>
              <a:ahLst/>
              <a:cxnLst/>
              <a:rect l="l" t="t" r="r" b="b"/>
              <a:pathLst>
                <a:path w="1818" h="2383" extrusionOk="0">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98"/>
            <p:cNvSpPr/>
            <p:nvPr/>
          </p:nvSpPr>
          <p:spPr>
            <a:xfrm>
              <a:off x="2700253" y="1844234"/>
              <a:ext cx="29287" cy="39198"/>
            </a:xfrm>
            <a:custGeom>
              <a:avLst/>
              <a:gdLst/>
              <a:ahLst/>
              <a:cxnLst/>
              <a:rect l="l" t="t" r="r" b="b"/>
              <a:pathLst>
                <a:path w="2157" h="2887" extrusionOk="0">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98"/>
            <p:cNvSpPr/>
            <p:nvPr/>
          </p:nvSpPr>
          <p:spPr>
            <a:xfrm>
              <a:off x="2556128" y="1768064"/>
              <a:ext cx="203975" cy="215624"/>
            </a:xfrm>
            <a:custGeom>
              <a:avLst/>
              <a:gdLst/>
              <a:ahLst/>
              <a:cxnLst/>
              <a:rect l="l" t="t" r="r" b="b"/>
              <a:pathLst>
                <a:path w="15023" h="15881" extrusionOk="0">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98"/>
            <p:cNvSpPr/>
            <p:nvPr/>
          </p:nvSpPr>
          <p:spPr>
            <a:xfrm>
              <a:off x="2702915" y="1869217"/>
              <a:ext cx="109" cy="394"/>
            </a:xfrm>
            <a:custGeom>
              <a:avLst/>
              <a:gdLst/>
              <a:ahLst/>
              <a:cxnLst/>
              <a:rect l="l" t="t" r="r" b="b"/>
              <a:pathLst>
                <a:path w="8" h="29" extrusionOk="0">
                  <a:moveTo>
                    <a:pt x="0" y="0"/>
                  </a:moveTo>
                  <a:lnTo>
                    <a:pt x="7"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98"/>
            <p:cNvSpPr/>
            <p:nvPr/>
          </p:nvSpPr>
          <p:spPr>
            <a:xfrm>
              <a:off x="2730382" y="1871783"/>
              <a:ext cx="204" cy="1290"/>
            </a:xfrm>
            <a:custGeom>
              <a:avLst/>
              <a:gdLst/>
              <a:ahLst/>
              <a:cxnLst/>
              <a:rect l="l" t="t" r="r" b="b"/>
              <a:pathLst>
                <a:path w="15" h="95" extrusionOk="0">
                  <a:moveTo>
                    <a:pt x="15" y="9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98"/>
            <p:cNvSpPr/>
            <p:nvPr/>
          </p:nvSpPr>
          <p:spPr>
            <a:xfrm>
              <a:off x="2703105" y="187001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98"/>
            <p:cNvSpPr/>
            <p:nvPr/>
          </p:nvSpPr>
          <p:spPr>
            <a:xfrm>
              <a:off x="2702480" y="1867737"/>
              <a:ext cx="109" cy="394"/>
            </a:xfrm>
            <a:custGeom>
              <a:avLst/>
              <a:gdLst/>
              <a:ahLst/>
              <a:cxnLst/>
              <a:rect l="l" t="t" r="r" b="b"/>
              <a:pathLst>
                <a:path w="8" h="29" extrusionOk="0">
                  <a:moveTo>
                    <a:pt x="1" y="1"/>
                  </a:moveTo>
                  <a:lnTo>
                    <a:pt x="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98"/>
            <p:cNvSpPr/>
            <p:nvPr/>
          </p:nvSpPr>
          <p:spPr>
            <a:xfrm>
              <a:off x="2701774" y="1865795"/>
              <a:ext cx="204" cy="489"/>
            </a:xfrm>
            <a:custGeom>
              <a:avLst/>
              <a:gdLst/>
              <a:ahLst/>
              <a:cxnLst/>
              <a:rect l="l" t="t" r="r" b="b"/>
              <a:pathLst>
                <a:path w="15" h="36" extrusionOk="0">
                  <a:moveTo>
                    <a:pt x="0" y="0"/>
                  </a:moveTo>
                  <a:cubicBezTo>
                    <a:pt x="4" y="11"/>
                    <a:pt x="11" y="21"/>
                    <a:pt x="14" y="35"/>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98"/>
            <p:cNvSpPr/>
            <p:nvPr/>
          </p:nvSpPr>
          <p:spPr>
            <a:xfrm>
              <a:off x="2730667" y="1873439"/>
              <a:ext cx="163" cy="964"/>
            </a:xfrm>
            <a:custGeom>
              <a:avLst/>
              <a:gdLst/>
              <a:ahLst/>
              <a:cxnLst/>
              <a:rect l="l" t="t" r="r" b="b"/>
              <a:pathLst>
                <a:path w="12" h="71" extrusionOk="0">
                  <a:moveTo>
                    <a:pt x="11" y="7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98"/>
            <p:cNvSpPr/>
            <p:nvPr/>
          </p:nvSpPr>
          <p:spPr>
            <a:xfrm>
              <a:off x="2730911" y="1874919"/>
              <a:ext cx="149" cy="1005"/>
            </a:xfrm>
            <a:custGeom>
              <a:avLst/>
              <a:gdLst/>
              <a:ahLst/>
              <a:cxnLst/>
              <a:rect l="l" t="t" r="r" b="b"/>
              <a:pathLst>
                <a:path w="11" h="74" extrusionOk="0">
                  <a:moveTo>
                    <a:pt x="11" y="7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98"/>
            <p:cNvSpPr/>
            <p:nvPr/>
          </p:nvSpPr>
          <p:spPr>
            <a:xfrm>
              <a:off x="2702290" y="1867071"/>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98"/>
            <p:cNvSpPr/>
            <p:nvPr/>
          </p:nvSpPr>
          <p:spPr>
            <a:xfrm>
              <a:off x="2703675" y="1872638"/>
              <a:ext cx="54" cy="434"/>
            </a:xfrm>
            <a:custGeom>
              <a:avLst/>
              <a:gdLst/>
              <a:ahLst/>
              <a:cxnLst/>
              <a:rect l="l" t="t" r="r" b="b"/>
              <a:pathLst>
                <a:path w="4" h="32" extrusionOk="0">
                  <a:moveTo>
                    <a:pt x="0" y="0"/>
                  </a:moveTo>
                  <a:lnTo>
                    <a:pt x="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98"/>
            <p:cNvSpPr/>
            <p:nvPr/>
          </p:nvSpPr>
          <p:spPr>
            <a:xfrm>
              <a:off x="2703485" y="187172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98"/>
            <p:cNvSpPr/>
            <p:nvPr/>
          </p:nvSpPr>
          <p:spPr>
            <a:xfrm>
              <a:off x="2702670" y="1868497"/>
              <a:ext cx="163" cy="353"/>
            </a:xfrm>
            <a:custGeom>
              <a:avLst/>
              <a:gdLst/>
              <a:ahLst/>
              <a:cxnLst/>
              <a:rect l="l" t="t" r="r" b="b"/>
              <a:pathLst>
                <a:path w="12" h="26" extrusionOk="0">
                  <a:moveTo>
                    <a:pt x="1"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98"/>
            <p:cNvSpPr/>
            <p:nvPr/>
          </p:nvSpPr>
          <p:spPr>
            <a:xfrm>
              <a:off x="2731142" y="1876345"/>
              <a:ext cx="14" cy="109"/>
            </a:xfrm>
            <a:custGeom>
              <a:avLst/>
              <a:gdLst/>
              <a:ahLst/>
              <a:cxnLst/>
              <a:rect l="l" t="t" r="r" b="b"/>
              <a:pathLst>
                <a:path w="1" h="8" extrusionOk="0">
                  <a:moveTo>
                    <a:pt x="1" y="7"/>
                  </a:moveTo>
                  <a:lnTo>
                    <a:pt x="1" y="7"/>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98"/>
            <p:cNvSpPr/>
            <p:nvPr/>
          </p:nvSpPr>
          <p:spPr>
            <a:xfrm>
              <a:off x="2699819" y="1855802"/>
              <a:ext cx="1969" cy="10007"/>
            </a:xfrm>
            <a:custGeom>
              <a:avLst/>
              <a:gdLst/>
              <a:ahLst/>
              <a:cxnLst/>
              <a:rect l="l" t="t" r="r" b="b"/>
              <a:pathLst>
                <a:path w="145" h="737" extrusionOk="0">
                  <a:moveTo>
                    <a:pt x="144" y="736"/>
                  </a:moveTo>
                  <a:cubicBezTo>
                    <a:pt x="57" y="501"/>
                    <a:pt x="8" y="253"/>
                    <a:pt x="1" y="1"/>
                  </a:cubicBezTo>
                  <a:cubicBezTo>
                    <a:pt x="8" y="253"/>
                    <a:pt x="57" y="501"/>
                    <a:pt x="144" y="7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98"/>
            <p:cNvSpPr/>
            <p:nvPr/>
          </p:nvSpPr>
          <p:spPr>
            <a:xfrm>
              <a:off x="2704191" y="1876345"/>
              <a:ext cx="68" cy="530"/>
            </a:xfrm>
            <a:custGeom>
              <a:avLst/>
              <a:gdLst/>
              <a:ahLst/>
              <a:cxnLst/>
              <a:rect l="l" t="t" r="r" b="b"/>
              <a:pathLst>
                <a:path w="5" h="39" extrusionOk="0">
                  <a:moveTo>
                    <a:pt x="1" y="0"/>
                  </a:moveTo>
                  <a:cubicBezTo>
                    <a:pt x="1" y="11"/>
                    <a:pt x="1" y="25"/>
                    <a:pt x="4" y="39"/>
                  </a:cubicBezTo>
                  <a:cubicBezTo>
                    <a:pt x="4" y="25"/>
                    <a:pt x="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98"/>
            <p:cNvSpPr/>
            <p:nvPr/>
          </p:nvSpPr>
          <p:spPr>
            <a:xfrm>
              <a:off x="2698543" y="1845022"/>
              <a:ext cx="299" cy="1195"/>
            </a:xfrm>
            <a:custGeom>
              <a:avLst/>
              <a:gdLst/>
              <a:ahLst/>
              <a:cxnLst/>
              <a:rect l="l" t="t" r="r" b="b"/>
              <a:pathLst>
                <a:path w="22" h="88" extrusionOk="0">
                  <a:moveTo>
                    <a:pt x="0" y="88"/>
                  </a:moveTo>
                  <a:cubicBezTo>
                    <a:pt x="0" y="56"/>
                    <a:pt x="7" y="28"/>
                    <a:pt x="21" y="0"/>
                  </a:cubicBezTo>
                  <a:cubicBezTo>
                    <a:pt x="7" y="28"/>
                    <a:pt x="0" y="56"/>
                    <a:pt x="0"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98"/>
            <p:cNvSpPr/>
            <p:nvPr/>
          </p:nvSpPr>
          <p:spPr>
            <a:xfrm>
              <a:off x="2703295" y="1870873"/>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98"/>
            <p:cNvSpPr/>
            <p:nvPr/>
          </p:nvSpPr>
          <p:spPr>
            <a:xfrm>
              <a:off x="2703960" y="1874485"/>
              <a:ext cx="54" cy="489"/>
            </a:xfrm>
            <a:custGeom>
              <a:avLst/>
              <a:gdLst/>
              <a:ahLst/>
              <a:cxnLst/>
              <a:rect l="l" t="t" r="r" b="b"/>
              <a:pathLst>
                <a:path w="4" h="36" extrusionOk="0">
                  <a:moveTo>
                    <a:pt x="0" y="1"/>
                  </a:moveTo>
                  <a:cubicBezTo>
                    <a:pt x="0" y="11"/>
                    <a:pt x="4" y="22"/>
                    <a:pt x="4" y="36"/>
                  </a:cubicBezTo>
                  <a:cubicBezTo>
                    <a:pt x="4" y="22"/>
                    <a:pt x="0"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98"/>
            <p:cNvSpPr/>
            <p:nvPr/>
          </p:nvSpPr>
          <p:spPr>
            <a:xfrm>
              <a:off x="2704245" y="1877241"/>
              <a:ext cx="54" cy="543"/>
            </a:xfrm>
            <a:custGeom>
              <a:avLst/>
              <a:gdLst/>
              <a:ahLst/>
              <a:cxnLst/>
              <a:rect l="l" t="t" r="r" b="b"/>
              <a:pathLst>
                <a:path w="4" h="40" extrusionOk="0">
                  <a:moveTo>
                    <a:pt x="0" y="1"/>
                  </a:moveTo>
                  <a:cubicBezTo>
                    <a:pt x="0" y="15"/>
                    <a:pt x="0" y="29"/>
                    <a:pt x="4" y="39"/>
                  </a:cubicBez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98"/>
            <p:cNvSpPr/>
            <p:nvPr/>
          </p:nvSpPr>
          <p:spPr>
            <a:xfrm>
              <a:off x="2704055" y="1875394"/>
              <a:ext cx="109" cy="489"/>
            </a:xfrm>
            <a:custGeom>
              <a:avLst/>
              <a:gdLst/>
              <a:ahLst/>
              <a:cxnLst/>
              <a:rect l="l" t="t" r="r" b="b"/>
              <a:pathLst>
                <a:path w="8" h="36" extrusionOk="0">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98"/>
            <p:cNvSpPr/>
            <p:nvPr/>
          </p:nvSpPr>
          <p:spPr>
            <a:xfrm>
              <a:off x="2704286" y="1878151"/>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98"/>
            <p:cNvSpPr/>
            <p:nvPr/>
          </p:nvSpPr>
          <p:spPr>
            <a:xfrm>
              <a:off x="2703811" y="1873534"/>
              <a:ext cx="68" cy="489"/>
            </a:xfrm>
            <a:custGeom>
              <a:avLst/>
              <a:gdLst/>
              <a:ahLst/>
              <a:cxnLst/>
              <a:rect l="l" t="t" r="r" b="b"/>
              <a:pathLst>
                <a:path w="5" h="36" extrusionOk="0">
                  <a:moveTo>
                    <a:pt x="1" y="1"/>
                  </a:moveTo>
                  <a:cubicBezTo>
                    <a:pt x="1" y="11"/>
                    <a:pt x="4" y="25"/>
                    <a:pt x="4" y="36"/>
                  </a:cubicBezTo>
                  <a:cubicBezTo>
                    <a:pt x="4" y="25"/>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98"/>
            <p:cNvSpPr/>
            <p:nvPr/>
          </p:nvSpPr>
          <p:spPr>
            <a:xfrm>
              <a:off x="2702059" y="1866460"/>
              <a:ext cx="149" cy="339"/>
            </a:xfrm>
            <a:custGeom>
              <a:avLst/>
              <a:gdLst/>
              <a:ahLst/>
              <a:cxnLst/>
              <a:rect l="l" t="t" r="r" b="b"/>
              <a:pathLst>
                <a:path w="11" h="25" extrusionOk="0">
                  <a:moveTo>
                    <a:pt x="0" y="0"/>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98"/>
            <p:cNvSpPr/>
            <p:nvPr/>
          </p:nvSpPr>
          <p:spPr>
            <a:xfrm>
              <a:off x="2698923" y="1616037"/>
              <a:ext cx="231211" cy="97731"/>
            </a:xfrm>
            <a:custGeom>
              <a:avLst/>
              <a:gdLst/>
              <a:ahLst/>
              <a:cxnLst/>
              <a:rect l="l" t="t" r="r" b="b"/>
              <a:pathLst>
                <a:path w="17029" h="7198" extrusionOk="0">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98"/>
            <p:cNvSpPr/>
            <p:nvPr/>
          </p:nvSpPr>
          <p:spPr>
            <a:xfrm>
              <a:off x="2305162" y="1791540"/>
              <a:ext cx="1914" cy="7047"/>
            </a:xfrm>
            <a:custGeom>
              <a:avLst/>
              <a:gdLst/>
              <a:ahLst/>
              <a:cxnLst/>
              <a:rect l="l" t="t" r="r" b="b"/>
              <a:pathLst>
                <a:path w="141" h="519" extrusionOk="0">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98"/>
            <p:cNvSpPr/>
            <p:nvPr/>
          </p:nvSpPr>
          <p:spPr>
            <a:xfrm>
              <a:off x="2298930" y="1785457"/>
              <a:ext cx="8853" cy="26449"/>
            </a:xfrm>
            <a:custGeom>
              <a:avLst/>
              <a:gdLst/>
              <a:ahLst/>
              <a:cxnLst/>
              <a:rect l="l" t="t" r="r" b="b"/>
              <a:pathLst>
                <a:path w="652" h="1948" extrusionOk="0">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98"/>
            <p:cNvSpPr/>
            <p:nvPr/>
          </p:nvSpPr>
          <p:spPr>
            <a:xfrm>
              <a:off x="2298889" y="1800908"/>
              <a:ext cx="4426" cy="10848"/>
            </a:xfrm>
            <a:custGeom>
              <a:avLst/>
              <a:gdLst/>
              <a:ahLst/>
              <a:cxnLst/>
              <a:rect l="l" t="t" r="r" b="b"/>
              <a:pathLst>
                <a:path w="326" h="799" extrusionOk="0">
                  <a:moveTo>
                    <a:pt x="0" y="0"/>
                  </a:moveTo>
                  <a:lnTo>
                    <a:pt x="326" y="799"/>
                  </a:lnTo>
                  <a:lnTo>
                    <a:pt x="326" y="79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98"/>
            <p:cNvSpPr/>
            <p:nvPr/>
          </p:nvSpPr>
          <p:spPr>
            <a:xfrm>
              <a:off x="2303397" y="1796441"/>
              <a:ext cx="163" cy="434"/>
            </a:xfrm>
            <a:custGeom>
              <a:avLst/>
              <a:gdLst/>
              <a:ahLst/>
              <a:cxnLst/>
              <a:rect l="l" t="t" r="r" b="b"/>
              <a:pathLst>
                <a:path w="12" h="32" extrusionOk="0">
                  <a:moveTo>
                    <a:pt x="11" y="32"/>
                  </a:moveTo>
                  <a:cubicBezTo>
                    <a:pt x="8" y="21"/>
                    <a:pt x="4" y="11"/>
                    <a:pt x="1" y="0"/>
                  </a:cubicBezTo>
                  <a:cubicBezTo>
                    <a:pt x="4" y="11"/>
                    <a:pt x="8" y="21"/>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98"/>
            <p:cNvSpPr/>
            <p:nvPr/>
          </p:nvSpPr>
          <p:spPr>
            <a:xfrm>
              <a:off x="2307063" y="178973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98"/>
            <p:cNvSpPr/>
            <p:nvPr/>
          </p:nvSpPr>
          <p:spPr>
            <a:xfrm>
              <a:off x="2305542" y="1789924"/>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98"/>
            <p:cNvSpPr/>
            <p:nvPr/>
          </p:nvSpPr>
          <p:spPr>
            <a:xfrm>
              <a:off x="2305827" y="178982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98"/>
            <p:cNvSpPr/>
            <p:nvPr/>
          </p:nvSpPr>
          <p:spPr>
            <a:xfrm>
              <a:off x="2304021" y="1798193"/>
              <a:ext cx="339" cy="584"/>
            </a:xfrm>
            <a:custGeom>
              <a:avLst/>
              <a:gdLst/>
              <a:ahLst/>
              <a:cxnLst/>
              <a:rect l="l" t="t" r="r" b="b"/>
              <a:pathLst>
                <a:path w="25" h="43" extrusionOk="0">
                  <a:moveTo>
                    <a:pt x="25" y="43"/>
                  </a:moveTo>
                  <a:cubicBezTo>
                    <a:pt x="18" y="29"/>
                    <a:pt x="7" y="11"/>
                    <a:pt x="0" y="1"/>
                  </a:cubicBezTo>
                  <a:cubicBezTo>
                    <a:pt x="7" y="11"/>
                    <a:pt x="18" y="29"/>
                    <a:pt x="25"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98"/>
            <p:cNvSpPr/>
            <p:nvPr/>
          </p:nvSpPr>
          <p:spPr>
            <a:xfrm>
              <a:off x="2303546" y="1796916"/>
              <a:ext cx="204" cy="530"/>
            </a:xfrm>
            <a:custGeom>
              <a:avLst/>
              <a:gdLst/>
              <a:ahLst/>
              <a:cxnLst/>
              <a:rect l="l" t="t" r="r" b="b"/>
              <a:pathLst>
                <a:path w="15" h="39" extrusionOk="0">
                  <a:moveTo>
                    <a:pt x="0" y="0"/>
                  </a:moveTo>
                  <a:cubicBezTo>
                    <a:pt x="4" y="14"/>
                    <a:pt x="7" y="25"/>
                    <a:pt x="14" y="39"/>
                  </a:cubicBezTo>
                  <a:cubicBezTo>
                    <a:pt x="11" y="25"/>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98"/>
            <p:cNvSpPr/>
            <p:nvPr/>
          </p:nvSpPr>
          <p:spPr>
            <a:xfrm>
              <a:off x="2304877" y="1799618"/>
              <a:ext cx="530" cy="679"/>
            </a:xfrm>
            <a:custGeom>
              <a:avLst/>
              <a:gdLst/>
              <a:ahLst/>
              <a:cxnLst/>
              <a:rect l="l" t="t" r="r" b="b"/>
              <a:pathLst>
                <a:path w="39" h="50" extrusionOk="0">
                  <a:moveTo>
                    <a:pt x="0" y="1"/>
                  </a:moveTo>
                  <a:lnTo>
                    <a:pt x="0" y="1"/>
                  </a:lnTo>
                  <a:cubicBezTo>
                    <a:pt x="11" y="18"/>
                    <a:pt x="25" y="36"/>
                    <a:pt x="39" y="50"/>
                  </a:cubicBezTo>
                  <a:cubicBezTo>
                    <a:pt x="25" y="32"/>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98"/>
            <p:cNvSpPr/>
            <p:nvPr/>
          </p:nvSpPr>
          <p:spPr>
            <a:xfrm>
              <a:off x="2305447" y="1800379"/>
              <a:ext cx="625" cy="733"/>
            </a:xfrm>
            <a:custGeom>
              <a:avLst/>
              <a:gdLst/>
              <a:ahLst/>
              <a:cxnLst/>
              <a:rect l="l" t="t" r="r" b="b"/>
              <a:pathLst>
                <a:path w="46" h="54" extrusionOk="0">
                  <a:moveTo>
                    <a:pt x="0" y="1"/>
                  </a:moveTo>
                  <a:cubicBezTo>
                    <a:pt x="14" y="18"/>
                    <a:pt x="28" y="39"/>
                    <a:pt x="46" y="53"/>
                  </a:cubicBezTo>
                  <a:cubicBezTo>
                    <a:pt x="28" y="36"/>
                    <a:pt x="14" y="1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98"/>
            <p:cNvSpPr/>
            <p:nvPr/>
          </p:nvSpPr>
          <p:spPr>
            <a:xfrm>
              <a:off x="2304401" y="1798858"/>
              <a:ext cx="434" cy="679"/>
            </a:xfrm>
            <a:custGeom>
              <a:avLst/>
              <a:gdLst/>
              <a:ahLst/>
              <a:cxnLst/>
              <a:rect l="l" t="t" r="r" b="b"/>
              <a:pathLst>
                <a:path w="32" h="50" extrusionOk="0">
                  <a:moveTo>
                    <a:pt x="32" y="50"/>
                  </a:moveTo>
                  <a:cubicBezTo>
                    <a:pt x="21" y="32"/>
                    <a:pt x="11" y="18"/>
                    <a:pt x="0" y="1"/>
                  </a:cubicBezTo>
                  <a:cubicBezTo>
                    <a:pt x="11" y="18"/>
                    <a:pt x="21" y="32"/>
                    <a:pt x="32"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98"/>
            <p:cNvSpPr/>
            <p:nvPr/>
          </p:nvSpPr>
          <p:spPr>
            <a:xfrm>
              <a:off x="2305637" y="178988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98"/>
            <p:cNvSpPr/>
            <p:nvPr/>
          </p:nvSpPr>
          <p:spPr>
            <a:xfrm>
              <a:off x="2306017" y="17897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98"/>
            <p:cNvSpPr/>
            <p:nvPr/>
          </p:nvSpPr>
          <p:spPr>
            <a:xfrm>
              <a:off x="2303397" y="1796102"/>
              <a:ext cx="14" cy="353"/>
            </a:xfrm>
            <a:custGeom>
              <a:avLst/>
              <a:gdLst/>
              <a:ahLst/>
              <a:cxnLst/>
              <a:rect l="l" t="t" r="r" b="b"/>
              <a:pathLst>
                <a:path w="1" h="26" extrusionOk="0">
                  <a:moveTo>
                    <a:pt x="1" y="25"/>
                  </a:moveTo>
                  <a:cubicBezTo>
                    <a:pt x="1" y="18"/>
                    <a:pt x="1" y="8"/>
                    <a:pt x="1" y="1"/>
                  </a:cubicBezTo>
                  <a:cubicBezTo>
                    <a:pt x="1" y="8"/>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98"/>
            <p:cNvSpPr/>
            <p:nvPr/>
          </p:nvSpPr>
          <p:spPr>
            <a:xfrm>
              <a:off x="2303736" y="1797487"/>
              <a:ext cx="299" cy="584"/>
            </a:xfrm>
            <a:custGeom>
              <a:avLst/>
              <a:gdLst/>
              <a:ahLst/>
              <a:cxnLst/>
              <a:rect l="l" t="t" r="r" b="b"/>
              <a:pathLst>
                <a:path w="22" h="43" extrusionOk="0">
                  <a:moveTo>
                    <a:pt x="21" y="42"/>
                  </a:moveTo>
                  <a:cubicBezTo>
                    <a:pt x="14" y="28"/>
                    <a:pt x="7" y="14"/>
                    <a:pt x="0" y="0"/>
                  </a:cubicBezTo>
                  <a:cubicBezTo>
                    <a:pt x="7" y="14"/>
                    <a:pt x="14" y="28"/>
                    <a:pt x="2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98"/>
            <p:cNvSpPr/>
            <p:nvPr/>
          </p:nvSpPr>
          <p:spPr>
            <a:xfrm>
              <a:off x="2304917" y="1785036"/>
              <a:ext cx="29300" cy="32097"/>
            </a:xfrm>
            <a:custGeom>
              <a:avLst/>
              <a:gdLst/>
              <a:ahLst/>
              <a:cxnLst/>
              <a:rect l="l" t="t" r="r" b="b"/>
              <a:pathLst>
                <a:path w="2158" h="2364" extrusionOk="0">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98"/>
            <p:cNvSpPr/>
            <p:nvPr/>
          </p:nvSpPr>
          <p:spPr>
            <a:xfrm>
              <a:off x="2328977" y="1785036"/>
              <a:ext cx="3001" cy="1534"/>
            </a:xfrm>
            <a:custGeom>
              <a:avLst/>
              <a:gdLst/>
              <a:ahLst/>
              <a:cxnLst/>
              <a:rect l="l" t="t" r="r" b="b"/>
              <a:pathLst>
                <a:path w="221" h="113" extrusionOk="0">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98"/>
            <p:cNvSpPr/>
            <p:nvPr/>
          </p:nvSpPr>
          <p:spPr>
            <a:xfrm>
              <a:off x="2317422" y="1791784"/>
              <a:ext cx="584" cy="394"/>
            </a:xfrm>
            <a:custGeom>
              <a:avLst/>
              <a:gdLst/>
              <a:ahLst/>
              <a:cxnLst/>
              <a:rect l="l" t="t" r="r" b="b"/>
              <a:pathLst>
                <a:path w="43" h="29" extrusionOk="0">
                  <a:moveTo>
                    <a:pt x="1" y="28"/>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98"/>
            <p:cNvSpPr/>
            <p:nvPr/>
          </p:nvSpPr>
          <p:spPr>
            <a:xfrm>
              <a:off x="2308773" y="1792069"/>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98"/>
            <p:cNvSpPr/>
            <p:nvPr/>
          </p:nvSpPr>
          <p:spPr>
            <a:xfrm>
              <a:off x="2308013" y="1799293"/>
              <a:ext cx="54" cy="625"/>
            </a:xfrm>
            <a:custGeom>
              <a:avLst/>
              <a:gdLst/>
              <a:ahLst/>
              <a:cxnLst/>
              <a:rect l="l" t="t" r="r" b="b"/>
              <a:pathLst>
                <a:path w="4" h="46" extrusionOk="0">
                  <a:moveTo>
                    <a:pt x="4" y="0"/>
                  </a:moveTo>
                  <a:cubicBezTo>
                    <a:pt x="4" y="18"/>
                    <a:pt x="4" y="32"/>
                    <a:pt x="0" y="46"/>
                  </a:cubicBezTo>
                  <a:cubicBezTo>
                    <a:pt x="4" y="32"/>
                    <a:pt x="4" y="18"/>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98"/>
            <p:cNvSpPr/>
            <p:nvPr/>
          </p:nvSpPr>
          <p:spPr>
            <a:xfrm>
              <a:off x="2309058" y="1789829"/>
              <a:ext cx="54" cy="394"/>
            </a:xfrm>
            <a:custGeom>
              <a:avLst/>
              <a:gdLst/>
              <a:ahLst/>
              <a:cxnLst/>
              <a:rect l="l" t="t" r="r" b="b"/>
              <a:pathLst>
                <a:path w="4" h="29" extrusionOk="0">
                  <a:moveTo>
                    <a:pt x="4" y="1"/>
                  </a:moveTo>
                  <a:lnTo>
                    <a:pt x="4" y="1"/>
                  </a:lnTo>
                  <a:lnTo>
                    <a:pt x="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98"/>
            <p:cNvSpPr/>
            <p:nvPr/>
          </p:nvSpPr>
          <p:spPr>
            <a:xfrm>
              <a:off x="2308339" y="1792300"/>
              <a:ext cx="353" cy="3815"/>
            </a:xfrm>
            <a:custGeom>
              <a:avLst/>
              <a:gdLst/>
              <a:ahLst/>
              <a:cxnLst/>
              <a:rect l="l" t="t" r="r" b="b"/>
              <a:pathLst>
                <a:path w="26" h="281" extrusionOk="0">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98"/>
            <p:cNvSpPr/>
            <p:nvPr/>
          </p:nvSpPr>
          <p:spPr>
            <a:xfrm>
              <a:off x="2307633" y="1800949"/>
              <a:ext cx="299" cy="1819"/>
            </a:xfrm>
            <a:custGeom>
              <a:avLst/>
              <a:gdLst/>
              <a:ahLst/>
              <a:cxnLst/>
              <a:rect l="l" t="t" r="r" b="b"/>
              <a:pathLst>
                <a:path w="22" h="134" extrusionOk="0">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98"/>
            <p:cNvSpPr/>
            <p:nvPr/>
          </p:nvSpPr>
          <p:spPr>
            <a:xfrm>
              <a:off x="2308244" y="1796767"/>
              <a:ext cx="68" cy="638"/>
            </a:xfrm>
            <a:custGeom>
              <a:avLst/>
              <a:gdLst/>
              <a:ahLst/>
              <a:cxnLst/>
              <a:rect l="l" t="t" r="r" b="b"/>
              <a:pathLst>
                <a:path w="5" h="47" extrusionOk="0">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98"/>
            <p:cNvSpPr/>
            <p:nvPr/>
          </p:nvSpPr>
          <p:spPr>
            <a:xfrm>
              <a:off x="2308108" y="1797772"/>
              <a:ext cx="109" cy="1005"/>
            </a:xfrm>
            <a:custGeom>
              <a:avLst/>
              <a:gdLst/>
              <a:ahLst/>
              <a:cxnLst/>
              <a:rect l="l" t="t" r="r" b="b"/>
              <a:pathLst>
                <a:path w="8" h="74" extrusionOk="0">
                  <a:moveTo>
                    <a:pt x="7" y="0"/>
                  </a:moveTo>
                  <a:cubicBezTo>
                    <a:pt x="7" y="25"/>
                    <a:pt x="4" y="49"/>
                    <a:pt x="0" y="74"/>
                  </a:cubicBezTo>
                  <a:cubicBezTo>
                    <a:pt x="4" y="49"/>
                    <a:pt x="7" y="25"/>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98"/>
            <p:cNvSpPr/>
            <p:nvPr/>
          </p:nvSpPr>
          <p:spPr>
            <a:xfrm>
              <a:off x="2306397" y="1805701"/>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98"/>
            <p:cNvSpPr/>
            <p:nvPr/>
          </p:nvSpPr>
          <p:spPr>
            <a:xfrm>
              <a:off x="2307918" y="1800528"/>
              <a:ext cx="54" cy="434"/>
            </a:xfrm>
            <a:custGeom>
              <a:avLst/>
              <a:gdLst/>
              <a:ahLst/>
              <a:cxnLst/>
              <a:rect l="l" t="t" r="r" b="b"/>
              <a:pathLst>
                <a:path w="4" h="32" extrusionOk="0">
                  <a:moveTo>
                    <a:pt x="4" y="0"/>
                  </a:moveTo>
                  <a:lnTo>
                    <a:pt x="0" y="18"/>
                  </a:lnTo>
                  <a:lnTo>
                    <a:pt x="0" y="32"/>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98"/>
            <p:cNvSpPr/>
            <p:nvPr/>
          </p:nvSpPr>
          <p:spPr>
            <a:xfrm>
              <a:off x="2307388" y="1803284"/>
              <a:ext cx="109" cy="299"/>
            </a:xfrm>
            <a:custGeom>
              <a:avLst/>
              <a:gdLst/>
              <a:ahLst/>
              <a:cxnLst/>
              <a:rect l="l" t="t" r="r" b="b"/>
              <a:pathLst>
                <a:path w="8" h="22" extrusionOk="0">
                  <a:moveTo>
                    <a:pt x="8" y="0"/>
                  </a:moveTo>
                  <a:lnTo>
                    <a:pt x="8" y="0"/>
                  </a:lnTo>
                  <a:cubicBezTo>
                    <a:pt x="4" y="7"/>
                    <a:pt x="1" y="14"/>
                    <a:pt x="1" y="21"/>
                  </a:cubicBezTo>
                  <a:cubicBezTo>
                    <a:pt x="4" y="14"/>
                    <a:pt x="4" y="7"/>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98"/>
            <p:cNvSpPr/>
            <p:nvPr/>
          </p:nvSpPr>
          <p:spPr>
            <a:xfrm>
              <a:off x="2306587" y="1805131"/>
              <a:ext cx="109" cy="204"/>
            </a:xfrm>
            <a:custGeom>
              <a:avLst/>
              <a:gdLst/>
              <a:ahLst/>
              <a:cxnLst/>
              <a:rect l="l" t="t" r="r" b="b"/>
              <a:pathLst>
                <a:path w="8" h="15" extrusionOk="0">
                  <a:moveTo>
                    <a:pt x="0" y="15"/>
                  </a:moveTo>
                  <a:cubicBezTo>
                    <a:pt x="4" y="8"/>
                    <a:pt x="7" y="4"/>
                    <a:pt x="7" y="1"/>
                  </a:cubicBezTo>
                  <a:cubicBezTo>
                    <a:pt x="7" y="4"/>
                    <a:pt x="4" y="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98"/>
            <p:cNvSpPr/>
            <p:nvPr/>
          </p:nvSpPr>
          <p:spPr>
            <a:xfrm>
              <a:off x="2308868" y="1791404"/>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98"/>
            <p:cNvSpPr/>
            <p:nvPr/>
          </p:nvSpPr>
          <p:spPr>
            <a:xfrm>
              <a:off x="2307538" y="1802809"/>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98"/>
            <p:cNvSpPr/>
            <p:nvPr/>
          </p:nvSpPr>
          <p:spPr>
            <a:xfrm>
              <a:off x="2307253" y="1803705"/>
              <a:ext cx="109" cy="353"/>
            </a:xfrm>
            <a:custGeom>
              <a:avLst/>
              <a:gdLst/>
              <a:ahLst/>
              <a:cxnLst/>
              <a:rect l="l" t="t" r="r" b="b"/>
              <a:pathLst>
                <a:path w="8" h="26" extrusionOk="0">
                  <a:moveTo>
                    <a:pt x="7" y="1"/>
                  </a:moveTo>
                  <a:cubicBezTo>
                    <a:pt x="4" y="8"/>
                    <a:pt x="4" y="15"/>
                    <a:pt x="0" y="25"/>
                  </a:cubicBezTo>
                  <a:cubicBezTo>
                    <a:pt x="4" y="18"/>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98"/>
            <p:cNvSpPr/>
            <p:nvPr/>
          </p:nvSpPr>
          <p:spPr>
            <a:xfrm>
              <a:off x="2307103" y="1804045"/>
              <a:ext cx="163" cy="339"/>
            </a:xfrm>
            <a:custGeom>
              <a:avLst/>
              <a:gdLst/>
              <a:ahLst/>
              <a:cxnLst/>
              <a:rect l="l" t="t" r="r" b="b"/>
              <a:pathLst>
                <a:path w="12" h="25" extrusionOk="0">
                  <a:moveTo>
                    <a:pt x="1" y="25"/>
                  </a:moveTo>
                  <a:cubicBezTo>
                    <a:pt x="4" y="18"/>
                    <a:pt x="8" y="11"/>
                    <a:pt x="11"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98"/>
            <p:cNvSpPr/>
            <p:nvPr/>
          </p:nvSpPr>
          <p:spPr>
            <a:xfrm>
              <a:off x="2306248" y="1806041"/>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98"/>
            <p:cNvSpPr/>
            <p:nvPr/>
          </p:nvSpPr>
          <p:spPr>
            <a:xfrm>
              <a:off x="2306492" y="1805375"/>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98"/>
            <p:cNvSpPr/>
            <p:nvPr/>
          </p:nvSpPr>
          <p:spPr>
            <a:xfrm>
              <a:off x="2305393" y="1809652"/>
              <a:ext cx="109" cy="489"/>
            </a:xfrm>
            <a:custGeom>
              <a:avLst/>
              <a:gdLst/>
              <a:ahLst/>
              <a:cxnLst/>
              <a:rect l="l" t="t" r="r" b="b"/>
              <a:pathLst>
                <a:path w="8" h="36" extrusionOk="0">
                  <a:moveTo>
                    <a:pt x="1" y="36"/>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98"/>
            <p:cNvSpPr/>
            <p:nvPr/>
          </p:nvSpPr>
          <p:spPr>
            <a:xfrm>
              <a:off x="2304687" y="1814404"/>
              <a:ext cx="14" cy="299"/>
            </a:xfrm>
            <a:custGeom>
              <a:avLst/>
              <a:gdLst/>
              <a:ahLst/>
              <a:cxnLst/>
              <a:rect l="l" t="t" r="r" b="b"/>
              <a:pathLst>
                <a:path w="1" h="22" extrusionOk="0">
                  <a:moveTo>
                    <a:pt x="0" y="22"/>
                  </a:moveTo>
                  <a:lnTo>
                    <a:pt x="0" y="22"/>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98"/>
            <p:cNvSpPr/>
            <p:nvPr/>
          </p:nvSpPr>
          <p:spPr>
            <a:xfrm>
              <a:off x="2304917" y="181231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98"/>
            <p:cNvSpPr/>
            <p:nvPr/>
          </p:nvSpPr>
          <p:spPr>
            <a:xfrm>
              <a:off x="2305868" y="1807561"/>
              <a:ext cx="109" cy="394"/>
            </a:xfrm>
            <a:custGeom>
              <a:avLst/>
              <a:gdLst/>
              <a:ahLst/>
              <a:cxnLst/>
              <a:rect l="l" t="t" r="r" b="b"/>
              <a:pathLst>
                <a:path w="8" h="29" extrusionOk="0">
                  <a:moveTo>
                    <a:pt x="1" y="29"/>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98"/>
            <p:cNvSpPr/>
            <p:nvPr/>
          </p:nvSpPr>
          <p:spPr>
            <a:xfrm>
              <a:off x="2305732" y="1808186"/>
              <a:ext cx="109" cy="434"/>
            </a:xfrm>
            <a:custGeom>
              <a:avLst/>
              <a:gdLst/>
              <a:ahLst/>
              <a:cxnLst/>
              <a:rect l="l" t="t" r="r" b="b"/>
              <a:pathLst>
                <a:path w="8" h="32" extrusionOk="0">
                  <a:moveTo>
                    <a:pt x="0" y="32"/>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98"/>
            <p:cNvSpPr/>
            <p:nvPr/>
          </p:nvSpPr>
          <p:spPr>
            <a:xfrm>
              <a:off x="2305107" y="181136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98"/>
            <p:cNvSpPr/>
            <p:nvPr/>
          </p:nvSpPr>
          <p:spPr>
            <a:xfrm>
              <a:off x="2304782" y="1813359"/>
              <a:ext cx="109" cy="638"/>
            </a:xfrm>
            <a:custGeom>
              <a:avLst/>
              <a:gdLst/>
              <a:ahLst/>
              <a:cxnLst/>
              <a:rect l="l" t="t" r="r" b="b"/>
              <a:pathLst>
                <a:path w="8" h="47" extrusionOk="0">
                  <a:moveTo>
                    <a:pt x="0" y="4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98"/>
            <p:cNvSpPr/>
            <p:nvPr/>
          </p:nvSpPr>
          <p:spPr>
            <a:xfrm>
              <a:off x="2305257" y="1810467"/>
              <a:ext cx="109" cy="530"/>
            </a:xfrm>
            <a:custGeom>
              <a:avLst/>
              <a:gdLst/>
              <a:ahLst/>
              <a:cxnLst/>
              <a:rect l="l" t="t" r="r" b="b"/>
              <a:pathLst>
                <a:path w="8" h="39" extrusionOk="0">
                  <a:moveTo>
                    <a:pt x="0" y="39"/>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98"/>
            <p:cNvSpPr/>
            <p:nvPr/>
          </p:nvSpPr>
          <p:spPr>
            <a:xfrm>
              <a:off x="2305542" y="1808892"/>
              <a:ext cx="109" cy="489"/>
            </a:xfrm>
            <a:custGeom>
              <a:avLst/>
              <a:gdLst/>
              <a:ahLst/>
              <a:cxnLst/>
              <a:rect l="l" t="t" r="r" b="b"/>
              <a:pathLst>
                <a:path w="8" h="36" extrusionOk="0">
                  <a:moveTo>
                    <a:pt x="0" y="3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98"/>
            <p:cNvSpPr/>
            <p:nvPr/>
          </p:nvSpPr>
          <p:spPr>
            <a:xfrm>
              <a:off x="2306112" y="1806516"/>
              <a:ext cx="109" cy="339"/>
            </a:xfrm>
            <a:custGeom>
              <a:avLst/>
              <a:gdLst/>
              <a:ahLst/>
              <a:cxnLst/>
              <a:rect l="l" t="t" r="r" b="b"/>
              <a:pathLst>
                <a:path w="8" h="25" extrusionOk="0">
                  <a:moveTo>
                    <a:pt x="0" y="25"/>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98"/>
            <p:cNvSpPr/>
            <p:nvPr/>
          </p:nvSpPr>
          <p:spPr>
            <a:xfrm>
              <a:off x="2306017" y="1806991"/>
              <a:ext cx="54" cy="394"/>
            </a:xfrm>
            <a:custGeom>
              <a:avLst/>
              <a:gdLst/>
              <a:ahLst/>
              <a:cxnLst/>
              <a:rect l="l" t="t" r="r" b="b"/>
              <a:pathLst>
                <a:path w="4" h="29" extrusionOk="0">
                  <a:moveTo>
                    <a:pt x="0" y="29"/>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98"/>
            <p:cNvSpPr/>
            <p:nvPr/>
          </p:nvSpPr>
          <p:spPr>
            <a:xfrm>
              <a:off x="2306682" y="1804370"/>
              <a:ext cx="434" cy="774"/>
            </a:xfrm>
            <a:custGeom>
              <a:avLst/>
              <a:gdLst/>
              <a:ahLst/>
              <a:cxnLst/>
              <a:rect l="l" t="t" r="r" b="b"/>
              <a:pathLst>
                <a:path w="32" h="57" extrusionOk="0">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98"/>
            <p:cNvSpPr/>
            <p:nvPr/>
          </p:nvSpPr>
          <p:spPr>
            <a:xfrm>
              <a:off x="2307633" y="180228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98"/>
            <p:cNvSpPr/>
            <p:nvPr/>
          </p:nvSpPr>
          <p:spPr>
            <a:xfrm>
              <a:off x="2307769" y="1801614"/>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98"/>
            <p:cNvSpPr/>
            <p:nvPr/>
          </p:nvSpPr>
          <p:spPr>
            <a:xfrm>
              <a:off x="2307823" y="1800759"/>
              <a:ext cx="109" cy="448"/>
            </a:xfrm>
            <a:custGeom>
              <a:avLst/>
              <a:gdLst/>
              <a:ahLst/>
              <a:cxnLst/>
              <a:rect l="l" t="t" r="r" b="b"/>
              <a:pathLst>
                <a:path w="8" h="33" extrusionOk="0">
                  <a:moveTo>
                    <a:pt x="7" y="1"/>
                  </a:moveTo>
                  <a:lnTo>
                    <a:pt x="4" y="15"/>
                  </a:lnTo>
                  <a:cubicBezTo>
                    <a:pt x="0" y="22"/>
                    <a:pt x="0" y="25"/>
                    <a:pt x="0" y="32"/>
                  </a:cubicBezTo>
                  <a:cubicBezTo>
                    <a:pt x="4" y="22"/>
                    <a:pt x="7" y="11"/>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98"/>
            <p:cNvSpPr/>
            <p:nvPr/>
          </p:nvSpPr>
          <p:spPr>
            <a:xfrm>
              <a:off x="2564356" y="1700353"/>
              <a:ext cx="79157" cy="32179"/>
            </a:xfrm>
            <a:custGeom>
              <a:avLst/>
              <a:gdLst/>
              <a:ahLst/>
              <a:cxnLst/>
              <a:rect l="l" t="t" r="r" b="b"/>
              <a:pathLst>
                <a:path w="5830" h="2370" extrusionOk="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98"/>
            <p:cNvSpPr/>
            <p:nvPr/>
          </p:nvSpPr>
          <p:spPr>
            <a:xfrm>
              <a:off x="2342432" y="1695723"/>
              <a:ext cx="47874" cy="20841"/>
            </a:xfrm>
            <a:custGeom>
              <a:avLst/>
              <a:gdLst/>
              <a:ahLst/>
              <a:cxnLst/>
              <a:rect l="l" t="t" r="r" b="b"/>
              <a:pathLst>
                <a:path w="3526" h="1535" extrusionOk="0">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98"/>
            <p:cNvSpPr/>
            <p:nvPr/>
          </p:nvSpPr>
          <p:spPr>
            <a:xfrm>
              <a:off x="2240180" y="1709559"/>
              <a:ext cx="19076" cy="11745"/>
            </a:xfrm>
            <a:custGeom>
              <a:avLst/>
              <a:gdLst/>
              <a:ahLst/>
              <a:cxnLst/>
              <a:rect l="l" t="t" r="r" b="b"/>
              <a:pathLst>
                <a:path w="1405" h="865" extrusionOk="0">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98"/>
            <p:cNvSpPr/>
            <p:nvPr/>
          </p:nvSpPr>
          <p:spPr>
            <a:xfrm>
              <a:off x="2239949" y="1709871"/>
              <a:ext cx="136291" cy="51934"/>
            </a:xfrm>
            <a:custGeom>
              <a:avLst/>
              <a:gdLst/>
              <a:ahLst/>
              <a:cxnLst/>
              <a:rect l="l" t="t" r="r" b="b"/>
              <a:pathLst>
                <a:path w="10038" h="3825" extrusionOk="0">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98"/>
            <p:cNvSpPr/>
            <p:nvPr/>
          </p:nvSpPr>
          <p:spPr>
            <a:xfrm>
              <a:off x="2314381" y="1759456"/>
              <a:ext cx="68" cy="204"/>
            </a:xfrm>
            <a:custGeom>
              <a:avLst/>
              <a:gdLst/>
              <a:ahLst/>
              <a:cxnLst/>
              <a:rect l="l" t="t" r="r" b="b"/>
              <a:pathLst>
                <a:path w="5" h="15" extrusionOk="0">
                  <a:moveTo>
                    <a:pt x="4" y="1"/>
                  </a:moveTo>
                  <a:cubicBezTo>
                    <a:pt x="4" y="4"/>
                    <a:pt x="1" y="8"/>
                    <a:pt x="1" y="15"/>
                  </a:cubicBezTo>
                  <a:cubicBezTo>
                    <a:pt x="1"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98"/>
            <p:cNvSpPr/>
            <p:nvPr/>
          </p:nvSpPr>
          <p:spPr>
            <a:xfrm>
              <a:off x="2314530" y="1758886"/>
              <a:ext cx="14" cy="204"/>
            </a:xfrm>
            <a:custGeom>
              <a:avLst/>
              <a:gdLst/>
              <a:ahLst/>
              <a:cxnLst/>
              <a:rect l="l" t="t" r="r" b="b"/>
              <a:pathLst>
                <a:path w="1" h="15" extrusionOk="0">
                  <a:moveTo>
                    <a:pt x="0"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98"/>
            <p:cNvSpPr/>
            <p:nvPr/>
          </p:nvSpPr>
          <p:spPr>
            <a:xfrm>
              <a:off x="2314625" y="1758275"/>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98"/>
            <p:cNvSpPr/>
            <p:nvPr/>
          </p:nvSpPr>
          <p:spPr>
            <a:xfrm>
              <a:off x="2314571" y="1758601"/>
              <a:ext cx="14" cy="204"/>
            </a:xfrm>
            <a:custGeom>
              <a:avLst/>
              <a:gdLst/>
              <a:ahLst/>
              <a:cxnLst/>
              <a:rect l="l" t="t" r="r" b="b"/>
              <a:pathLst>
                <a:path w="1" h="15" extrusionOk="0">
                  <a:moveTo>
                    <a:pt x="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98"/>
            <p:cNvSpPr/>
            <p:nvPr/>
          </p:nvSpPr>
          <p:spPr>
            <a:xfrm>
              <a:off x="2314435" y="1759171"/>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98"/>
            <p:cNvSpPr/>
            <p:nvPr/>
          </p:nvSpPr>
          <p:spPr>
            <a:xfrm>
              <a:off x="2314150" y="1759701"/>
              <a:ext cx="204" cy="530"/>
            </a:xfrm>
            <a:custGeom>
              <a:avLst/>
              <a:gdLst/>
              <a:ahLst/>
              <a:cxnLst/>
              <a:rect l="l" t="t" r="r" b="b"/>
              <a:pathLst>
                <a:path w="15" h="39" extrusionOk="0">
                  <a:moveTo>
                    <a:pt x="14" y="0"/>
                  </a:moveTo>
                  <a:cubicBezTo>
                    <a:pt x="11" y="14"/>
                    <a:pt x="7" y="28"/>
                    <a:pt x="0" y="39"/>
                  </a:cubicBezTo>
                  <a:cubicBezTo>
                    <a:pt x="7" y="28"/>
                    <a:pt x="11" y="14"/>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98"/>
            <p:cNvSpPr/>
            <p:nvPr/>
          </p:nvSpPr>
          <p:spPr>
            <a:xfrm>
              <a:off x="2312575" y="1761411"/>
              <a:ext cx="394" cy="149"/>
            </a:xfrm>
            <a:custGeom>
              <a:avLst/>
              <a:gdLst/>
              <a:ahLst/>
              <a:cxnLst/>
              <a:rect l="l" t="t" r="r" b="b"/>
              <a:pathLst>
                <a:path w="29" h="11" extrusionOk="0">
                  <a:moveTo>
                    <a:pt x="28" y="0"/>
                  </a:moveTo>
                  <a:cubicBezTo>
                    <a:pt x="18" y="4"/>
                    <a:pt x="11" y="7"/>
                    <a:pt x="0" y="11"/>
                  </a:cubicBezTo>
                  <a:cubicBezTo>
                    <a:pt x="11" y="7"/>
                    <a:pt x="18" y="4"/>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98"/>
            <p:cNvSpPr/>
            <p:nvPr/>
          </p:nvSpPr>
          <p:spPr>
            <a:xfrm>
              <a:off x="2313811" y="1760556"/>
              <a:ext cx="149" cy="149"/>
            </a:xfrm>
            <a:custGeom>
              <a:avLst/>
              <a:gdLst/>
              <a:ahLst/>
              <a:cxnLst/>
              <a:rect l="l" t="t" r="r" b="b"/>
              <a:pathLst>
                <a:path w="11"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98"/>
            <p:cNvSpPr/>
            <p:nvPr/>
          </p:nvSpPr>
          <p:spPr>
            <a:xfrm>
              <a:off x="2313580" y="17607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98"/>
            <p:cNvSpPr/>
            <p:nvPr/>
          </p:nvSpPr>
          <p:spPr>
            <a:xfrm>
              <a:off x="2338427" y="1752993"/>
              <a:ext cx="4630" cy="1439"/>
            </a:xfrm>
            <a:custGeom>
              <a:avLst/>
              <a:gdLst/>
              <a:ahLst/>
              <a:cxnLst/>
              <a:rect l="l" t="t" r="r" b="b"/>
              <a:pathLst>
                <a:path w="341" h="106" extrusionOk="0">
                  <a:moveTo>
                    <a:pt x="341" y="1"/>
                  </a:moveTo>
                  <a:cubicBezTo>
                    <a:pt x="243" y="67"/>
                    <a:pt x="123" y="106"/>
                    <a:pt x="1" y="106"/>
                  </a:cubicBezTo>
                  <a:cubicBezTo>
                    <a:pt x="123" y="106"/>
                    <a:pt x="243" y="67"/>
                    <a:pt x="3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98"/>
            <p:cNvSpPr/>
            <p:nvPr/>
          </p:nvSpPr>
          <p:spPr>
            <a:xfrm>
              <a:off x="2312236" y="176160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98"/>
            <p:cNvSpPr/>
            <p:nvPr/>
          </p:nvSpPr>
          <p:spPr>
            <a:xfrm>
              <a:off x="2314001" y="1760312"/>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98"/>
            <p:cNvSpPr/>
            <p:nvPr/>
          </p:nvSpPr>
          <p:spPr>
            <a:xfrm>
              <a:off x="2312955" y="1761221"/>
              <a:ext cx="299" cy="149"/>
            </a:xfrm>
            <a:custGeom>
              <a:avLst/>
              <a:gdLst/>
              <a:ahLst/>
              <a:cxnLst/>
              <a:rect l="l" t="t" r="r" b="b"/>
              <a:pathLst>
                <a:path w="22" h="11" extrusionOk="0">
                  <a:moveTo>
                    <a:pt x="21" y="0"/>
                  </a:moveTo>
                  <a:cubicBezTo>
                    <a:pt x="14" y="4"/>
                    <a:pt x="7" y="7"/>
                    <a:pt x="0" y="11"/>
                  </a:cubicBezTo>
                  <a:cubicBezTo>
                    <a:pt x="7" y="7"/>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98"/>
            <p:cNvSpPr/>
            <p:nvPr/>
          </p:nvSpPr>
          <p:spPr>
            <a:xfrm>
              <a:off x="2356254" y="1750291"/>
              <a:ext cx="1344" cy="285"/>
            </a:xfrm>
            <a:custGeom>
              <a:avLst/>
              <a:gdLst/>
              <a:ahLst/>
              <a:cxnLst/>
              <a:rect l="l" t="t" r="r" b="b"/>
              <a:pathLst>
                <a:path w="99" h="21" extrusionOk="0">
                  <a:moveTo>
                    <a:pt x="4" y="7"/>
                  </a:moveTo>
                  <a:lnTo>
                    <a:pt x="1" y="7"/>
                  </a:lnTo>
                  <a:lnTo>
                    <a:pt x="4" y="7"/>
                  </a:lnTo>
                  <a:lnTo>
                    <a:pt x="25" y="0"/>
                  </a:lnTo>
                  <a:lnTo>
                    <a:pt x="99" y="21"/>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98"/>
            <p:cNvSpPr/>
            <p:nvPr/>
          </p:nvSpPr>
          <p:spPr>
            <a:xfrm>
              <a:off x="2314720" y="1754758"/>
              <a:ext cx="2009" cy="2770"/>
            </a:xfrm>
            <a:custGeom>
              <a:avLst/>
              <a:gdLst/>
              <a:ahLst/>
              <a:cxnLst/>
              <a:rect l="l" t="t" r="r" b="b"/>
              <a:pathLst>
                <a:path w="148" h="204" extrusionOk="0">
                  <a:moveTo>
                    <a:pt x="147" y="0"/>
                  </a:moveTo>
                  <a:cubicBezTo>
                    <a:pt x="63" y="28"/>
                    <a:pt x="14" y="123"/>
                    <a:pt x="0" y="203"/>
                  </a:cubicBezTo>
                  <a:cubicBezTo>
                    <a:pt x="14" y="126"/>
                    <a:pt x="63" y="32"/>
                    <a:pt x="14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98"/>
            <p:cNvSpPr/>
            <p:nvPr/>
          </p:nvSpPr>
          <p:spPr>
            <a:xfrm>
              <a:off x="2313335" y="1761031"/>
              <a:ext cx="204" cy="109"/>
            </a:xfrm>
            <a:custGeom>
              <a:avLst/>
              <a:gdLst/>
              <a:ahLst/>
              <a:cxnLst/>
              <a:rect l="l" t="t" r="r" b="b"/>
              <a:pathLst>
                <a:path w="15" h="8" extrusionOk="0">
                  <a:moveTo>
                    <a:pt x="1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98"/>
            <p:cNvSpPr/>
            <p:nvPr/>
          </p:nvSpPr>
          <p:spPr>
            <a:xfrm>
              <a:off x="2360911" y="1713591"/>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98"/>
            <p:cNvSpPr/>
            <p:nvPr/>
          </p:nvSpPr>
          <p:spPr>
            <a:xfrm>
              <a:off x="2360531" y="1713686"/>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98"/>
            <p:cNvSpPr/>
            <p:nvPr/>
          </p:nvSpPr>
          <p:spPr>
            <a:xfrm>
              <a:off x="2361291" y="1713442"/>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98"/>
            <p:cNvSpPr/>
            <p:nvPr/>
          </p:nvSpPr>
          <p:spPr>
            <a:xfrm>
              <a:off x="2364332" y="1715628"/>
              <a:ext cx="1208" cy="1724"/>
            </a:xfrm>
            <a:custGeom>
              <a:avLst/>
              <a:gdLst/>
              <a:ahLst/>
              <a:cxnLst/>
              <a:rect l="l" t="t" r="r" b="b"/>
              <a:pathLst>
                <a:path w="89" h="127" extrusionOk="0">
                  <a:moveTo>
                    <a:pt x="1" y="1"/>
                  </a:moveTo>
                  <a:cubicBezTo>
                    <a:pt x="25" y="39"/>
                    <a:pt x="53" y="81"/>
                    <a:pt x="88" y="127"/>
                  </a:cubicBezTo>
                  <a:cubicBezTo>
                    <a:pt x="57" y="81"/>
                    <a:pt x="29"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98"/>
            <p:cNvSpPr/>
            <p:nvPr/>
          </p:nvSpPr>
          <p:spPr>
            <a:xfrm>
              <a:off x="2358725" y="1713917"/>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98"/>
            <p:cNvSpPr/>
            <p:nvPr/>
          </p:nvSpPr>
          <p:spPr>
            <a:xfrm>
              <a:off x="2354163" y="1713822"/>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98"/>
            <p:cNvSpPr/>
            <p:nvPr/>
          </p:nvSpPr>
          <p:spPr>
            <a:xfrm>
              <a:off x="2353552" y="1713781"/>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98"/>
            <p:cNvSpPr/>
            <p:nvPr/>
          </p:nvSpPr>
          <p:spPr>
            <a:xfrm>
              <a:off x="2359200" y="1713876"/>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98"/>
            <p:cNvSpPr/>
            <p:nvPr/>
          </p:nvSpPr>
          <p:spPr>
            <a:xfrm>
              <a:off x="2365812" y="171781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98"/>
            <p:cNvSpPr/>
            <p:nvPr/>
          </p:nvSpPr>
          <p:spPr>
            <a:xfrm>
              <a:off x="2354788" y="171387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98"/>
            <p:cNvSpPr/>
            <p:nvPr/>
          </p:nvSpPr>
          <p:spPr>
            <a:xfrm>
              <a:off x="2355358"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98"/>
            <p:cNvSpPr/>
            <p:nvPr/>
          </p:nvSpPr>
          <p:spPr>
            <a:xfrm>
              <a:off x="2357680"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98"/>
            <p:cNvSpPr/>
            <p:nvPr/>
          </p:nvSpPr>
          <p:spPr>
            <a:xfrm>
              <a:off x="2359675" y="171382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98"/>
            <p:cNvSpPr/>
            <p:nvPr/>
          </p:nvSpPr>
          <p:spPr>
            <a:xfrm>
              <a:off x="2358209"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98"/>
            <p:cNvSpPr/>
            <p:nvPr/>
          </p:nvSpPr>
          <p:spPr>
            <a:xfrm>
              <a:off x="235653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98"/>
            <p:cNvSpPr/>
            <p:nvPr/>
          </p:nvSpPr>
          <p:spPr>
            <a:xfrm>
              <a:off x="2360110" y="1713781"/>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98"/>
            <p:cNvSpPr/>
            <p:nvPr/>
          </p:nvSpPr>
          <p:spPr>
            <a:xfrm>
              <a:off x="2357299"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98"/>
            <p:cNvSpPr/>
            <p:nvPr/>
          </p:nvSpPr>
          <p:spPr>
            <a:xfrm>
              <a:off x="235596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98"/>
            <p:cNvSpPr/>
            <p:nvPr/>
          </p:nvSpPr>
          <p:spPr>
            <a:xfrm>
              <a:off x="2628523" y="1764588"/>
              <a:ext cx="15085" cy="14419"/>
            </a:xfrm>
            <a:custGeom>
              <a:avLst/>
              <a:gdLst/>
              <a:ahLst/>
              <a:cxnLst/>
              <a:rect l="l" t="t" r="r" b="b"/>
              <a:pathLst>
                <a:path w="1111" h="1062" extrusionOk="0">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98"/>
            <p:cNvSpPr/>
            <p:nvPr/>
          </p:nvSpPr>
          <p:spPr>
            <a:xfrm>
              <a:off x="2634090" y="1775192"/>
              <a:ext cx="964" cy="2620"/>
            </a:xfrm>
            <a:custGeom>
              <a:avLst/>
              <a:gdLst/>
              <a:ahLst/>
              <a:cxnLst/>
              <a:rect l="l" t="t" r="r" b="b"/>
              <a:pathLst>
                <a:path w="71" h="193" extrusionOk="0">
                  <a:moveTo>
                    <a:pt x="0" y="0"/>
                  </a:moveTo>
                  <a:cubicBezTo>
                    <a:pt x="46" y="53"/>
                    <a:pt x="70" y="123"/>
                    <a:pt x="67" y="193"/>
                  </a:cubicBezTo>
                  <a:cubicBezTo>
                    <a:pt x="70" y="123"/>
                    <a:pt x="46" y="53"/>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98"/>
            <p:cNvSpPr/>
            <p:nvPr/>
          </p:nvSpPr>
          <p:spPr>
            <a:xfrm>
              <a:off x="2633846" y="1775002"/>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98"/>
            <p:cNvSpPr/>
            <p:nvPr/>
          </p:nvSpPr>
          <p:spPr>
            <a:xfrm>
              <a:off x="2628483" y="1768349"/>
              <a:ext cx="339" cy="489"/>
            </a:xfrm>
            <a:custGeom>
              <a:avLst/>
              <a:gdLst/>
              <a:ahLst/>
              <a:cxnLst/>
              <a:rect l="l" t="t" r="r" b="b"/>
              <a:pathLst>
                <a:path w="25" h="36" extrusionOk="0">
                  <a:moveTo>
                    <a:pt x="0" y="0"/>
                  </a:moveTo>
                  <a:cubicBezTo>
                    <a:pt x="11" y="11"/>
                    <a:pt x="18" y="21"/>
                    <a:pt x="25" y="35"/>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98"/>
            <p:cNvSpPr/>
            <p:nvPr/>
          </p:nvSpPr>
          <p:spPr>
            <a:xfrm>
              <a:off x="2634891" y="1778858"/>
              <a:ext cx="14" cy="95"/>
            </a:xfrm>
            <a:custGeom>
              <a:avLst/>
              <a:gdLst/>
              <a:ahLst/>
              <a:cxnLst/>
              <a:rect l="l" t="t" r="r" b="b"/>
              <a:pathLst>
                <a:path w="1" h="7"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98"/>
            <p:cNvSpPr/>
            <p:nvPr/>
          </p:nvSpPr>
          <p:spPr>
            <a:xfrm>
              <a:off x="2629148" y="1769341"/>
              <a:ext cx="204" cy="394"/>
            </a:xfrm>
            <a:custGeom>
              <a:avLst/>
              <a:gdLst/>
              <a:ahLst/>
              <a:cxnLst/>
              <a:rect l="l" t="t" r="r" b="b"/>
              <a:pathLst>
                <a:path w="15" h="29" extrusionOk="0">
                  <a:moveTo>
                    <a:pt x="0" y="1"/>
                  </a:moveTo>
                  <a:lnTo>
                    <a:pt x="0" y="1"/>
                  </a:lnTo>
                  <a:cubicBezTo>
                    <a:pt x="7" y="11"/>
                    <a:pt x="11" y="22"/>
                    <a:pt x="14" y="29"/>
                  </a:cubicBezTo>
                  <a:cubicBezTo>
                    <a:pt x="11"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98"/>
            <p:cNvSpPr/>
            <p:nvPr/>
          </p:nvSpPr>
          <p:spPr>
            <a:xfrm>
              <a:off x="2634986" y="1777894"/>
              <a:ext cx="14" cy="204"/>
            </a:xfrm>
            <a:custGeom>
              <a:avLst/>
              <a:gdLst/>
              <a:ahLst/>
              <a:cxnLst/>
              <a:rect l="l" t="t" r="r" b="b"/>
              <a:pathLst>
                <a:path w="1" h="15" extrusionOk="0">
                  <a:moveTo>
                    <a:pt x="1" y="1"/>
                  </a:moveTo>
                  <a:lnTo>
                    <a:pt x="1" y="15"/>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98"/>
            <p:cNvSpPr/>
            <p:nvPr/>
          </p:nvSpPr>
          <p:spPr>
            <a:xfrm>
              <a:off x="2628904" y="1768865"/>
              <a:ext cx="204" cy="394"/>
            </a:xfrm>
            <a:custGeom>
              <a:avLst/>
              <a:gdLst/>
              <a:ahLst/>
              <a:cxnLst/>
              <a:rect l="l" t="t" r="r" b="b"/>
              <a:pathLst>
                <a:path w="15" h="29" extrusionOk="0">
                  <a:moveTo>
                    <a:pt x="15" y="29"/>
                  </a:moveTo>
                  <a:cubicBezTo>
                    <a:pt x="11" y="18"/>
                    <a:pt x="4" y="11"/>
                    <a:pt x="1" y="1"/>
                  </a:cubicBezTo>
                  <a:cubicBezTo>
                    <a:pt x="4" y="11"/>
                    <a:pt x="11" y="18"/>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98"/>
            <p:cNvSpPr/>
            <p:nvPr/>
          </p:nvSpPr>
          <p:spPr>
            <a:xfrm>
              <a:off x="2629379" y="1769816"/>
              <a:ext cx="204" cy="489"/>
            </a:xfrm>
            <a:custGeom>
              <a:avLst/>
              <a:gdLst/>
              <a:ahLst/>
              <a:cxnLst/>
              <a:rect l="l" t="t" r="r" b="b"/>
              <a:pathLst>
                <a:path w="15" h="36" extrusionOk="0">
                  <a:moveTo>
                    <a:pt x="15" y="36"/>
                  </a:moveTo>
                  <a:cubicBezTo>
                    <a:pt x="11" y="25"/>
                    <a:pt x="4" y="15"/>
                    <a:pt x="1" y="1"/>
                  </a:cubicBezTo>
                  <a:cubicBezTo>
                    <a:pt x="4" y="15"/>
                    <a:pt x="11" y="25"/>
                    <a:pt x="15"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98"/>
            <p:cNvSpPr/>
            <p:nvPr/>
          </p:nvSpPr>
          <p:spPr>
            <a:xfrm>
              <a:off x="2964159" y="1702797"/>
              <a:ext cx="47345" cy="45539"/>
            </a:xfrm>
            <a:custGeom>
              <a:avLst/>
              <a:gdLst/>
              <a:ahLst/>
              <a:cxnLst/>
              <a:rect l="l" t="t" r="r" b="b"/>
              <a:pathLst>
                <a:path w="3487" h="3354" extrusionOk="0">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98"/>
            <p:cNvSpPr/>
            <p:nvPr/>
          </p:nvSpPr>
          <p:spPr>
            <a:xfrm>
              <a:off x="2991817" y="1742539"/>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98"/>
            <p:cNvSpPr/>
            <p:nvPr/>
          </p:nvSpPr>
          <p:spPr>
            <a:xfrm>
              <a:off x="2987920" y="1742769"/>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98"/>
            <p:cNvSpPr/>
            <p:nvPr/>
          </p:nvSpPr>
          <p:spPr>
            <a:xfrm>
              <a:off x="2992387" y="1742294"/>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98"/>
            <p:cNvSpPr/>
            <p:nvPr/>
          </p:nvSpPr>
          <p:spPr>
            <a:xfrm>
              <a:off x="2980547" y="1745770"/>
              <a:ext cx="774" cy="584"/>
            </a:xfrm>
            <a:custGeom>
              <a:avLst/>
              <a:gdLst/>
              <a:ahLst/>
              <a:cxnLst/>
              <a:rect l="l" t="t" r="r" b="b"/>
              <a:pathLst>
                <a:path w="57" h="43" extrusionOk="0">
                  <a:moveTo>
                    <a:pt x="57"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98"/>
            <p:cNvSpPr/>
            <p:nvPr/>
          </p:nvSpPr>
          <p:spPr>
            <a:xfrm>
              <a:off x="2979556" y="1746476"/>
              <a:ext cx="815" cy="584"/>
            </a:xfrm>
            <a:custGeom>
              <a:avLst/>
              <a:gdLst/>
              <a:ahLst/>
              <a:cxnLst/>
              <a:rect l="l" t="t" r="r" b="b"/>
              <a:pathLst>
                <a:path w="60" h="43" extrusionOk="0">
                  <a:moveTo>
                    <a:pt x="60" y="1"/>
                  </a:move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98"/>
            <p:cNvSpPr/>
            <p:nvPr/>
          </p:nvSpPr>
          <p:spPr>
            <a:xfrm>
              <a:off x="2982312" y="1744100"/>
              <a:ext cx="1154" cy="964"/>
            </a:xfrm>
            <a:custGeom>
              <a:avLst/>
              <a:gdLst/>
              <a:ahLst/>
              <a:cxnLst/>
              <a:rect l="l" t="t" r="r" b="b"/>
              <a:pathLst>
                <a:path w="85" h="71" extrusionOk="0">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98"/>
            <p:cNvSpPr/>
            <p:nvPr/>
          </p:nvSpPr>
          <p:spPr>
            <a:xfrm>
              <a:off x="2989101" y="1742674"/>
              <a:ext cx="1398" cy="14"/>
            </a:xfrm>
            <a:custGeom>
              <a:avLst/>
              <a:gdLst/>
              <a:ahLst/>
              <a:cxnLst/>
              <a:rect l="l" t="t" r="r" b="b"/>
              <a:pathLst>
                <a:path w="103" h="1" extrusionOk="0">
                  <a:moveTo>
                    <a:pt x="10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98"/>
            <p:cNvSpPr/>
            <p:nvPr/>
          </p:nvSpPr>
          <p:spPr>
            <a:xfrm>
              <a:off x="2993052" y="17419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98"/>
            <p:cNvSpPr/>
            <p:nvPr/>
          </p:nvSpPr>
          <p:spPr>
            <a:xfrm>
              <a:off x="2991111" y="174267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98"/>
            <p:cNvSpPr/>
            <p:nvPr/>
          </p:nvSpPr>
          <p:spPr>
            <a:xfrm>
              <a:off x="2643975" y="1811444"/>
              <a:ext cx="54487" cy="30006"/>
            </a:xfrm>
            <a:custGeom>
              <a:avLst/>
              <a:gdLst/>
              <a:ahLst/>
              <a:cxnLst/>
              <a:rect l="l" t="t" r="r" b="b"/>
              <a:pathLst>
                <a:path w="4013" h="2210" extrusionOk="0">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98"/>
            <p:cNvSpPr/>
            <p:nvPr/>
          </p:nvSpPr>
          <p:spPr>
            <a:xfrm>
              <a:off x="2645115" y="1813508"/>
              <a:ext cx="3001" cy="3381"/>
            </a:xfrm>
            <a:custGeom>
              <a:avLst/>
              <a:gdLst/>
              <a:ahLst/>
              <a:cxnLst/>
              <a:rect l="l" t="t" r="r" b="b"/>
              <a:pathLst>
                <a:path w="221" h="249" extrusionOk="0">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98"/>
            <p:cNvSpPr/>
            <p:nvPr/>
          </p:nvSpPr>
          <p:spPr>
            <a:xfrm>
              <a:off x="2697592" y="1832327"/>
              <a:ext cx="14" cy="394"/>
            </a:xfrm>
            <a:custGeom>
              <a:avLst/>
              <a:gdLst/>
              <a:ahLst/>
              <a:cxnLst/>
              <a:rect l="l" t="t" r="r" b="b"/>
              <a:pathLst>
                <a:path w="1" h="29" extrusionOk="0">
                  <a:moveTo>
                    <a:pt x="0" y="0"/>
                  </a:moveTo>
                  <a:lnTo>
                    <a:pt x="0" y="28"/>
                  </a:lnTo>
                  <a:cubicBezTo>
                    <a:pt x="0"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98"/>
            <p:cNvSpPr/>
            <p:nvPr/>
          </p:nvSpPr>
          <p:spPr>
            <a:xfrm>
              <a:off x="2650763" y="1826149"/>
              <a:ext cx="2878" cy="1955"/>
            </a:xfrm>
            <a:custGeom>
              <a:avLst/>
              <a:gdLst/>
              <a:ahLst/>
              <a:cxnLst/>
              <a:rect l="l" t="t" r="r" b="b"/>
              <a:pathLst>
                <a:path w="212" h="144" extrusionOk="0">
                  <a:moveTo>
                    <a:pt x="1" y="0"/>
                  </a:moveTo>
                  <a:cubicBezTo>
                    <a:pt x="110" y="39"/>
                    <a:pt x="194" y="74"/>
                    <a:pt x="211" y="144"/>
                  </a:cubicBezTo>
                  <a:cubicBezTo>
                    <a:pt x="194" y="74"/>
                    <a:pt x="110"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98"/>
            <p:cNvSpPr/>
            <p:nvPr/>
          </p:nvSpPr>
          <p:spPr>
            <a:xfrm>
              <a:off x="2697633" y="1831892"/>
              <a:ext cx="68" cy="353"/>
            </a:xfrm>
            <a:custGeom>
              <a:avLst/>
              <a:gdLst/>
              <a:ahLst/>
              <a:cxnLst/>
              <a:rect l="l" t="t" r="r" b="b"/>
              <a:pathLst>
                <a:path w="5" h="26" extrusionOk="0">
                  <a:moveTo>
                    <a:pt x="4" y="1"/>
                  </a:moveTo>
                  <a:cubicBezTo>
                    <a:pt x="4" y="8"/>
                    <a:pt x="1" y="15"/>
                    <a:pt x="1"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98"/>
            <p:cNvSpPr/>
            <p:nvPr/>
          </p:nvSpPr>
          <p:spPr>
            <a:xfrm>
              <a:off x="2658856" y="1830426"/>
              <a:ext cx="5811" cy="3381"/>
            </a:xfrm>
            <a:custGeom>
              <a:avLst/>
              <a:gdLst/>
              <a:ahLst/>
              <a:cxnLst/>
              <a:rect l="l" t="t" r="r" b="b"/>
              <a:pathLst>
                <a:path w="428" h="249" extrusionOk="0">
                  <a:moveTo>
                    <a:pt x="427" y="249"/>
                  </a:moveTo>
                  <a:cubicBezTo>
                    <a:pt x="326" y="172"/>
                    <a:pt x="147" y="35"/>
                    <a:pt x="0" y="0"/>
                  </a:cubicBezTo>
                  <a:cubicBezTo>
                    <a:pt x="147" y="35"/>
                    <a:pt x="326" y="172"/>
                    <a:pt x="427" y="2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98"/>
            <p:cNvSpPr/>
            <p:nvPr/>
          </p:nvSpPr>
          <p:spPr>
            <a:xfrm>
              <a:off x="2726960" y="1826773"/>
              <a:ext cx="59904" cy="135897"/>
            </a:xfrm>
            <a:custGeom>
              <a:avLst/>
              <a:gdLst/>
              <a:ahLst/>
              <a:cxnLst/>
              <a:rect l="l" t="t" r="r" b="b"/>
              <a:pathLst>
                <a:path w="4412" h="10009" extrusionOk="0">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98"/>
            <p:cNvSpPr/>
            <p:nvPr/>
          </p:nvSpPr>
          <p:spPr>
            <a:xfrm>
              <a:off x="2728671" y="1883663"/>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98"/>
            <p:cNvSpPr/>
            <p:nvPr/>
          </p:nvSpPr>
          <p:spPr>
            <a:xfrm>
              <a:off x="2729241" y="1883039"/>
              <a:ext cx="14" cy="68"/>
            </a:xfrm>
            <a:custGeom>
              <a:avLst/>
              <a:gdLst/>
              <a:ahLst/>
              <a:cxnLst/>
              <a:rect l="l" t="t" r="r" b="b"/>
              <a:pathLst>
                <a:path w="1" h="5" extrusionOk="0">
                  <a:moveTo>
                    <a:pt x="1" y="1"/>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98"/>
            <p:cNvSpPr/>
            <p:nvPr/>
          </p:nvSpPr>
          <p:spPr>
            <a:xfrm>
              <a:off x="2728155" y="1883989"/>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98"/>
            <p:cNvSpPr/>
            <p:nvPr/>
          </p:nvSpPr>
          <p:spPr>
            <a:xfrm>
              <a:off x="2728820" y="1883568"/>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98"/>
            <p:cNvSpPr/>
            <p:nvPr/>
          </p:nvSpPr>
          <p:spPr>
            <a:xfrm>
              <a:off x="2728440" y="1883799"/>
              <a:ext cx="149" cy="109"/>
            </a:xfrm>
            <a:custGeom>
              <a:avLst/>
              <a:gdLst/>
              <a:ahLst/>
              <a:cxnLst/>
              <a:rect l="l" t="t" r="r" b="b"/>
              <a:pathLst>
                <a:path w="11" h="8" extrusionOk="0">
                  <a:moveTo>
                    <a:pt x="0"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98"/>
            <p:cNvSpPr/>
            <p:nvPr/>
          </p:nvSpPr>
          <p:spPr>
            <a:xfrm>
              <a:off x="2727341" y="1884518"/>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98"/>
            <p:cNvSpPr/>
            <p:nvPr/>
          </p:nvSpPr>
          <p:spPr>
            <a:xfrm>
              <a:off x="2727775" y="188423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98"/>
            <p:cNvSpPr/>
            <p:nvPr/>
          </p:nvSpPr>
          <p:spPr>
            <a:xfrm>
              <a:off x="2726825" y="1884844"/>
              <a:ext cx="394" cy="394"/>
            </a:xfrm>
            <a:custGeom>
              <a:avLst/>
              <a:gdLst/>
              <a:ahLst/>
              <a:cxnLst/>
              <a:rect l="l" t="t" r="r" b="b"/>
              <a:pathLst>
                <a:path w="29" h="29" extrusionOk="0">
                  <a:moveTo>
                    <a:pt x="0" y="29"/>
                  </a:moveTo>
                  <a:lnTo>
                    <a:pt x="0" y="29"/>
                  </a:ln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98"/>
            <p:cNvSpPr/>
            <p:nvPr/>
          </p:nvSpPr>
          <p:spPr>
            <a:xfrm>
              <a:off x="2729296" y="1878531"/>
              <a:ext cx="1914" cy="4331"/>
            </a:xfrm>
            <a:custGeom>
              <a:avLst/>
              <a:gdLst/>
              <a:ahLst/>
              <a:cxnLst/>
              <a:rect l="l" t="t" r="r" b="b"/>
              <a:pathLst>
                <a:path w="141" h="319" extrusionOk="0">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98"/>
            <p:cNvSpPr/>
            <p:nvPr/>
          </p:nvSpPr>
          <p:spPr>
            <a:xfrm>
              <a:off x="2733668" y="18746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98"/>
            <p:cNvSpPr/>
            <p:nvPr/>
          </p:nvSpPr>
          <p:spPr>
            <a:xfrm>
              <a:off x="2760334" y="1831037"/>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98"/>
            <p:cNvSpPr/>
            <p:nvPr/>
          </p:nvSpPr>
          <p:spPr>
            <a:xfrm>
              <a:off x="2760565" y="183080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98"/>
            <p:cNvSpPr/>
            <p:nvPr/>
          </p:nvSpPr>
          <p:spPr>
            <a:xfrm>
              <a:off x="2760945" y="183023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98"/>
            <p:cNvSpPr/>
            <p:nvPr/>
          </p:nvSpPr>
          <p:spPr>
            <a:xfrm>
              <a:off x="2760089" y="1831227"/>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98"/>
            <p:cNvSpPr/>
            <p:nvPr/>
          </p:nvSpPr>
          <p:spPr>
            <a:xfrm>
              <a:off x="2760755" y="1830521"/>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98"/>
            <p:cNvSpPr/>
            <p:nvPr/>
          </p:nvSpPr>
          <p:spPr>
            <a:xfrm>
              <a:off x="2761135" y="1829951"/>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98"/>
            <p:cNvSpPr/>
            <p:nvPr/>
          </p:nvSpPr>
          <p:spPr>
            <a:xfrm>
              <a:off x="2755297" y="18362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98"/>
            <p:cNvSpPr/>
            <p:nvPr/>
          </p:nvSpPr>
          <p:spPr>
            <a:xfrm>
              <a:off x="2734374" y="1864885"/>
              <a:ext cx="1059" cy="5010"/>
            </a:xfrm>
            <a:custGeom>
              <a:avLst/>
              <a:gdLst/>
              <a:ahLst/>
              <a:cxnLst/>
              <a:rect l="l" t="t" r="r" b="b"/>
              <a:pathLst>
                <a:path w="78" h="369" extrusionOk="0">
                  <a:moveTo>
                    <a:pt x="78" y="1"/>
                  </a:moveTo>
                  <a:cubicBezTo>
                    <a:pt x="67" y="134"/>
                    <a:pt x="57" y="284"/>
                    <a:pt x="1" y="368"/>
                  </a:cubicBezTo>
                  <a:cubicBezTo>
                    <a:pt x="57" y="284"/>
                    <a:pt x="67" y="134"/>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98"/>
            <p:cNvSpPr/>
            <p:nvPr/>
          </p:nvSpPr>
          <p:spPr>
            <a:xfrm>
              <a:off x="2731903" y="1878151"/>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98"/>
            <p:cNvSpPr/>
            <p:nvPr/>
          </p:nvSpPr>
          <p:spPr>
            <a:xfrm>
              <a:off x="2761135" y="1836658"/>
              <a:ext cx="204" cy="720"/>
            </a:xfrm>
            <a:custGeom>
              <a:avLst/>
              <a:gdLst/>
              <a:ahLst/>
              <a:cxnLst/>
              <a:rect l="l" t="t" r="r" b="b"/>
              <a:pathLst>
                <a:path w="15" h="53" extrusionOk="0">
                  <a:moveTo>
                    <a:pt x="15" y="0"/>
                  </a:moveTo>
                  <a:cubicBezTo>
                    <a:pt x="15" y="18"/>
                    <a:pt x="11" y="39"/>
                    <a:pt x="1" y="53"/>
                  </a:cubicBezTo>
                  <a:cubicBezTo>
                    <a:pt x="11" y="39"/>
                    <a:pt x="15" y="18"/>
                    <a:pt x="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98"/>
            <p:cNvSpPr/>
            <p:nvPr/>
          </p:nvSpPr>
          <p:spPr>
            <a:xfrm>
              <a:off x="2755527" y="1836128"/>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98"/>
            <p:cNvSpPr/>
            <p:nvPr/>
          </p:nvSpPr>
          <p:spPr>
            <a:xfrm>
              <a:off x="2761990" y="1827805"/>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98"/>
            <p:cNvSpPr/>
            <p:nvPr/>
          </p:nvSpPr>
          <p:spPr>
            <a:xfrm>
              <a:off x="2762045" y="1827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98"/>
            <p:cNvSpPr/>
            <p:nvPr/>
          </p:nvSpPr>
          <p:spPr>
            <a:xfrm>
              <a:off x="2732717" y="187771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98"/>
            <p:cNvSpPr/>
            <p:nvPr/>
          </p:nvSpPr>
          <p:spPr>
            <a:xfrm>
              <a:off x="2761895" y="1828050"/>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98"/>
            <p:cNvSpPr/>
            <p:nvPr/>
          </p:nvSpPr>
          <p:spPr>
            <a:xfrm>
              <a:off x="2761325" y="182966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98"/>
            <p:cNvSpPr/>
            <p:nvPr/>
          </p:nvSpPr>
          <p:spPr>
            <a:xfrm>
              <a:off x="2732188" y="187805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98"/>
            <p:cNvSpPr/>
            <p:nvPr/>
          </p:nvSpPr>
          <p:spPr>
            <a:xfrm>
              <a:off x="2761855" y="1828335"/>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98"/>
            <p:cNvSpPr/>
            <p:nvPr/>
          </p:nvSpPr>
          <p:spPr>
            <a:xfrm>
              <a:off x="2761474" y="18292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98"/>
            <p:cNvSpPr/>
            <p:nvPr/>
          </p:nvSpPr>
          <p:spPr>
            <a:xfrm>
              <a:off x="2761610" y="1828905"/>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98"/>
            <p:cNvSpPr/>
            <p:nvPr/>
          </p:nvSpPr>
          <p:spPr>
            <a:xfrm>
              <a:off x="2761705" y="1828620"/>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98"/>
            <p:cNvSpPr/>
            <p:nvPr/>
          </p:nvSpPr>
          <p:spPr>
            <a:xfrm>
              <a:off x="2732473" y="187790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98"/>
            <p:cNvSpPr/>
            <p:nvPr/>
          </p:nvSpPr>
          <p:spPr>
            <a:xfrm>
              <a:off x="2731197" y="1878151"/>
              <a:ext cx="434" cy="394"/>
            </a:xfrm>
            <a:custGeom>
              <a:avLst/>
              <a:gdLst/>
              <a:ahLst/>
              <a:cxnLst/>
              <a:rect l="l" t="t" r="r" b="b"/>
              <a:pathLst>
                <a:path w="32" h="29" extrusionOk="0">
                  <a:moveTo>
                    <a:pt x="32" y="0"/>
                  </a:moveTo>
                  <a:cubicBezTo>
                    <a:pt x="25" y="4"/>
                    <a:pt x="21" y="4"/>
                    <a:pt x="21" y="7"/>
                  </a:cubicBezTo>
                  <a:lnTo>
                    <a:pt x="0" y="28"/>
                  </a:lnTo>
                  <a:cubicBezTo>
                    <a:pt x="11" y="18"/>
                    <a:pt x="18" y="11"/>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98"/>
            <p:cNvSpPr/>
            <p:nvPr/>
          </p:nvSpPr>
          <p:spPr>
            <a:xfrm>
              <a:off x="2755867" y="1836088"/>
              <a:ext cx="204" cy="14"/>
            </a:xfrm>
            <a:custGeom>
              <a:avLst/>
              <a:gdLst/>
              <a:ahLst/>
              <a:cxnLst/>
              <a:rect l="l" t="t" r="r" b="b"/>
              <a:pathLst>
                <a:path w="15" h="1" extrusionOk="0">
                  <a:moveTo>
                    <a:pt x="0" y="0"/>
                  </a:moveTo>
                  <a:cubicBezTo>
                    <a:pt x="4" y="0"/>
                    <a:pt x="7" y="0"/>
                    <a:pt x="14" y="0"/>
                  </a:cubicBezTo>
                  <a:lnTo>
                    <a:pt x="14" y="0"/>
                  </a:ln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98"/>
            <p:cNvSpPr/>
            <p:nvPr/>
          </p:nvSpPr>
          <p:spPr>
            <a:xfrm>
              <a:off x="2730911" y="1878246"/>
              <a:ext cx="584" cy="625"/>
            </a:xfrm>
            <a:custGeom>
              <a:avLst/>
              <a:gdLst/>
              <a:ahLst/>
              <a:cxnLst/>
              <a:rect l="l" t="t" r="r" b="b"/>
              <a:pathLst>
                <a:path w="43" h="46" extrusionOk="0">
                  <a:moveTo>
                    <a:pt x="42" y="0"/>
                  </a:moveTo>
                  <a:lnTo>
                    <a:pt x="42" y="0"/>
                  </a:lnTo>
                  <a:cubicBezTo>
                    <a:pt x="25" y="14"/>
                    <a:pt x="11" y="28"/>
                    <a:pt x="0" y="46"/>
                  </a:cubicBezTo>
                  <a:lnTo>
                    <a:pt x="21" y="25"/>
                  </a:lnTo>
                  <a:lnTo>
                    <a:pt x="21" y="21"/>
                  </a:ln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98"/>
            <p:cNvSpPr/>
            <p:nvPr/>
          </p:nvSpPr>
          <p:spPr>
            <a:xfrm>
              <a:off x="2705196" y="1828905"/>
              <a:ext cx="20163" cy="10197"/>
            </a:xfrm>
            <a:custGeom>
              <a:avLst/>
              <a:gdLst/>
              <a:ahLst/>
              <a:cxnLst/>
              <a:rect l="l" t="t" r="r" b="b"/>
              <a:pathLst>
                <a:path w="1485" h="751" extrusionOk="0">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98"/>
            <p:cNvSpPr/>
            <p:nvPr/>
          </p:nvSpPr>
          <p:spPr>
            <a:xfrm>
              <a:off x="2713179" y="1838314"/>
              <a:ext cx="489" cy="163"/>
            </a:xfrm>
            <a:custGeom>
              <a:avLst/>
              <a:gdLst/>
              <a:ahLst/>
              <a:cxnLst/>
              <a:rect l="l" t="t" r="r" b="b"/>
              <a:pathLst>
                <a:path w="36" h="12" extrusionOk="0">
                  <a:moveTo>
                    <a:pt x="36"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98"/>
            <p:cNvSpPr/>
            <p:nvPr/>
          </p:nvSpPr>
          <p:spPr>
            <a:xfrm>
              <a:off x="2712039" y="1838178"/>
              <a:ext cx="489" cy="54"/>
            </a:xfrm>
            <a:custGeom>
              <a:avLst/>
              <a:gdLst/>
              <a:ahLst/>
              <a:cxnLst/>
              <a:rect l="l" t="t" r="r" b="b"/>
              <a:pathLst>
                <a:path w="36" h="4" extrusionOk="0">
                  <a:moveTo>
                    <a:pt x="1" y="0"/>
                  </a:moveTo>
                  <a:cubicBezTo>
                    <a:pt x="11" y="0"/>
                    <a:pt x="25" y="4"/>
                    <a:pt x="36" y="4"/>
                  </a:cubicBezTo>
                  <a:cubicBezTo>
                    <a:pt x="25" y="0"/>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98"/>
            <p:cNvSpPr/>
            <p:nvPr/>
          </p:nvSpPr>
          <p:spPr>
            <a:xfrm>
              <a:off x="2713804" y="1838504"/>
              <a:ext cx="489" cy="163"/>
            </a:xfrm>
            <a:custGeom>
              <a:avLst/>
              <a:gdLst/>
              <a:ahLst/>
              <a:cxnLst/>
              <a:rect l="l" t="t" r="r" b="b"/>
              <a:pathLst>
                <a:path w="36" h="12" extrusionOk="0">
                  <a:moveTo>
                    <a:pt x="35"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98"/>
            <p:cNvSpPr/>
            <p:nvPr/>
          </p:nvSpPr>
          <p:spPr>
            <a:xfrm>
              <a:off x="2711523" y="1838178"/>
              <a:ext cx="394" cy="14"/>
            </a:xfrm>
            <a:custGeom>
              <a:avLst/>
              <a:gdLst/>
              <a:ahLst/>
              <a:cxnLst/>
              <a:rect l="l" t="t" r="r" b="b"/>
              <a:pathLst>
                <a:path w="29" h="1" extrusionOk="0">
                  <a:moveTo>
                    <a:pt x="0" y="0"/>
                  </a:moveTo>
                  <a:lnTo>
                    <a:pt x="28" y="0"/>
                  </a:lnTo>
                  <a:cubicBezTo>
                    <a:pt x="18"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98"/>
            <p:cNvSpPr/>
            <p:nvPr/>
          </p:nvSpPr>
          <p:spPr>
            <a:xfrm>
              <a:off x="2723403" y="1831851"/>
              <a:ext cx="394" cy="679"/>
            </a:xfrm>
            <a:custGeom>
              <a:avLst/>
              <a:gdLst/>
              <a:ahLst/>
              <a:cxnLst/>
              <a:rect l="l" t="t" r="r" b="b"/>
              <a:pathLst>
                <a:path w="29" h="50" extrusionOk="0">
                  <a:moveTo>
                    <a:pt x="18" y="49"/>
                  </a:moveTo>
                  <a:lnTo>
                    <a:pt x="0" y="11"/>
                  </a:lnTo>
                  <a:lnTo>
                    <a:pt x="28"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98"/>
            <p:cNvSpPr/>
            <p:nvPr/>
          </p:nvSpPr>
          <p:spPr>
            <a:xfrm>
              <a:off x="2706051" y="1837079"/>
              <a:ext cx="2105" cy="638"/>
            </a:xfrm>
            <a:custGeom>
              <a:avLst/>
              <a:gdLst/>
              <a:ahLst/>
              <a:cxnLst/>
              <a:rect l="l" t="t" r="r" b="b"/>
              <a:pathLst>
                <a:path w="155" h="47" extrusionOk="0">
                  <a:moveTo>
                    <a:pt x="0" y="1"/>
                  </a:moveTo>
                  <a:cubicBezTo>
                    <a:pt x="56" y="1"/>
                    <a:pt x="109" y="15"/>
                    <a:pt x="154" y="46"/>
                  </a:cubicBezTo>
                  <a:cubicBezTo>
                    <a:pt x="109" y="15"/>
                    <a:pt x="56"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98"/>
            <p:cNvSpPr/>
            <p:nvPr/>
          </p:nvSpPr>
          <p:spPr>
            <a:xfrm>
              <a:off x="2710857" y="1838219"/>
              <a:ext cx="530" cy="109"/>
            </a:xfrm>
            <a:custGeom>
              <a:avLst/>
              <a:gdLst/>
              <a:ahLst/>
              <a:cxnLst/>
              <a:rect l="l" t="t" r="r" b="b"/>
              <a:pathLst>
                <a:path w="39" h="8" extrusionOk="0">
                  <a:moveTo>
                    <a:pt x="39" y="1"/>
                  </a:moveTo>
                  <a:cubicBezTo>
                    <a:pt x="28" y="1"/>
                    <a:pt x="14" y="4"/>
                    <a:pt x="0" y="8"/>
                  </a:cubicBezTo>
                  <a:cubicBezTo>
                    <a:pt x="14" y="4"/>
                    <a:pt x="28" y="1"/>
                    <a:pt x="3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98"/>
            <p:cNvSpPr/>
            <p:nvPr/>
          </p:nvSpPr>
          <p:spPr>
            <a:xfrm>
              <a:off x="2712568" y="1838219"/>
              <a:ext cx="584" cy="109"/>
            </a:xfrm>
            <a:custGeom>
              <a:avLst/>
              <a:gdLst/>
              <a:ahLst/>
              <a:cxnLst/>
              <a:rect l="l" t="t" r="r" b="b"/>
              <a:pathLst>
                <a:path w="43" h="8" extrusionOk="0">
                  <a:moveTo>
                    <a:pt x="42" y="8"/>
                  </a:moveTo>
                  <a:cubicBezTo>
                    <a:pt x="28" y="4"/>
                    <a:pt x="14" y="1"/>
                    <a:pt x="0" y="1"/>
                  </a:cubicBezTo>
                  <a:cubicBezTo>
                    <a:pt x="14" y="1"/>
                    <a:pt x="28" y="4"/>
                    <a:pt x="42"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98"/>
            <p:cNvSpPr/>
            <p:nvPr/>
          </p:nvSpPr>
          <p:spPr>
            <a:xfrm>
              <a:off x="2798745" y="1868022"/>
              <a:ext cx="52056" cy="110847"/>
            </a:xfrm>
            <a:custGeom>
              <a:avLst/>
              <a:gdLst/>
              <a:ahLst/>
              <a:cxnLst/>
              <a:rect l="l" t="t" r="r" b="b"/>
              <a:pathLst>
                <a:path w="3834" h="8164" extrusionOk="0">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98"/>
            <p:cNvSpPr/>
            <p:nvPr/>
          </p:nvSpPr>
          <p:spPr>
            <a:xfrm>
              <a:off x="2799356" y="1936670"/>
              <a:ext cx="40800" cy="29477"/>
            </a:xfrm>
            <a:custGeom>
              <a:avLst/>
              <a:gdLst/>
              <a:ahLst/>
              <a:cxnLst/>
              <a:rect l="l" t="t" r="r" b="b"/>
              <a:pathLst>
                <a:path w="3005" h="2171" extrusionOk="0">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98"/>
            <p:cNvSpPr/>
            <p:nvPr/>
          </p:nvSpPr>
          <p:spPr>
            <a:xfrm>
              <a:off x="2816708" y="1965033"/>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98"/>
            <p:cNvSpPr/>
            <p:nvPr/>
          </p:nvSpPr>
          <p:spPr>
            <a:xfrm>
              <a:off x="2815798" y="1965563"/>
              <a:ext cx="299" cy="149"/>
            </a:xfrm>
            <a:custGeom>
              <a:avLst/>
              <a:gdLst/>
              <a:ahLst/>
              <a:cxnLst/>
              <a:rect l="l" t="t" r="r" b="b"/>
              <a:pathLst>
                <a:path w="22" h="11" extrusionOk="0">
                  <a:moveTo>
                    <a:pt x="22"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98"/>
            <p:cNvSpPr/>
            <p:nvPr/>
          </p:nvSpPr>
          <p:spPr>
            <a:xfrm>
              <a:off x="2817033" y="1964802"/>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98"/>
            <p:cNvSpPr/>
            <p:nvPr/>
          </p:nvSpPr>
          <p:spPr>
            <a:xfrm>
              <a:off x="2815133" y="1965848"/>
              <a:ext cx="448" cy="204"/>
            </a:xfrm>
            <a:custGeom>
              <a:avLst/>
              <a:gdLst/>
              <a:ahLst/>
              <a:cxnLst/>
              <a:rect l="l" t="t" r="r" b="b"/>
              <a:pathLst>
                <a:path w="33" h="15" extrusionOk="0">
                  <a:moveTo>
                    <a:pt x="32"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98"/>
            <p:cNvSpPr/>
            <p:nvPr/>
          </p:nvSpPr>
          <p:spPr>
            <a:xfrm>
              <a:off x="2816273" y="1965277"/>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98"/>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98"/>
            <p:cNvSpPr/>
            <p:nvPr/>
          </p:nvSpPr>
          <p:spPr>
            <a:xfrm>
              <a:off x="2838147" y="1943839"/>
              <a:ext cx="625" cy="1059"/>
            </a:xfrm>
            <a:custGeom>
              <a:avLst/>
              <a:gdLst/>
              <a:ahLst/>
              <a:cxnLst/>
              <a:rect l="l" t="t" r="r" b="b"/>
              <a:pathLst>
                <a:path w="46" h="78" extrusionOk="0">
                  <a:moveTo>
                    <a:pt x="0" y="0"/>
                  </a:moveTo>
                  <a:cubicBezTo>
                    <a:pt x="14" y="28"/>
                    <a:pt x="28" y="53"/>
                    <a:pt x="46" y="77"/>
                  </a:cubicBezTo>
                  <a:cubicBezTo>
                    <a:pt x="28" y="53"/>
                    <a:pt x="14" y="2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98"/>
            <p:cNvSpPr/>
            <p:nvPr/>
          </p:nvSpPr>
          <p:spPr>
            <a:xfrm>
              <a:off x="2818364" y="1963702"/>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98"/>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98"/>
            <p:cNvSpPr/>
            <p:nvPr/>
          </p:nvSpPr>
          <p:spPr>
            <a:xfrm>
              <a:off x="2836096" y="1936710"/>
              <a:ext cx="2064" cy="7142"/>
            </a:xfrm>
            <a:custGeom>
              <a:avLst/>
              <a:gdLst/>
              <a:ahLst/>
              <a:cxnLst/>
              <a:rect l="l" t="t" r="r" b="b"/>
              <a:pathLst>
                <a:path w="152" h="526" extrusionOk="0">
                  <a:moveTo>
                    <a:pt x="1" y="0"/>
                  </a:moveTo>
                  <a:lnTo>
                    <a:pt x="1" y="0"/>
                  </a:lnTo>
                  <a:cubicBezTo>
                    <a:pt x="11" y="186"/>
                    <a:pt x="64" y="364"/>
                    <a:pt x="151" y="525"/>
                  </a:cubicBezTo>
                  <a:cubicBezTo>
                    <a:pt x="64" y="364"/>
                    <a:pt x="11" y="18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98"/>
            <p:cNvSpPr/>
            <p:nvPr/>
          </p:nvSpPr>
          <p:spPr>
            <a:xfrm>
              <a:off x="2817373" y="1964612"/>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98"/>
            <p:cNvSpPr/>
            <p:nvPr/>
          </p:nvSpPr>
          <p:spPr>
            <a:xfrm>
              <a:off x="2818364" y="1962616"/>
              <a:ext cx="543" cy="1005"/>
            </a:xfrm>
            <a:custGeom>
              <a:avLst/>
              <a:gdLst/>
              <a:ahLst/>
              <a:cxnLst/>
              <a:rect l="l" t="t" r="r" b="b"/>
              <a:pathLst>
                <a:path w="40" h="74" extrusionOk="0">
                  <a:moveTo>
                    <a:pt x="1" y="74"/>
                  </a:moveTo>
                  <a:cubicBezTo>
                    <a:pt x="4" y="46"/>
                    <a:pt x="15" y="18"/>
                    <a:pt x="39" y="0"/>
                  </a:cubicBezTo>
                  <a:cubicBezTo>
                    <a:pt x="15" y="18"/>
                    <a:pt x="4" y="46"/>
                    <a:pt x="1"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98"/>
            <p:cNvSpPr/>
            <p:nvPr/>
          </p:nvSpPr>
          <p:spPr>
            <a:xfrm>
              <a:off x="2818133" y="1963947"/>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98"/>
            <p:cNvSpPr/>
            <p:nvPr/>
          </p:nvSpPr>
          <p:spPr>
            <a:xfrm>
              <a:off x="2817848" y="1964273"/>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98"/>
            <p:cNvSpPr/>
            <p:nvPr/>
          </p:nvSpPr>
          <p:spPr>
            <a:xfrm>
              <a:off x="2817604" y="1964422"/>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98"/>
            <p:cNvSpPr/>
            <p:nvPr/>
          </p:nvSpPr>
          <p:spPr>
            <a:xfrm>
              <a:off x="2817984" y="196408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98"/>
            <p:cNvSpPr/>
            <p:nvPr/>
          </p:nvSpPr>
          <p:spPr>
            <a:xfrm>
              <a:off x="2818228" y="1963852"/>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98"/>
            <p:cNvSpPr/>
            <p:nvPr/>
          </p:nvSpPr>
          <p:spPr>
            <a:xfrm>
              <a:off x="2818323" y="1963757"/>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98"/>
            <p:cNvSpPr/>
            <p:nvPr/>
          </p:nvSpPr>
          <p:spPr>
            <a:xfrm>
              <a:off x="2784244" y="1875299"/>
              <a:ext cx="52436" cy="63936"/>
            </a:xfrm>
            <a:custGeom>
              <a:avLst/>
              <a:gdLst/>
              <a:ahLst/>
              <a:cxnLst/>
              <a:rect l="l" t="t" r="r" b="b"/>
              <a:pathLst>
                <a:path w="3862" h="4709" extrusionOk="0">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98"/>
            <p:cNvSpPr/>
            <p:nvPr/>
          </p:nvSpPr>
          <p:spPr>
            <a:xfrm>
              <a:off x="2786525" y="18854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98"/>
            <p:cNvSpPr/>
            <p:nvPr/>
          </p:nvSpPr>
          <p:spPr>
            <a:xfrm>
              <a:off x="2788086" y="188299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98"/>
            <p:cNvSpPr/>
            <p:nvPr/>
          </p:nvSpPr>
          <p:spPr>
            <a:xfrm>
              <a:off x="2785615" y="1887981"/>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98"/>
            <p:cNvSpPr/>
            <p:nvPr/>
          </p:nvSpPr>
          <p:spPr>
            <a:xfrm>
              <a:off x="2788996" y="1881857"/>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98"/>
            <p:cNvSpPr/>
            <p:nvPr/>
          </p:nvSpPr>
          <p:spPr>
            <a:xfrm>
              <a:off x="2788371" y="1882618"/>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98"/>
            <p:cNvSpPr/>
            <p:nvPr/>
          </p:nvSpPr>
          <p:spPr>
            <a:xfrm>
              <a:off x="2786185" y="1886514"/>
              <a:ext cx="14" cy="149"/>
            </a:xfrm>
            <a:custGeom>
              <a:avLst/>
              <a:gdLst/>
              <a:ahLst/>
              <a:cxnLst/>
              <a:rect l="l" t="t" r="r" b="b"/>
              <a:pathLst>
                <a:path w="1" h="11" extrusionOk="0">
                  <a:moveTo>
                    <a:pt x="1" y="0"/>
                  </a:moveTo>
                  <a:cubicBezTo>
                    <a:pt x="1" y="4"/>
                    <a:pt x="1" y="7"/>
                    <a:pt x="1" y="11"/>
                  </a:cubicBezTo>
                  <a:cubicBezTo>
                    <a:pt x="1"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98"/>
            <p:cNvSpPr/>
            <p:nvPr/>
          </p:nvSpPr>
          <p:spPr>
            <a:xfrm>
              <a:off x="2786376" y="1885795"/>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98"/>
            <p:cNvSpPr/>
            <p:nvPr/>
          </p:nvSpPr>
          <p:spPr>
            <a:xfrm>
              <a:off x="2786280" y="1886039"/>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98"/>
            <p:cNvSpPr/>
            <p:nvPr/>
          </p:nvSpPr>
          <p:spPr>
            <a:xfrm>
              <a:off x="2787801" y="188337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98"/>
            <p:cNvSpPr/>
            <p:nvPr/>
          </p:nvSpPr>
          <p:spPr>
            <a:xfrm>
              <a:off x="2788657" y="1882237"/>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98"/>
            <p:cNvSpPr/>
            <p:nvPr/>
          </p:nvSpPr>
          <p:spPr>
            <a:xfrm>
              <a:off x="2786185" y="1886270"/>
              <a:ext cx="68" cy="163"/>
            </a:xfrm>
            <a:custGeom>
              <a:avLst/>
              <a:gdLst/>
              <a:ahLst/>
              <a:cxnLst/>
              <a:rect l="l" t="t" r="r" b="b"/>
              <a:pathLst>
                <a:path w="5" h="12" extrusionOk="0">
                  <a:moveTo>
                    <a:pt x="4" y="1"/>
                  </a:moveTo>
                  <a:cubicBezTo>
                    <a:pt x="1" y="4"/>
                    <a:pt x="1" y="8"/>
                    <a:pt x="1" y="11"/>
                  </a:cubicBezTo>
                  <a:cubicBezTo>
                    <a:pt x="4"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98"/>
            <p:cNvSpPr/>
            <p:nvPr/>
          </p:nvSpPr>
          <p:spPr>
            <a:xfrm>
              <a:off x="2785289" y="188832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98"/>
            <p:cNvSpPr/>
            <p:nvPr/>
          </p:nvSpPr>
          <p:spPr>
            <a:xfrm>
              <a:off x="2786050" y="1887180"/>
              <a:ext cx="54" cy="149"/>
            </a:xfrm>
            <a:custGeom>
              <a:avLst/>
              <a:gdLst/>
              <a:ahLst/>
              <a:cxnLst/>
              <a:rect l="l" t="t" r="r" b="b"/>
              <a:pathLst>
                <a:path w="4" h="11" extrusionOk="0">
                  <a:moveTo>
                    <a:pt x="4" y="0"/>
                  </a:moveTo>
                  <a:cubicBezTo>
                    <a:pt x="4" y="4"/>
                    <a:pt x="0" y="7"/>
                    <a:pt x="0" y="11"/>
                  </a:cubicBezTo>
                  <a:cubicBezTo>
                    <a:pt x="0"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98"/>
            <p:cNvSpPr/>
            <p:nvPr/>
          </p:nvSpPr>
          <p:spPr>
            <a:xfrm>
              <a:off x="2785860" y="1887601"/>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98"/>
            <p:cNvSpPr/>
            <p:nvPr/>
          </p:nvSpPr>
          <p:spPr>
            <a:xfrm>
              <a:off x="2787570" y="1883758"/>
              <a:ext cx="109" cy="204"/>
            </a:xfrm>
            <a:custGeom>
              <a:avLst/>
              <a:gdLst/>
              <a:ahLst/>
              <a:cxnLst/>
              <a:rect l="l" t="t" r="r" b="b"/>
              <a:pathLst>
                <a:path w="8" h="15" extrusionOk="0">
                  <a:moveTo>
                    <a:pt x="7"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98"/>
            <p:cNvSpPr/>
            <p:nvPr/>
          </p:nvSpPr>
          <p:spPr>
            <a:xfrm>
              <a:off x="2789281" y="1881572"/>
              <a:ext cx="54" cy="109"/>
            </a:xfrm>
            <a:custGeom>
              <a:avLst/>
              <a:gdLst/>
              <a:ahLst/>
              <a:cxnLst/>
              <a:rect l="l" t="t" r="r" b="b"/>
              <a:pathLst>
                <a:path w="4" h="8" extrusionOk="0">
                  <a:moveTo>
                    <a:pt x="0" y="7"/>
                  </a:moveTo>
                  <a:lnTo>
                    <a:pt x="4"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98"/>
            <p:cNvSpPr/>
            <p:nvPr/>
          </p:nvSpPr>
          <p:spPr>
            <a:xfrm>
              <a:off x="2787285" y="1884138"/>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98"/>
            <p:cNvSpPr/>
            <p:nvPr/>
          </p:nvSpPr>
          <p:spPr>
            <a:xfrm>
              <a:off x="2787041" y="1884464"/>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98"/>
            <p:cNvSpPr/>
            <p:nvPr/>
          </p:nvSpPr>
          <p:spPr>
            <a:xfrm>
              <a:off x="2786851" y="188484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98"/>
            <p:cNvSpPr/>
            <p:nvPr/>
          </p:nvSpPr>
          <p:spPr>
            <a:xfrm>
              <a:off x="2786715" y="1885184"/>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98"/>
            <p:cNvSpPr/>
            <p:nvPr/>
          </p:nvSpPr>
          <p:spPr>
            <a:xfrm>
              <a:off x="2836191" y="1932053"/>
              <a:ext cx="109" cy="530"/>
            </a:xfrm>
            <a:custGeom>
              <a:avLst/>
              <a:gdLst/>
              <a:ahLst/>
              <a:cxnLst/>
              <a:rect l="l" t="t" r="r" b="b"/>
              <a:pathLst>
                <a:path w="8" h="39" extrusionOk="0">
                  <a:moveTo>
                    <a:pt x="8" y="0"/>
                  </a:moveTo>
                  <a:cubicBezTo>
                    <a:pt x="4" y="11"/>
                    <a:pt x="1" y="25"/>
                    <a:pt x="1" y="39"/>
                  </a:cubicBezTo>
                  <a:cubicBezTo>
                    <a:pt x="1" y="25"/>
                    <a:pt x="8"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98"/>
            <p:cNvSpPr/>
            <p:nvPr/>
          </p:nvSpPr>
          <p:spPr>
            <a:xfrm>
              <a:off x="2836056" y="1932664"/>
              <a:ext cx="149" cy="2064"/>
            </a:xfrm>
            <a:custGeom>
              <a:avLst/>
              <a:gdLst/>
              <a:ahLst/>
              <a:cxnLst/>
              <a:rect l="l" t="t" r="r" b="b"/>
              <a:pathLst>
                <a:path w="11" h="152" extrusionOk="0">
                  <a:moveTo>
                    <a:pt x="11" y="1"/>
                  </a:moveTo>
                  <a:cubicBezTo>
                    <a:pt x="4" y="46"/>
                    <a:pt x="0" y="99"/>
                    <a:pt x="0" y="151"/>
                  </a:cubicBezTo>
                  <a:cubicBezTo>
                    <a:pt x="0" y="102"/>
                    <a:pt x="4" y="50"/>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98"/>
            <p:cNvSpPr/>
            <p:nvPr/>
          </p:nvSpPr>
          <p:spPr>
            <a:xfrm>
              <a:off x="2797075" y="1875245"/>
              <a:ext cx="14" cy="14"/>
            </a:xfrm>
            <a:custGeom>
              <a:avLst/>
              <a:gdLst/>
              <a:ahLst/>
              <a:cxnLst/>
              <a:rect l="l" t="t" r="r" b="b"/>
              <a:pathLst>
                <a:path w="1" h="1" extrusionOk="0">
                  <a:moveTo>
                    <a:pt x="1"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98"/>
            <p:cNvSpPr/>
            <p:nvPr/>
          </p:nvSpPr>
          <p:spPr>
            <a:xfrm>
              <a:off x="2825316" y="1938231"/>
              <a:ext cx="339" cy="815"/>
            </a:xfrm>
            <a:custGeom>
              <a:avLst/>
              <a:gdLst/>
              <a:ahLst/>
              <a:cxnLst/>
              <a:rect l="l" t="t" r="r" b="b"/>
              <a:pathLst>
                <a:path w="25" h="60" extrusionOk="0">
                  <a:moveTo>
                    <a:pt x="25" y="0"/>
                  </a:moveTo>
                  <a:cubicBezTo>
                    <a:pt x="21" y="21"/>
                    <a:pt x="14" y="42"/>
                    <a:pt x="0" y="60"/>
                  </a:cubicBezTo>
                  <a:cubicBezTo>
                    <a:pt x="14" y="42"/>
                    <a:pt x="21" y="2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98"/>
            <p:cNvSpPr/>
            <p:nvPr/>
          </p:nvSpPr>
          <p:spPr>
            <a:xfrm>
              <a:off x="2832009" y="1935380"/>
              <a:ext cx="353" cy="149"/>
            </a:xfrm>
            <a:custGeom>
              <a:avLst/>
              <a:gdLst/>
              <a:ahLst/>
              <a:cxnLst/>
              <a:rect l="l" t="t" r="r" b="b"/>
              <a:pathLst>
                <a:path w="26" h="11" extrusionOk="0">
                  <a:moveTo>
                    <a:pt x="25" y="11"/>
                  </a:moveTo>
                  <a:cubicBezTo>
                    <a:pt x="15" y="7"/>
                    <a:pt x="8" y="4"/>
                    <a:pt x="1" y="0"/>
                  </a:cubicBezTo>
                  <a:cubicBezTo>
                    <a:pt x="8" y="4"/>
                    <a:pt x="15" y="7"/>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98"/>
            <p:cNvSpPr/>
            <p:nvPr/>
          </p:nvSpPr>
          <p:spPr>
            <a:xfrm>
              <a:off x="2832960" y="1935570"/>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98"/>
            <p:cNvSpPr/>
            <p:nvPr/>
          </p:nvSpPr>
          <p:spPr>
            <a:xfrm>
              <a:off x="2824881" y="1938516"/>
              <a:ext cx="394" cy="625"/>
            </a:xfrm>
            <a:custGeom>
              <a:avLst/>
              <a:gdLst/>
              <a:ahLst/>
              <a:cxnLst/>
              <a:rect l="l" t="t" r="r" b="b"/>
              <a:pathLst>
                <a:path w="29" h="46" extrusionOk="0">
                  <a:moveTo>
                    <a:pt x="1" y="0"/>
                  </a:moveTo>
                  <a:cubicBezTo>
                    <a:pt x="15" y="14"/>
                    <a:pt x="22" y="28"/>
                    <a:pt x="29" y="46"/>
                  </a:cubicBezTo>
                  <a:lnTo>
                    <a:pt x="29" y="46"/>
                  </a:lnTo>
                  <a:cubicBezTo>
                    <a:pt x="22" y="28"/>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98"/>
            <p:cNvSpPr/>
            <p:nvPr/>
          </p:nvSpPr>
          <p:spPr>
            <a:xfrm>
              <a:off x="2835865" y="1934714"/>
              <a:ext cx="149" cy="109"/>
            </a:xfrm>
            <a:custGeom>
              <a:avLst/>
              <a:gdLst/>
              <a:ahLst/>
              <a:cxnLst/>
              <a:rect l="l" t="t" r="r" b="b"/>
              <a:pathLst>
                <a:path w="11" h="8" extrusionOk="0">
                  <a:moveTo>
                    <a:pt x="0" y="7"/>
                  </a:moveTo>
                  <a:lnTo>
                    <a:pt x="11" y="0"/>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98"/>
            <p:cNvSpPr/>
            <p:nvPr/>
          </p:nvSpPr>
          <p:spPr>
            <a:xfrm>
              <a:off x="2833489" y="1935570"/>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98"/>
            <p:cNvSpPr/>
            <p:nvPr/>
          </p:nvSpPr>
          <p:spPr>
            <a:xfrm>
              <a:off x="2832444" y="1935516"/>
              <a:ext cx="339" cy="68"/>
            </a:xfrm>
            <a:custGeom>
              <a:avLst/>
              <a:gdLst/>
              <a:ahLst/>
              <a:cxnLst/>
              <a:rect l="l" t="t" r="r" b="b"/>
              <a:pathLst>
                <a:path w="25" h="5" extrusionOk="0">
                  <a:moveTo>
                    <a:pt x="0" y="1"/>
                  </a:moveTo>
                  <a:cubicBezTo>
                    <a:pt x="7" y="1"/>
                    <a:pt x="18" y="4"/>
                    <a:pt x="25" y="4"/>
                  </a:cubicBezTo>
                  <a:cubicBezTo>
                    <a:pt x="18"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98"/>
            <p:cNvSpPr/>
            <p:nvPr/>
          </p:nvSpPr>
          <p:spPr>
            <a:xfrm>
              <a:off x="2834671" y="1935230"/>
              <a:ext cx="353" cy="163"/>
            </a:xfrm>
            <a:custGeom>
              <a:avLst/>
              <a:gdLst/>
              <a:ahLst/>
              <a:cxnLst/>
              <a:rect l="l" t="t" r="r" b="b"/>
              <a:pathLst>
                <a:path w="26" h="12" extrusionOk="0">
                  <a:moveTo>
                    <a:pt x="2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98"/>
            <p:cNvSpPr/>
            <p:nvPr/>
          </p:nvSpPr>
          <p:spPr>
            <a:xfrm>
              <a:off x="2834060" y="1935421"/>
              <a:ext cx="339" cy="109"/>
            </a:xfrm>
            <a:custGeom>
              <a:avLst/>
              <a:gdLst/>
              <a:ahLst/>
              <a:cxnLst/>
              <a:rect l="l" t="t" r="r" b="b"/>
              <a:pathLst>
                <a:path w="25" h="8" extrusionOk="0">
                  <a:moveTo>
                    <a:pt x="2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98"/>
            <p:cNvSpPr/>
            <p:nvPr/>
          </p:nvSpPr>
          <p:spPr>
            <a:xfrm>
              <a:off x="2835241" y="1934945"/>
              <a:ext cx="353" cy="204"/>
            </a:xfrm>
            <a:custGeom>
              <a:avLst/>
              <a:gdLst/>
              <a:ahLst/>
              <a:cxnLst/>
              <a:rect l="l" t="t" r="r" b="b"/>
              <a:pathLst>
                <a:path w="26" h="15" extrusionOk="0">
                  <a:moveTo>
                    <a:pt x="25"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98"/>
            <p:cNvSpPr/>
            <p:nvPr/>
          </p:nvSpPr>
          <p:spPr>
            <a:xfrm>
              <a:off x="2836056" y="1934714"/>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98"/>
            <p:cNvSpPr/>
            <p:nvPr/>
          </p:nvSpPr>
          <p:spPr>
            <a:xfrm>
              <a:off x="2764461" y="1889977"/>
              <a:ext cx="57148" cy="110439"/>
            </a:xfrm>
            <a:custGeom>
              <a:avLst/>
              <a:gdLst/>
              <a:ahLst/>
              <a:cxnLst/>
              <a:rect l="l" t="t" r="r" b="b"/>
              <a:pathLst>
                <a:path w="4209" h="8134" extrusionOk="0">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98"/>
            <p:cNvSpPr/>
            <p:nvPr/>
          </p:nvSpPr>
          <p:spPr>
            <a:xfrm>
              <a:off x="2774359" y="1962182"/>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98"/>
            <p:cNvSpPr/>
            <p:nvPr/>
          </p:nvSpPr>
          <p:spPr>
            <a:xfrm>
              <a:off x="2774115" y="1962657"/>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98"/>
            <p:cNvSpPr/>
            <p:nvPr/>
          </p:nvSpPr>
          <p:spPr>
            <a:xfrm>
              <a:off x="2774590" y="1961761"/>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98"/>
            <p:cNvSpPr/>
            <p:nvPr/>
          </p:nvSpPr>
          <p:spPr>
            <a:xfrm>
              <a:off x="2775595" y="1959521"/>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98"/>
            <p:cNvSpPr/>
            <p:nvPr/>
          </p:nvSpPr>
          <p:spPr>
            <a:xfrm>
              <a:off x="2775310" y="1960145"/>
              <a:ext cx="149" cy="394"/>
            </a:xfrm>
            <a:custGeom>
              <a:avLst/>
              <a:gdLst/>
              <a:ahLst/>
              <a:cxnLst/>
              <a:rect l="l" t="t" r="r" b="b"/>
              <a:pathLst>
                <a:path w="11" h="29" extrusionOk="0">
                  <a:moveTo>
                    <a:pt x="0" y="2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98"/>
            <p:cNvSpPr/>
            <p:nvPr/>
          </p:nvSpPr>
          <p:spPr>
            <a:xfrm>
              <a:off x="2775065" y="1960756"/>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98"/>
            <p:cNvSpPr/>
            <p:nvPr/>
          </p:nvSpPr>
          <p:spPr>
            <a:xfrm>
              <a:off x="2774835" y="1961286"/>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98"/>
            <p:cNvSpPr/>
            <p:nvPr/>
          </p:nvSpPr>
          <p:spPr>
            <a:xfrm>
              <a:off x="2773884" y="1963091"/>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98"/>
            <p:cNvSpPr/>
            <p:nvPr/>
          </p:nvSpPr>
          <p:spPr>
            <a:xfrm>
              <a:off x="2772268" y="1965087"/>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98"/>
            <p:cNvSpPr/>
            <p:nvPr/>
          </p:nvSpPr>
          <p:spPr>
            <a:xfrm>
              <a:off x="2772839" y="1964517"/>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98"/>
            <p:cNvSpPr/>
            <p:nvPr/>
          </p:nvSpPr>
          <p:spPr>
            <a:xfrm>
              <a:off x="2771983" y="1965318"/>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98"/>
            <p:cNvSpPr/>
            <p:nvPr/>
          </p:nvSpPr>
          <p:spPr>
            <a:xfrm>
              <a:off x="2773599" y="1963512"/>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98"/>
            <p:cNvSpPr/>
            <p:nvPr/>
          </p:nvSpPr>
          <p:spPr>
            <a:xfrm>
              <a:off x="2773070" y="1964178"/>
              <a:ext cx="163" cy="204"/>
            </a:xfrm>
            <a:custGeom>
              <a:avLst/>
              <a:gdLst/>
              <a:ahLst/>
              <a:cxnLst/>
              <a:rect l="l" t="t" r="r" b="b"/>
              <a:pathLst>
                <a:path w="12" h="15" extrusionOk="0">
                  <a:moveTo>
                    <a:pt x="1"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98"/>
            <p:cNvSpPr/>
            <p:nvPr/>
          </p:nvSpPr>
          <p:spPr>
            <a:xfrm>
              <a:off x="2773355" y="1963852"/>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98"/>
            <p:cNvSpPr/>
            <p:nvPr/>
          </p:nvSpPr>
          <p:spPr>
            <a:xfrm>
              <a:off x="2776776" y="1956384"/>
              <a:ext cx="68" cy="299"/>
            </a:xfrm>
            <a:custGeom>
              <a:avLst/>
              <a:gdLst/>
              <a:ahLst/>
              <a:cxnLst/>
              <a:rect l="l" t="t" r="r" b="b"/>
              <a:pathLst>
                <a:path w="5" h="22" extrusionOk="0">
                  <a:moveTo>
                    <a:pt x="1" y="22"/>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98"/>
            <p:cNvSpPr/>
            <p:nvPr/>
          </p:nvSpPr>
          <p:spPr>
            <a:xfrm>
              <a:off x="2777496" y="1954062"/>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98"/>
            <p:cNvSpPr/>
            <p:nvPr/>
          </p:nvSpPr>
          <p:spPr>
            <a:xfrm>
              <a:off x="2777632" y="1953628"/>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98"/>
            <p:cNvSpPr/>
            <p:nvPr/>
          </p:nvSpPr>
          <p:spPr>
            <a:xfrm>
              <a:off x="2776926" y="1955909"/>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98"/>
            <p:cNvSpPr/>
            <p:nvPr/>
          </p:nvSpPr>
          <p:spPr>
            <a:xfrm>
              <a:off x="2777251" y="1954959"/>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98"/>
            <p:cNvSpPr/>
            <p:nvPr/>
          </p:nvSpPr>
          <p:spPr>
            <a:xfrm>
              <a:off x="2777781" y="195324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98"/>
            <p:cNvSpPr/>
            <p:nvPr/>
          </p:nvSpPr>
          <p:spPr>
            <a:xfrm>
              <a:off x="2777061" y="1955434"/>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98"/>
            <p:cNvSpPr/>
            <p:nvPr/>
          </p:nvSpPr>
          <p:spPr>
            <a:xfrm>
              <a:off x="2776586" y="1956914"/>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98"/>
            <p:cNvSpPr/>
            <p:nvPr/>
          </p:nvSpPr>
          <p:spPr>
            <a:xfrm>
              <a:off x="2776206" y="19579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98"/>
            <p:cNvSpPr/>
            <p:nvPr/>
          </p:nvSpPr>
          <p:spPr>
            <a:xfrm>
              <a:off x="2776016" y="195847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98"/>
            <p:cNvSpPr/>
            <p:nvPr/>
          </p:nvSpPr>
          <p:spPr>
            <a:xfrm>
              <a:off x="2776396" y="1957430"/>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98"/>
            <p:cNvSpPr/>
            <p:nvPr/>
          </p:nvSpPr>
          <p:spPr>
            <a:xfrm>
              <a:off x="2777401" y="1954483"/>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98"/>
            <p:cNvSpPr/>
            <p:nvPr/>
          </p:nvSpPr>
          <p:spPr>
            <a:xfrm>
              <a:off x="2772554" y="1964802"/>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98"/>
            <p:cNvSpPr/>
            <p:nvPr/>
          </p:nvSpPr>
          <p:spPr>
            <a:xfrm>
              <a:off x="2775826" y="1959005"/>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98"/>
            <p:cNvSpPr/>
            <p:nvPr/>
          </p:nvSpPr>
          <p:spPr>
            <a:xfrm>
              <a:off x="2771698" y="196550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98"/>
            <p:cNvSpPr/>
            <p:nvPr/>
          </p:nvSpPr>
          <p:spPr>
            <a:xfrm>
              <a:off x="2800401" y="1951917"/>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98"/>
            <p:cNvSpPr/>
            <p:nvPr/>
          </p:nvSpPr>
          <p:spPr>
            <a:xfrm>
              <a:off x="2800591" y="195258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98"/>
            <p:cNvSpPr/>
            <p:nvPr/>
          </p:nvSpPr>
          <p:spPr>
            <a:xfrm>
              <a:off x="2800591" y="195301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98"/>
            <p:cNvSpPr/>
            <p:nvPr/>
          </p:nvSpPr>
          <p:spPr>
            <a:xfrm>
              <a:off x="2820930" y="1936276"/>
              <a:ext cx="109" cy="109"/>
            </a:xfrm>
            <a:custGeom>
              <a:avLst/>
              <a:gdLst/>
              <a:ahLst/>
              <a:cxnLst/>
              <a:rect l="l" t="t" r="r" b="b"/>
              <a:pathLst>
                <a:path w="8" h="8" extrusionOk="0">
                  <a:moveTo>
                    <a:pt x="1" y="1"/>
                  </a:moveTo>
                  <a:lnTo>
                    <a:pt x="8" y="8"/>
                  </a:ln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98"/>
            <p:cNvSpPr/>
            <p:nvPr/>
          </p:nvSpPr>
          <p:spPr>
            <a:xfrm>
              <a:off x="2800550" y="19522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98"/>
            <p:cNvSpPr/>
            <p:nvPr/>
          </p:nvSpPr>
          <p:spPr>
            <a:xfrm>
              <a:off x="2783293" y="189064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98"/>
            <p:cNvSpPr/>
            <p:nvPr/>
          </p:nvSpPr>
          <p:spPr>
            <a:xfrm>
              <a:off x="2821609" y="1933425"/>
              <a:ext cx="0" cy="109"/>
            </a:xfrm>
            <a:custGeom>
              <a:avLst/>
              <a:gdLst/>
              <a:ahLst/>
              <a:cxnLst/>
              <a:rect l="l" t="t" r="r" b="b"/>
              <a:pathLst>
                <a:path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98"/>
            <p:cNvSpPr/>
            <p:nvPr/>
          </p:nvSpPr>
          <p:spPr>
            <a:xfrm>
              <a:off x="2821555" y="193285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98"/>
            <p:cNvSpPr/>
            <p:nvPr/>
          </p:nvSpPr>
          <p:spPr>
            <a:xfrm>
              <a:off x="2787380" y="1905767"/>
              <a:ext cx="964" cy="2390"/>
            </a:xfrm>
            <a:custGeom>
              <a:avLst/>
              <a:gdLst/>
              <a:ahLst/>
              <a:cxnLst/>
              <a:rect l="l" t="t" r="r" b="b"/>
              <a:pathLst>
                <a:path w="71" h="176" extrusionOk="0">
                  <a:moveTo>
                    <a:pt x="0" y="175"/>
                  </a:moveTo>
                  <a:cubicBezTo>
                    <a:pt x="46" y="130"/>
                    <a:pt x="70" y="67"/>
                    <a:pt x="70" y="0"/>
                  </a:cubicBezTo>
                  <a:cubicBezTo>
                    <a:pt x="70" y="67"/>
                    <a:pt x="46" y="130"/>
                    <a:pt x="0" y="17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98"/>
            <p:cNvSpPr/>
            <p:nvPr/>
          </p:nvSpPr>
          <p:spPr>
            <a:xfrm>
              <a:off x="2782913" y="1890262"/>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98"/>
            <p:cNvSpPr/>
            <p:nvPr/>
          </p:nvSpPr>
          <p:spPr>
            <a:xfrm>
              <a:off x="2783198" y="1890547"/>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98"/>
            <p:cNvSpPr/>
            <p:nvPr/>
          </p:nvSpPr>
          <p:spPr>
            <a:xfrm>
              <a:off x="2815988" y="1913221"/>
              <a:ext cx="299" cy="1018"/>
            </a:xfrm>
            <a:custGeom>
              <a:avLst/>
              <a:gdLst/>
              <a:ahLst/>
              <a:cxnLst/>
              <a:rect l="l" t="t" r="r" b="b"/>
              <a:pathLst>
                <a:path w="22" h="75" extrusionOk="0">
                  <a:moveTo>
                    <a:pt x="1" y="1"/>
                  </a:moveTo>
                  <a:cubicBezTo>
                    <a:pt x="18" y="8"/>
                    <a:pt x="22" y="36"/>
                    <a:pt x="22" y="74"/>
                  </a:cubicBezTo>
                  <a:cubicBezTo>
                    <a:pt x="22" y="36"/>
                    <a:pt x="1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98"/>
            <p:cNvSpPr/>
            <p:nvPr/>
          </p:nvSpPr>
          <p:spPr>
            <a:xfrm>
              <a:off x="2821650" y="1933995"/>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98"/>
            <p:cNvSpPr/>
            <p:nvPr/>
          </p:nvSpPr>
          <p:spPr>
            <a:xfrm>
              <a:off x="2782574" y="18899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98"/>
            <p:cNvSpPr/>
            <p:nvPr/>
          </p:nvSpPr>
          <p:spPr>
            <a:xfrm>
              <a:off x="2782723" y="1890072"/>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98"/>
            <p:cNvSpPr/>
            <p:nvPr/>
          </p:nvSpPr>
          <p:spPr>
            <a:xfrm>
              <a:off x="2783103" y="1890411"/>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98"/>
            <p:cNvSpPr/>
            <p:nvPr/>
          </p:nvSpPr>
          <p:spPr>
            <a:xfrm>
              <a:off x="2783334" y="1890696"/>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98"/>
            <p:cNvSpPr/>
            <p:nvPr/>
          </p:nvSpPr>
          <p:spPr>
            <a:xfrm>
              <a:off x="2821324" y="1935950"/>
              <a:ext cx="0" cy="14"/>
            </a:xfrm>
            <a:custGeom>
              <a:avLst/>
              <a:gdLst/>
              <a:ahLst/>
              <a:cxnLst/>
              <a:rect l="l" t="t" r="r" b="b"/>
              <a:pathLst>
                <a:path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98"/>
            <p:cNvSpPr/>
            <p:nvPr/>
          </p:nvSpPr>
          <p:spPr>
            <a:xfrm>
              <a:off x="2821609" y="1934945"/>
              <a:ext cx="0" cy="68"/>
            </a:xfrm>
            <a:custGeom>
              <a:avLst/>
              <a:gdLst/>
              <a:ahLst/>
              <a:cxnLst/>
              <a:rect l="l" t="t" r="r" b="b"/>
              <a:pathLst>
                <a:path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98"/>
            <p:cNvSpPr/>
            <p:nvPr/>
          </p:nvSpPr>
          <p:spPr>
            <a:xfrm>
              <a:off x="2821650" y="1934429"/>
              <a:ext cx="14" cy="109"/>
            </a:xfrm>
            <a:custGeom>
              <a:avLst/>
              <a:gdLst/>
              <a:ahLst/>
              <a:cxnLst/>
              <a:rect l="l" t="t" r="r" b="b"/>
              <a:pathLst>
                <a:path w="1" h="8" extrusionOk="0">
                  <a:moveTo>
                    <a:pt x="1" y="7"/>
                  </a:moveTo>
                  <a:lnTo>
                    <a:pt x="1" y="4"/>
                  </a:lnTo>
                  <a:cubicBezTo>
                    <a:pt x="1" y="0"/>
                    <a:pt x="1"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98"/>
            <p:cNvSpPr/>
            <p:nvPr/>
          </p:nvSpPr>
          <p:spPr>
            <a:xfrm>
              <a:off x="2821039" y="1936330"/>
              <a:ext cx="0" cy="54"/>
            </a:xfrm>
            <a:custGeom>
              <a:avLst/>
              <a:gdLst/>
              <a:ahLst/>
              <a:cxnLst/>
              <a:rect l="l" t="t" r="r" b="b"/>
              <a:pathLst>
                <a:path h="4" extrusionOk="0">
                  <a:moveTo>
                    <a:pt x="0" y="4"/>
                  </a:moveTo>
                  <a:lnTo>
                    <a:pt x="0"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98"/>
            <p:cNvSpPr/>
            <p:nvPr/>
          </p:nvSpPr>
          <p:spPr>
            <a:xfrm>
              <a:off x="2821460" y="1935421"/>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98"/>
            <p:cNvSpPr/>
            <p:nvPr/>
          </p:nvSpPr>
          <p:spPr>
            <a:xfrm>
              <a:off x="2154289" y="1586085"/>
              <a:ext cx="69123" cy="54935"/>
            </a:xfrm>
            <a:custGeom>
              <a:avLst/>
              <a:gdLst/>
              <a:ahLst/>
              <a:cxnLst/>
              <a:rect l="l" t="t" r="r" b="b"/>
              <a:pathLst>
                <a:path w="5091" h="4046" extrusionOk="0">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98"/>
            <p:cNvSpPr/>
            <p:nvPr/>
          </p:nvSpPr>
          <p:spPr>
            <a:xfrm>
              <a:off x="2164512" y="1680435"/>
              <a:ext cx="24820" cy="22661"/>
            </a:xfrm>
            <a:custGeom>
              <a:avLst/>
              <a:gdLst/>
              <a:ahLst/>
              <a:cxnLst/>
              <a:rect l="l" t="t" r="r" b="b"/>
              <a:pathLst>
                <a:path w="1828" h="1669" extrusionOk="0">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98"/>
            <p:cNvSpPr/>
            <p:nvPr/>
          </p:nvSpPr>
          <p:spPr>
            <a:xfrm>
              <a:off x="2151397" y="1668202"/>
              <a:ext cx="37270" cy="31337"/>
            </a:xfrm>
            <a:custGeom>
              <a:avLst/>
              <a:gdLst/>
              <a:ahLst/>
              <a:cxnLst/>
              <a:rect l="l" t="t" r="r" b="b"/>
              <a:pathLst>
                <a:path w="2745" h="2308" extrusionOk="0">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98"/>
            <p:cNvSpPr/>
            <p:nvPr/>
          </p:nvSpPr>
          <p:spPr>
            <a:xfrm>
              <a:off x="2186141" y="168088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98"/>
            <p:cNvSpPr/>
            <p:nvPr/>
          </p:nvSpPr>
          <p:spPr>
            <a:xfrm>
              <a:off x="2187187" y="1681358"/>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98"/>
            <p:cNvSpPr/>
            <p:nvPr/>
          </p:nvSpPr>
          <p:spPr>
            <a:xfrm>
              <a:off x="2188327" y="1682024"/>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98"/>
            <p:cNvSpPr/>
            <p:nvPr/>
          </p:nvSpPr>
          <p:spPr>
            <a:xfrm>
              <a:off x="2185571" y="1680652"/>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98"/>
            <p:cNvSpPr/>
            <p:nvPr/>
          </p:nvSpPr>
          <p:spPr>
            <a:xfrm>
              <a:off x="2186657" y="168112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98"/>
            <p:cNvSpPr/>
            <p:nvPr/>
          </p:nvSpPr>
          <p:spPr>
            <a:xfrm>
              <a:off x="2184756" y="1680313"/>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98"/>
            <p:cNvSpPr/>
            <p:nvPr/>
          </p:nvSpPr>
          <p:spPr>
            <a:xfrm>
              <a:off x="2185137" y="1680462"/>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98"/>
            <p:cNvSpPr/>
            <p:nvPr/>
          </p:nvSpPr>
          <p:spPr>
            <a:xfrm>
              <a:off x="2183616" y="167989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98"/>
            <p:cNvSpPr/>
            <p:nvPr/>
          </p:nvSpPr>
          <p:spPr>
            <a:xfrm>
              <a:off x="2175347" y="1698615"/>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98"/>
            <p:cNvSpPr/>
            <p:nvPr/>
          </p:nvSpPr>
          <p:spPr>
            <a:xfrm>
              <a:off x="2176257" y="1699525"/>
              <a:ext cx="54" cy="54"/>
            </a:xfrm>
            <a:custGeom>
              <a:avLst/>
              <a:gdLst/>
              <a:ahLst/>
              <a:cxnLst/>
              <a:rect l="l" t="t" r="r" b="b"/>
              <a:pathLst>
                <a:path w="4" h="4" extrusionOk="0">
                  <a:moveTo>
                    <a:pt x="4" y="4"/>
                  </a:moveTo>
                  <a:lnTo>
                    <a:pt x="0" y="0"/>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98"/>
            <p:cNvSpPr/>
            <p:nvPr/>
          </p:nvSpPr>
          <p:spPr>
            <a:xfrm>
              <a:off x="2187703" y="1681698"/>
              <a:ext cx="258" cy="109"/>
            </a:xfrm>
            <a:custGeom>
              <a:avLst/>
              <a:gdLst/>
              <a:ahLst/>
              <a:cxnLst/>
              <a:rect l="l" t="t" r="r" b="b"/>
              <a:pathLst>
                <a:path w="19"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98"/>
            <p:cNvSpPr/>
            <p:nvPr/>
          </p:nvSpPr>
          <p:spPr>
            <a:xfrm>
              <a:off x="2167595" y="1679838"/>
              <a:ext cx="489" cy="163"/>
            </a:xfrm>
            <a:custGeom>
              <a:avLst/>
              <a:gdLst/>
              <a:ahLst/>
              <a:cxnLst/>
              <a:rect l="l" t="t" r="r" b="b"/>
              <a:pathLst>
                <a:path w="36" h="12" extrusionOk="0">
                  <a:moveTo>
                    <a:pt x="1" y="1"/>
                  </a:moveTo>
                  <a:cubicBezTo>
                    <a:pt x="11" y="8"/>
                    <a:pt x="25" y="11"/>
                    <a:pt x="36" y="4"/>
                  </a:cubicBezTo>
                  <a:cubicBezTo>
                    <a:pt x="25" y="11"/>
                    <a:pt x="1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98"/>
            <p:cNvSpPr/>
            <p:nvPr/>
          </p:nvSpPr>
          <p:spPr>
            <a:xfrm>
              <a:off x="2183711" y="16799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98"/>
            <p:cNvSpPr/>
            <p:nvPr/>
          </p:nvSpPr>
          <p:spPr>
            <a:xfrm>
              <a:off x="2184145" y="168008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98"/>
            <p:cNvSpPr/>
            <p:nvPr/>
          </p:nvSpPr>
          <p:spPr>
            <a:xfrm>
              <a:off x="2183860" y="167998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98"/>
            <p:cNvSpPr/>
            <p:nvPr/>
          </p:nvSpPr>
          <p:spPr>
            <a:xfrm>
              <a:off x="2189794" y="1704318"/>
              <a:ext cx="11324" cy="24833"/>
            </a:xfrm>
            <a:custGeom>
              <a:avLst/>
              <a:gdLst/>
              <a:ahLst/>
              <a:cxnLst/>
              <a:rect l="l" t="t" r="r" b="b"/>
              <a:pathLst>
                <a:path w="834" h="1829" extrusionOk="0">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98"/>
            <p:cNvSpPr/>
            <p:nvPr/>
          </p:nvSpPr>
          <p:spPr>
            <a:xfrm>
              <a:off x="2121119" y="1644237"/>
              <a:ext cx="52626" cy="23163"/>
            </a:xfrm>
            <a:custGeom>
              <a:avLst/>
              <a:gdLst/>
              <a:ahLst/>
              <a:cxnLst/>
              <a:rect l="l" t="t" r="r" b="b"/>
              <a:pathLst>
                <a:path w="3876" h="1706" extrusionOk="0">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98"/>
            <p:cNvSpPr/>
            <p:nvPr/>
          </p:nvSpPr>
          <p:spPr>
            <a:xfrm>
              <a:off x="2168545" y="1647618"/>
              <a:ext cx="45838" cy="25064"/>
            </a:xfrm>
            <a:custGeom>
              <a:avLst/>
              <a:gdLst/>
              <a:ahLst/>
              <a:cxnLst/>
              <a:rect l="l" t="t" r="r" b="b"/>
              <a:pathLst>
                <a:path w="3376" h="1846" extrusionOk="0">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98"/>
            <p:cNvSpPr/>
            <p:nvPr/>
          </p:nvSpPr>
          <p:spPr>
            <a:xfrm>
              <a:off x="2170215" y="16668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98"/>
            <p:cNvSpPr/>
            <p:nvPr/>
          </p:nvSpPr>
          <p:spPr>
            <a:xfrm>
              <a:off x="2170636" y="1667061"/>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98"/>
            <p:cNvSpPr/>
            <p:nvPr/>
          </p:nvSpPr>
          <p:spPr>
            <a:xfrm>
              <a:off x="2175252" y="1670524"/>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98"/>
            <p:cNvSpPr/>
            <p:nvPr/>
          </p:nvSpPr>
          <p:spPr>
            <a:xfrm>
              <a:off x="2182571" y="1671854"/>
              <a:ext cx="2539" cy="733"/>
            </a:xfrm>
            <a:custGeom>
              <a:avLst/>
              <a:gdLst/>
              <a:ahLst/>
              <a:cxnLst/>
              <a:rect l="l" t="t" r="r" b="b"/>
              <a:pathLst>
                <a:path w="187" h="54" extrusionOk="0">
                  <a:moveTo>
                    <a:pt x="186" y="1"/>
                  </a:moveTo>
                  <a:cubicBezTo>
                    <a:pt x="95" y="29"/>
                    <a:pt x="32" y="43"/>
                    <a:pt x="1" y="53"/>
                  </a:cubicBezTo>
                  <a:cubicBezTo>
                    <a:pt x="29" y="46"/>
                    <a:pt x="78" y="36"/>
                    <a:pt x="134" y="18"/>
                  </a:cubicBezTo>
                  <a:lnTo>
                    <a:pt x="18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98"/>
            <p:cNvSpPr/>
            <p:nvPr/>
          </p:nvSpPr>
          <p:spPr>
            <a:xfrm>
              <a:off x="2175592" y="167080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98"/>
            <p:cNvSpPr/>
            <p:nvPr/>
          </p:nvSpPr>
          <p:spPr>
            <a:xfrm>
              <a:off x="2174587" y="166985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98"/>
            <p:cNvSpPr/>
            <p:nvPr/>
          </p:nvSpPr>
          <p:spPr>
            <a:xfrm>
              <a:off x="2174207" y="1669573"/>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98"/>
            <p:cNvSpPr/>
            <p:nvPr/>
          </p:nvSpPr>
          <p:spPr>
            <a:xfrm>
              <a:off x="2171070" y="1667346"/>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98"/>
            <p:cNvSpPr/>
            <p:nvPr/>
          </p:nvSpPr>
          <p:spPr>
            <a:xfrm>
              <a:off x="2173786" y="1669247"/>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98"/>
            <p:cNvSpPr/>
            <p:nvPr/>
          </p:nvSpPr>
          <p:spPr>
            <a:xfrm>
              <a:off x="2174926" y="16701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98"/>
            <p:cNvSpPr/>
            <p:nvPr/>
          </p:nvSpPr>
          <p:spPr>
            <a:xfrm>
              <a:off x="2171546" y="166767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98"/>
            <p:cNvSpPr/>
            <p:nvPr/>
          </p:nvSpPr>
          <p:spPr>
            <a:xfrm>
              <a:off x="2172971" y="1668623"/>
              <a:ext cx="54" cy="68"/>
            </a:xfrm>
            <a:custGeom>
              <a:avLst/>
              <a:gdLst/>
              <a:ahLst/>
              <a:cxnLst/>
              <a:rect l="l" t="t" r="r" b="b"/>
              <a:pathLst>
                <a:path w="4"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98"/>
            <p:cNvSpPr/>
            <p:nvPr/>
          </p:nvSpPr>
          <p:spPr>
            <a:xfrm>
              <a:off x="2173351" y="1668908"/>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98"/>
            <p:cNvSpPr/>
            <p:nvPr/>
          </p:nvSpPr>
          <p:spPr>
            <a:xfrm>
              <a:off x="2174831" y="1654081"/>
              <a:ext cx="54" cy="299"/>
            </a:xfrm>
            <a:custGeom>
              <a:avLst/>
              <a:gdLst/>
              <a:ahLst/>
              <a:cxnLst/>
              <a:rect l="l" t="t" r="r" b="b"/>
              <a:pathLst>
                <a:path w="4" h="22" extrusionOk="0">
                  <a:moveTo>
                    <a:pt x="4" y="0"/>
                  </a:moveTo>
                  <a:cubicBezTo>
                    <a:pt x="0" y="7"/>
                    <a:pt x="0" y="14"/>
                    <a:pt x="0" y="21"/>
                  </a:cubicBezTo>
                  <a:cubicBezTo>
                    <a:pt x="0" y="14"/>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98"/>
            <p:cNvSpPr/>
            <p:nvPr/>
          </p:nvSpPr>
          <p:spPr>
            <a:xfrm>
              <a:off x="2168599" y="166343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98"/>
            <p:cNvSpPr/>
            <p:nvPr/>
          </p:nvSpPr>
          <p:spPr>
            <a:xfrm>
              <a:off x="2168409" y="166387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98"/>
            <p:cNvSpPr/>
            <p:nvPr/>
          </p:nvSpPr>
          <p:spPr>
            <a:xfrm>
              <a:off x="2168450" y="1663680"/>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98"/>
            <p:cNvSpPr/>
            <p:nvPr/>
          </p:nvSpPr>
          <p:spPr>
            <a:xfrm>
              <a:off x="2168735" y="166334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98"/>
            <p:cNvSpPr/>
            <p:nvPr/>
          </p:nvSpPr>
          <p:spPr>
            <a:xfrm>
              <a:off x="2168694" y="166334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98"/>
            <p:cNvSpPr/>
            <p:nvPr/>
          </p:nvSpPr>
          <p:spPr>
            <a:xfrm>
              <a:off x="2168640" y="166339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98"/>
            <p:cNvSpPr/>
            <p:nvPr/>
          </p:nvSpPr>
          <p:spPr>
            <a:xfrm>
              <a:off x="2168504" y="16635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98"/>
            <p:cNvSpPr/>
            <p:nvPr/>
          </p:nvSpPr>
          <p:spPr>
            <a:xfrm>
              <a:off x="2174872" y="1653891"/>
              <a:ext cx="68" cy="109"/>
            </a:xfrm>
            <a:custGeom>
              <a:avLst/>
              <a:gdLst/>
              <a:ahLst/>
              <a:cxnLst/>
              <a:rect l="l" t="t" r="r" b="b"/>
              <a:pathLst>
                <a:path w="5" h="8" extrusionOk="0">
                  <a:moveTo>
                    <a:pt x="4" y="0"/>
                  </a:moveTo>
                  <a:lnTo>
                    <a:pt x="4" y="0"/>
                  </a:lnTo>
                  <a:cubicBezTo>
                    <a:pt x="4" y="0"/>
                    <a:pt x="1" y="4"/>
                    <a:pt x="1" y="7"/>
                  </a:cubicBezTo>
                  <a:cubicBezTo>
                    <a:pt x="4" y="4"/>
                    <a:pt x="4" y="0"/>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98"/>
            <p:cNvSpPr/>
            <p:nvPr/>
          </p:nvSpPr>
          <p:spPr>
            <a:xfrm>
              <a:off x="2141078" y="1625270"/>
              <a:ext cx="43597" cy="21317"/>
            </a:xfrm>
            <a:custGeom>
              <a:avLst/>
              <a:gdLst/>
              <a:ahLst/>
              <a:cxnLst/>
              <a:rect l="l" t="t" r="r" b="b"/>
              <a:pathLst>
                <a:path w="3211" h="1570" extrusionOk="0">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98"/>
            <p:cNvSpPr/>
            <p:nvPr/>
          </p:nvSpPr>
          <p:spPr>
            <a:xfrm>
              <a:off x="2183195" y="1635589"/>
              <a:ext cx="1534" cy="2390"/>
            </a:xfrm>
            <a:custGeom>
              <a:avLst/>
              <a:gdLst/>
              <a:ahLst/>
              <a:cxnLst/>
              <a:rect l="l" t="t" r="r" b="b"/>
              <a:pathLst>
                <a:path w="113" h="176" extrusionOk="0">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98"/>
            <p:cNvSpPr/>
            <p:nvPr/>
          </p:nvSpPr>
          <p:spPr>
            <a:xfrm>
              <a:off x="2161756" y="1626465"/>
              <a:ext cx="774" cy="394"/>
            </a:xfrm>
            <a:custGeom>
              <a:avLst/>
              <a:gdLst/>
              <a:ahLst/>
              <a:cxnLst/>
              <a:rect l="l" t="t" r="r" b="b"/>
              <a:pathLst>
                <a:path w="57" h="29" extrusionOk="0">
                  <a:moveTo>
                    <a:pt x="0" y="0"/>
                  </a:moveTo>
                  <a:cubicBezTo>
                    <a:pt x="18" y="11"/>
                    <a:pt x="35" y="18"/>
                    <a:pt x="56" y="28"/>
                  </a:cubicBezTo>
                  <a:cubicBezTo>
                    <a:pt x="35" y="18"/>
                    <a:pt x="1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98"/>
            <p:cNvSpPr/>
            <p:nvPr/>
          </p:nvSpPr>
          <p:spPr>
            <a:xfrm>
              <a:off x="2162612" y="1626885"/>
              <a:ext cx="720" cy="299"/>
            </a:xfrm>
            <a:custGeom>
              <a:avLst/>
              <a:gdLst/>
              <a:ahLst/>
              <a:cxnLst/>
              <a:rect l="l" t="t" r="r" b="b"/>
              <a:pathLst>
                <a:path w="53" h="22" extrusionOk="0">
                  <a:moveTo>
                    <a:pt x="0" y="1"/>
                  </a:moveTo>
                  <a:lnTo>
                    <a:pt x="0" y="1"/>
                  </a:lnTo>
                  <a:cubicBezTo>
                    <a:pt x="18" y="11"/>
                    <a:pt x="39" y="18"/>
                    <a:pt x="53" y="22"/>
                  </a:cubicBezTo>
                  <a:cubicBezTo>
                    <a:pt x="39"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98"/>
            <p:cNvSpPr/>
            <p:nvPr/>
          </p:nvSpPr>
          <p:spPr>
            <a:xfrm>
              <a:off x="2183046" y="1635439"/>
              <a:ext cx="68" cy="68"/>
            </a:xfrm>
            <a:custGeom>
              <a:avLst/>
              <a:gdLst/>
              <a:ahLst/>
              <a:cxnLst/>
              <a:rect l="l" t="t" r="r" b="b"/>
              <a:pathLst>
                <a:path w="5" h="5" extrusionOk="0">
                  <a:moveTo>
                    <a:pt x="1" y="1"/>
                  </a:moveTo>
                  <a:lnTo>
                    <a:pt x="1" y="1"/>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98"/>
            <p:cNvSpPr/>
            <p:nvPr/>
          </p:nvSpPr>
          <p:spPr>
            <a:xfrm>
              <a:off x="2160711" y="1625894"/>
              <a:ext cx="815" cy="489"/>
            </a:xfrm>
            <a:custGeom>
              <a:avLst/>
              <a:gdLst/>
              <a:ahLst/>
              <a:cxnLst/>
              <a:rect l="l" t="t" r="r" b="b"/>
              <a:pathLst>
                <a:path w="60" h="36" extrusionOk="0">
                  <a:moveTo>
                    <a:pt x="0" y="0"/>
                  </a:moveTo>
                  <a:cubicBezTo>
                    <a:pt x="21" y="11"/>
                    <a:pt x="42" y="25"/>
                    <a:pt x="60" y="35"/>
                  </a:cubicBezTo>
                  <a:cubicBezTo>
                    <a:pt x="42" y="25"/>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98"/>
            <p:cNvSpPr/>
            <p:nvPr/>
          </p:nvSpPr>
          <p:spPr>
            <a:xfrm>
              <a:off x="2159801" y="1625270"/>
              <a:ext cx="869" cy="584"/>
            </a:xfrm>
            <a:custGeom>
              <a:avLst/>
              <a:gdLst/>
              <a:ahLst/>
              <a:cxnLst/>
              <a:rect l="l" t="t" r="r" b="b"/>
              <a:pathLst>
                <a:path w="64" h="43" extrusionOk="0">
                  <a:moveTo>
                    <a:pt x="1" y="1"/>
                  </a:moveTo>
                  <a:cubicBezTo>
                    <a:pt x="22" y="15"/>
                    <a:pt x="43" y="29"/>
                    <a:pt x="64" y="43"/>
                  </a:cubicBezTo>
                  <a:cubicBezTo>
                    <a:pt x="43" y="29"/>
                    <a:pt x="22"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98"/>
            <p:cNvSpPr/>
            <p:nvPr/>
          </p:nvSpPr>
          <p:spPr>
            <a:xfrm>
              <a:off x="2166359" y="1644333"/>
              <a:ext cx="204" cy="163"/>
            </a:xfrm>
            <a:custGeom>
              <a:avLst/>
              <a:gdLst/>
              <a:ahLst/>
              <a:cxnLst/>
              <a:rect l="l" t="t" r="r" b="b"/>
              <a:pathLst>
                <a:path w="15" h="12" extrusionOk="0">
                  <a:moveTo>
                    <a:pt x="1" y="1"/>
                  </a:moveTo>
                  <a:cubicBezTo>
                    <a:pt x="8" y="4"/>
                    <a:pt x="11" y="8"/>
                    <a:pt x="15" y="11"/>
                  </a:cubicBezTo>
                  <a:cubicBezTo>
                    <a:pt x="11"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98"/>
            <p:cNvSpPr/>
            <p:nvPr/>
          </p:nvSpPr>
          <p:spPr>
            <a:xfrm>
              <a:off x="2156855" y="164647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98"/>
            <p:cNvSpPr/>
            <p:nvPr/>
          </p:nvSpPr>
          <p:spPr>
            <a:xfrm>
              <a:off x="2157045" y="1646423"/>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98"/>
            <p:cNvSpPr/>
            <p:nvPr/>
          </p:nvSpPr>
          <p:spPr>
            <a:xfrm>
              <a:off x="2156570" y="1646518"/>
              <a:ext cx="204" cy="68"/>
            </a:xfrm>
            <a:custGeom>
              <a:avLst/>
              <a:gdLst/>
              <a:ahLst/>
              <a:cxnLst/>
              <a:rect l="l" t="t" r="r" b="b"/>
              <a:pathLst>
                <a:path w="15" h="5" extrusionOk="0">
                  <a:moveTo>
                    <a:pt x="1" y="4"/>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98"/>
            <p:cNvSpPr/>
            <p:nvPr/>
          </p:nvSpPr>
          <p:spPr>
            <a:xfrm>
              <a:off x="2157384" y="1646233"/>
              <a:ext cx="149" cy="109"/>
            </a:xfrm>
            <a:custGeom>
              <a:avLst/>
              <a:gdLst/>
              <a:ahLst/>
              <a:cxnLst/>
              <a:rect l="l" t="t" r="r" b="b"/>
              <a:pathLst>
                <a:path w="11" h="8" extrusionOk="0">
                  <a:moveTo>
                    <a:pt x="0" y="8"/>
                  </a:moveTo>
                  <a:cubicBezTo>
                    <a:pt x="4" y="4"/>
                    <a:pt x="7" y="4"/>
                    <a:pt x="11" y="1"/>
                  </a:cubicBezTo>
                  <a:cubicBezTo>
                    <a:pt x="7" y="4"/>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98"/>
            <p:cNvSpPr/>
            <p:nvPr/>
          </p:nvSpPr>
          <p:spPr>
            <a:xfrm>
              <a:off x="2165028" y="1643531"/>
              <a:ext cx="1059" cy="584"/>
            </a:xfrm>
            <a:custGeom>
              <a:avLst/>
              <a:gdLst/>
              <a:ahLst/>
              <a:cxnLst/>
              <a:rect l="l" t="t" r="r" b="b"/>
              <a:pathLst>
                <a:path w="78" h="43" extrusionOk="0">
                  <a:moveTo>
                    <a:pt x="1" y="0"/>
                  </a:moveTo>
                  <a:cubicBezTo>
                    <a:pt x="29" y="11"/>
                    <a:pt x="53" y="25"/>
                    <a:pt x="78" y="42"/>
                  </a:cubicBezTo>
                  <a:cubicBezTo>
                    <a:pt x="53" y="25"/>
                    <a:pt x="29"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98"/>
            <p:cNvSpPr/>
            <p:nvPr/>
          </p:nvSpPr>
          <p:spPr>
            <a:xfrm>
              <a:off x="2157235" y="164638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98"/>
            <p:cNvSpPr/>
            <p:nvPr/>
          </p:nvSpPr>
          <p:spPr>
            <a:xfrm>
              <a:off x="2160561" y="1642432"/>
              <a:ext cx="1303" cy="204"/>
            </a:xfrm>
            <a:custGeom>
              <a:avLst/>
              <a:gdLst/>
              <a:ahLst/>
              <a:cxnLst/>
              <a:rect l="l" t="t" r="r" b="b"/>
              <a:pathLst>
                <a:path w="96" h="15" extrusionOk="0">
                  <a:moveTo>
                    <a:pt x="1" y="1"/>
                  </a:moveTo>
                  <a:cubicBezTo>
                    <a:pt x="25" y="4"/>
                    <a:pt x="60" y="8"/>
                    <a:pt x="95" y="15"/>
                  </a:cubicBezTo>
                  <a:cubicBezTo>
                    <a:pt x="60" y="8"/>
                    <a:pt x="29"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98"/>
            <p:cNvSpPr/>
            <p:nvPr/>
          </p:nvSpPr>
          <p:spPr>
            <a:xfrm>
              <a:off x="2164458" y="1643287"/>
              <a:ext cx="489" cy="204"/>
            </a:xfrm>
            <a:custGeom>
              <a:avLst/>
              <a:gdLst/>
              <a:ahLst/>
              <a:cxnLst/>
              <a:rect l="l" t="t" r="r" b="b"/>
              <a:pathLst>
                <a:path w="36" h="15" extrusionOk="0">
                  <a:moveTo>
                    <a:pt x="1" y="1"/>
                  </a:moveTo>
                  <a:cubicBezTo>
                    <a:pt x="15" y="4"/>
                    <a:pt x="25" y="8"/>
                    <a:pt x="36" y="15"/>
                  </a:cubicBezTo>
                  <a:cubicBezTo>
                    <a:pt x="25" y="8"/>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98"/>
            <p:cNvSpPr/>
            <p:nvPr/>
          </p:nvSpPr>
          <p:spPr>
            <a:xfrm>
              <a:off x="2162136" y="1642676"/>
              <a:ext cx="2200" cy="584"/>
            </a:xfrm>
            <a:custGeom>
              <a:avLst/>
              <a:gdLst/>
              <a:ahLst/>
              <a:cxnLst/>
              <a:rect l="l" t="t" r="r" b="b"/>
              <a:pathLst>
                <a:path w="162" h="43" extrusionOk="0">
                  <a:moveTo>
                    <a:pt x="0" y="0"/>
                  </a:moveTo>
                  <a:cubicBezTo>
                    <a:pt x="56" y="7"/>
                    <a:pt x="109" y="21"/>
                    <a:pt x="161" y="42"/>
                  </a:cubicBezTo>
                  <a:cubicBezTo>
                    <a:pt x="109" y="21"/>
                    <a:pt x="5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98"/>
            <p:cNvSpPr/>
            <p:nvPr/>
          </p:nvSpPr>
          <p:spPr>
            <a:xfrm>
              <a:off x="2156244" y="1646614"/>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98"/>
            <p:cNvSpPr/>
            <p:nvPr/>
          </p:nvSpPr>
          <p:spPr>
            <a:xfrm>
              <a:off x="2154628" y="1646614"/>
              <a:ext cx="1195" cy="54"/>
            </a:xfrm>
            <a:custGeom>
              <a:avLst/>
              <a:gdLst/>
              <a:ahLst/>
              <a:cxnLst/>
              <a:rect l="l" t="t" r="r" b="b"/>
              <a:pathLst>
                <a:path w="88" h="4" extrusionOk="0">
                  <a:moveTo>
                    <a:pt x="0" y="1"/>
                  </a:moveTo>
                  <a:cubicBezTo>
                    <a:pt x="16" y="2"/>
                    <a:pt x="32" y="3"/>
                    <a:pt x="47" y="3"/>
                  </a:cubicBezTo>
                  <a:cubicBezTo>
                    <a:pt x="61" y="3"/>
                    <a:pt x="75" y="2"/>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98"/>
            <p:cNvSpPr/>
            <p:nvPr/>
          </p:nvSpPr>
          <p:spPr>
            <a:xfrm>
              <a:off x="2166984" y="1644903"/>
              <a:ext cx="2906" cy="1113"/>
            </a:xfrm>
            <a:custGeom>
              <a:avLst/>
              <a:gdLst/>
              <a:ahLst/>
              <a:cxnLst/>
              <a:rect l="l" t="t" r="r" b="b"/>
              <a:pathLst>
                <a:path w="214" h="82" extrusionOk="0">
                  <a:moveTo>
                    <a:pt x="214" y="67"/>
                  </a:moveTo>
                  <a:cubicBezTo>
                    <a:pt x="137" y="81"/>
                    <a:pt x="60" y="57"/>
                    <a:pt x="4" y="1"/>
                  </a:cubicBezTo>
                  <a:lnTo>
                    <a:pt x="0" y="1"/>
                  </a:lnTo>
                  <a:lnTo>
                    <a:pt x="4" y="1"/>
                  </a:lnTo>
                  <a:cubicBezTo>
                    <a:pt x="60" y="57"/>
                    <a:pt x="137" y="81"/>
                    <a:pt x="214"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98"/>
            <p:cNvSpPr/>
            <p:nvPr/>
          </p:nvSpPr>
          <p:spPr>
            <a:xfrm>
              <a:off x="2154248" y="1646614"/>
              <a:ext cx="394" cy="14"/>
            </a:xfrm>
            <a:custGeom>
              <a:avLst/>
              <a:gdLst/>
              <a:ahLst/>
              <a:cxnLst/>
              <a:rect l="l" t="t" r="r" b="b"/>
              <a:pathLst>
                <a:path w="29" h="1" extrusionOk="0">
                  <a:moveTo>
                    <a:pt x="0" y="1"/>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98"/>
            <p:cNvSpPr/>
            <p:nvPr/>
          </p:nvSpPr>
          <p:spPr>
            <a:xfrm>
              <a:off x="2153813" y="1646573"/>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98"/>
            <p:cNvSpPr/>
            <p:nvPr/>
          </p:nvSpPr>
          <p:spPr>
            <a:xfrm>
              <a:off x="2153433" y="1646518"/>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98"/>
            <p:cNvSpPr/>
            <p:nvPr/>
          </p:nvSpPr>
          <p:spPr>
            <a:xfrm>
              <a:off x="2171641" y="1645052"/>
              <a:ext cx="1100" cy="530"/>
            </a:xfrm>
            <a:custGeom>
              <a:avLst/>
              <a:gdLst/>
              <a:ahLst/>
              <a:cxnLst/>
              <a:rect l="l" t="t" r="r" b="b"/>
              <a:pathLst>
                <a:path w="81" h="39" extrusionOk="0">
                  <a:moveTo>
                    <a:pt x="81" y="39"/>
                  </a:moveTo>
                  <a:lnTo>
                    <a:pt x="81" y="39"/>
                  </a:lnTo>
                  <a:lnTo>
                    <a:pt x="67" y="0"/>
                  </a:lnTo>
                  <a:lnTo>
                    <a:pt x="0" y="25"/>
                  </a:lnTo>
                  <a:lnTo>
                    <a:pt x="6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98"/>
            <p:cNvSpPr/>
            <p:nvPr/>
          </p:nvSpPr>
          <p:spPr>
            <a:xfrm>
              <a:off x="2152958" y="1646478"/>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98"/>
            <p:cNvSpPr/>
            <p:nvPr/>
          </p:nvSpPr>
          <p:spPr>
            <a:xfrm>
              <a:off x="2155864" y="1646614"/>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98"/>
            <p:cNvSpPr/>
            <p:nvPr/>
          </p:nvSpPr>
          <p:spPr>
            <a:xfrm>
              <a:off x="2152768" y="1646423"/>
              <a:ext cx="109" cy="14"/>
            </a:xfrm>
            <a:custGeom>
              <a:avLst/>
              <a:gdLst/>
              <a:ahLst/>
              <a:cxnLst/>
              <a:rect l="l" t="t" r="r" b="b"/>
              <a:pathLst>
                <a:path w="8" h="1" extrusionOk="0">
                  <a:moveTo>
                    <a:pt x="1" y="1"/>
                  </a:moveTo>
                  <a:lnTo>
                    <a:pt x="1" y="1"/>
                  </a:ln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98"/>
            <p:cNvSpPr/>
            <p:nvPr/>
          </p:nvSpPr>
          <p:spPr>
            <a:xfrm>
              <a:off x="2173637" y="1639417"/>
              <a:ext cx="38709" cy="14569"/>
            </a:xfrm>
            <a:custGeom>
              <a:avLst/>
              <a:gdLst/>
              <a:ahLst/>
              <a:cxnLst/>
              <a:rect l="l" t="t" r="r" b="b"/>
              <a:pathLst>
                <a:path w="2851" h="1073" extrusionOk="0">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98"/>
            <p:cNvSpPr/>
            <p:nvPr/>
          </p:nvSpPr>
          <p:spPr>
            <a:xfrm>
              <a:off x="2211667" y="1642866"/>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98"/>
            <p:cNvSpPr/>
            <p:nvPr/>
          </p:nvSpPr>
          <p:spPr>
            <a:xfrm>
              <a:off x="2209332" y="164214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98"/>
            <p:cNvSpPr/>
            <p:nvPr/>
          </p:nvSpPr>
          <p:spPr>
            <a:xfrm>
              <a:off x="2200343" y="1640341"/>
              <a:ext cx="3014" cy="489"/>
            </a:xfrm>
            <a:custGeom>
              <a:avLst/>
              <a:gdLst/>
              <a:ahLst/>
              <a:cxnLst/>
              <a:rect l="l" t="t" r="r" b="b"/>
              <a:pathLst>
                <a:path w="222" h="36" extrusionOk="0">
                  <a:moveTo>
                    <a:pt x="222" y="32"/>
                  </a:moveTo>
                  <a:cubicBezTo>
                    <a:pt x="145" y="36"/>
                    <a:pt x="71" y="25"/>
                    <a:pt x="1" y="1"/>
                  </a:cubicBezTo>
                  <a:cubicBezTo>
                    <a:pt x="71" y="25"/>
                    <a:pt x="145" y="36"/>
                    <a:pt x="2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98"/>
            <p:cNvSpPr/>
            <p:nvPr/>
          </p:nvSpPr>
          <p:spPr>
            <a:xfrm>
              <a:off x="2212088" y="1642961"/>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98"/>
            <p:cNvSpPr/>
            <p:nvPr/>
          </p:nvSpPr>
          <p:spPr>
            <a:xfrm>
              <a:off x="2209807" y="164233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98"/>
            <p:cNvSpPr/>
            <p:nvPr/>
          </p:nvSpPr>
          <p:spPr>
            <a:xfrm>
              <a:off x="2209481" y="1642201"/>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98"/>
            <p:cNvSpPr/>
            <p:nvPr/>
          </p:nvSpPr>
          <p:spPr>
            <a:xfrm>
              <a:off x="2209576" y="1642242"/>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98"/>
            <p:cNvSpPr/>
            <p:nvPr/>
          </p:nvSpPr>
          <p:spPr>
            <a:xfrm>
              <a:off x="2209291" y="1642051"/>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98"/>
            <p:cNvSpPr/>
            <p:nvPr/>
          </p:nvSpPr>
          <p:spPr>
            <a:xfrm>
              <a:off x="2209956" y="1642432"/>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98"/>
            <p:cNvSpPr/>
            <p:nvPr/>
          </p:nvSpPr>
          <p:spPr>
            <a:xfrm>
              <a:off x="2185802" y="1639390"/>
              <a:ext cx="353" cy="258"/>
            </a:xfrm>
            <a:custGeom>
              <a:avLst/>
              <a:gdLst/>
              <a:ahLst/>
              <a:cxnLst/>
              <a:rect l="l" t="t" r="r" b="b"/>
              <a:pathLst>
                <a:path w="26" h="19" extrusionOk="0">
                  <a:moveTo>
                    <a:pt x="25" y="18"/>
                  </a:moveTo>
                  <a:cubicBezTo>
                    <a:pt x="18" y="11"/>
                    <a:pt x="8" y="8"/>
                    <a:pt x="1" y="1"/>
                  </a:cubicBezTo>
                  <a:lnTo>
                    <a:pt x="1" y="1"/>
                  </a:ln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98"/>
            <p:cNvSpPr/>
            <p:nvPr/>
          </p:nvSpPr>
          <p:spPr>
            <a:xfrm>
              <a:off x="2209196" y="164201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98"/>
            <p:cNvSpPr/>
            <p:nvPr/>
          </p:nvSpPr>
          <p:spPr>
            <a:xfrm>
              <a:off x="2210187" y="164248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98"/>
            <p:cNvSpPr/>
            <p:nvPr/>
          </p:nvSpPr>
          <p:spPr>
            <a:xfrm>
              <a:off x="2210472" y="1642581"/>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98"/>
            <p:cNvSpPr/>
            <p:nvPr/>
          </p:nvSpPr>
          <p:spPr>
            <a:xfrm>
              <a:off x="2198062" y="1640056"/>
              <a:ext cx="2295" cy="299"/>
            </a:xfrm>
            <a:custGeom>
              <a:avLst/>
              <a:gdLst/>
              <a:ahLst/>
              <a:cxnLst/>
              <a:rect l="l" t="t" r="r" b="b"/>
              <a:pathLst>
                <a:path w="169" h="22" extrusionOk="0">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98"/>
            <p:cNvSpPr/>
            <p:nvPr/>
          </p:nvSpPr>
          <p:spPr>
            <a:xfrm>
              <a:off x="2210757" y="164267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98"/>
            <p:cNvSpPr/>
            <p:nvPr/>
          </p:nvSpPr>
          <p:spPr>
            <a:xfrm>
              <a:off x="2173501" y="1647713"/>
              <a:ext cx="2145" cy="4195"/>
            </a:xfrm>
            <a:custGeom>
              <a:avLst/>
              <a:gdLst/>
              <a:ahLst/>
              <a:cxnLst/>
              <a:rect l="l" t="t" r="r" b="b"/>
              <a:pathLst>
                <a:path w="158" h="309" extrusionOk="0">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98"/>
            <p:cNvSpPr/>
            <p:nvPr/>
          </p:nvSpPr>
          <p:spPr>
            <a:xfrm>
              <a:off x="2208286" y="16483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98"/>
            <p:cNvSpPr/>
            <p:nvPr/>
          </p:nvSpPr>
          <p:spPr>
            <a:xfrm>
              <a:off x="2208191" y="164832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98"/>
            <p:cNvSpPr/>
            <p:nvPr/>
          </p:nvSpPr>
          <p:spPr>
            <a:xfrm>
              <a:off x="2209956" y="1649085"/>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98"/>
            <p:cNvSpPr/>
            <p:nvPr/>
          </p:nvSpPr>
          <p:spPr>
            <a:xfrm>
              <a:off x="2209427" y="1648895"/>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98"/>
            <p:cNvSpPr/>
            <p:nvPr/>
          </p:nvSpPr>
          <p:spPr>
            <a:xfrm>
              <a:off x="2208381" y="164847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98"/>
            <p:cNvSpPr/>
            <p:nvPr/>
          </p:nvSpPr>
          <p:spPr>
            <a:xfrm>
              <a:off x="2175632" y="1651895"/>
              <a:ext cx="638" cy="774"/>
            </a:xfrm>
            <a:custGeom>
              <a:avLst/>
              <a:gdLst/>
              <a:ahLst/>
              <a:cxnLst/>
              <a:rect l="l" t="t" r="r" b="b"/>
              <a:pathLst>
                <a:path w="47" h="57" extrusionOk="0">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98"/>
            <p:cNvSpPr/>
            <p:nvPr/>
          </p:nvSpPr>
          <p:spPr>
            <a:xfrm>
              <a:off x="2208531" y="1648514"/>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98"/>
            <p:cNvSpPr/>
            <p:nvPr/>
          </p:nvSpPr>
          <p:spPr>
            <a:xfrm>
              <a:off x="2208816" y="16486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98"/>
            <p:cNvSpPr/>
            <p:nvPr/>
          </p:nvSpPr>
          <p:spPr>
            <a:xfrm>
              <a:off x="2209047" y="164880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98"/>
            <p:cNvSpPr/>
            <p:nvPr/>
          </p:nvSpPr>
          <p:spPr>
            <a:xfrm>
              <a:off x="2175402" y="1651515"/>
              <a:ext cx="530" cy="720"/>
            </a:xfrm>
            <a:custGeom>
              <a:avLst/>
              <a:gdLst/>
              <a:ahLst/>
              <a:cxnLst/>
              <a:rect l="l" t="t" r="r" b="b"/>
              <a:pathLst>
                <a:path w="39" h="53" extrusionOk="0">
                  <a:moveTo>
                    <a:pt x="0" y="0"/>
                  </a:moveTo>
                  <a:lnTo>
                    <a:pt x="0" y="0"/>
                  </a:lnTo>
                  <a:cubicBezTo>
                    <a:pt x="14" y="21"/>
                    <a:pt x="25" y="35"/>
                    <a:pt x="39" y="53"/>
                  </a:cubicBezTo>
                  <a:lnTo>
                    <a:pt x="21"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98"/>
            <p:cNvSpPr/>
            <p:nvPr/>
          </p:nvSpPr>
          <p:spPr>
            <a:xfrm>
              <a:off x="2174492" y="164632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98"/>
            <p:cNvSpPr/>
            <p:nvPr/>
          </p:nvSpPr>
          <p:spPr>
            <a:xfrm>
              <a:off x="2174356" y="16464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98"/>
            <p:cNvSpPr/>
            <p:nvPr/>
          </p:nvSpPr>
          <p:spPr>
            <a:xfrm>
              <a:off x="2174166" y="164666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98"/>
            <p:cNvSpPr/>
            <p:nvPr/>
          </p:nvSpPr>
          <p:spPr>
            <a:xfrm>
              <a:off x="2174587"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98"/>
            <p:cNvSpPr/>
            <p:nvPr/>
          </p:nvSpPr>
          <p:spPr>
            <a:xfrm>
              <a:off x="2173732" y="164727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98"/>
            <p:cNvSpPr/>
            <p:nvPr/>
          </p:nvSpPr>
          <p:spPr>
            <a:xfrm>
              <a:off x="2173976" y="164689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98"/>
            <p:cNvSpPr/>
            <p:nvPr/>
          </p:nvSpPr>
          <p:spPr>
            <a:xfrm>
              <a:off x="2182910" y="1641345"/>
              <a:ext cx="339" cy="339"/>
            </a:xfrm>
            <a:custGeom>
              <a:avLst/>
              <a:gdLst/>
              <a:ahLst/>
              <a:cxnLst/>
              <a:rect l="l" t="t" r="r" b="b"/>
              <a:pathLst>
                <a:path w="25" h="25" extrusionOk="0">
                  <a:moveTo>
                    <a:pt x="25" y="0"/>
                  </a:moveTo>
                  <a:cubicBezTo>
                    <a:pt x="14" y="7"/>
                    <a:pt x="7" y="14"/>
                    <a:pt x="0" y="25"/>
                  </a:cubicBezTo>
                  <a:cubicBezTo>
                    <a:pt x="7"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98"/>
            <p:cNvSpPr/>
            <p:nvPr/>
          </p:nvSpPr>
          <p:spPr>
            <a:xfrm>
              <a:off x="2174682"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98"/>
            <p:cNvSpPr/>
            <p:nvPr/>
          </p:nvSpPr>
          <p:spPr>
            <a:xfrm>
              <a:off x="2185517" y="1639390"/>
              <a:ext cx="299" cy="163"/>
            </a:xfrm>
            <a:custGeom>
              <a:avLst/>
              <a:gdLst/>
              <a:ahLst/>
              <a:cxnLst/>
              <a:rect l="l" t="t" r="r" b="b"/>
              <a:pathLst>
                <a:path w="22" h="12" extrusionOk="0">
                  <a:moveTo>
                    <a:pt x="22" y="1"/>
                  </a:moveTo>
                  <a:lnTo>
                    <a:pt x="1" y="11"/>
                  </a:ln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98"/>
            <p:cNvSpPr/>
            <p:nvPr/>
          </p:nvSpPr>
          <p:spPr>
            <a:xfrm>
              <a:off x="2184906" y="1639635"/>
              <a:ext cx="489" cy="339"/>
            </a:xfrm>
            <a:custGeom>
              <a:avLst/>
              <a:gdLst/>
              <a:ahLst/>
              <a:cxnLst/>
              <a:rect l="l" t="t" r="r" b="b"/>
              <a:pathLst>
                <a:path w="36" h="25" extrusionOk="0">
                  <a:moveTo>
                    <a:pt x="0" y="25"/>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98"/>
            <p:cNvSpPr/>
            <p:nvPr/>
          </p:nvSpPr>
          <p:spPr>
            <a:xfrm>
              <a:off x="2173501" y="164771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98"/>
            <p:cNvSpPr/>
            <p:nvPr/>
          </p:nvSpPr>
          <p:spPr>
            <a:xfrm>
              <a:off x="2184376" y="1640056"/>
              <a:ext cx="353" cy="299"/>
            </a:xfrm>
            <a:custGeom>
              <a:avLst/>
              <a:gdLst/>
              <a:ahLst/>
              <a:cxnLst/>
              <a:rect l="l" t="t" r="r" b="b"/>
              <a:pathLst>
                <a:path w="26" h="22" extrusionOk="0">
                  <a:moveTo>
                    <a:pt x="1"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98"/>
            <p:cNvSpPr/>
            <p:nvPr/>
          </p:nvSpPr>
          <p:spPr>
            <a:xfrm>
              <a:off x="2182380" y="1641821"/>
              <a:ext cx="394" cy="489"/>
            </a:xfrm>
            <a:custGeom>
              <a:avLst/>
              <a:gdLst/>
              <a:ahLst/>
              <a:cxnLst/>
              <a:rect l="l" t="t" r="r" b="b"/>
              <a:pathLst>
                <a:path w="29" h="36" extrusionOk="0">
                  <a:moveTo>
                    <a:pt x="1" y="35"/>
                  </a:moveTo>
                  <a:cubicBezTo>
                    <a:pt x="11" y="25"/>
                    <a:pt x="22" y="11"/>
                    <a:pt x="29" y="0"/>
                  </a:cubicBezTo>
                  <a:cubicBezTo>
                    <a:pt x="22" y="11"/>
                    <a:pt x="11"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98"/>
            <p:cNvSpPr/>
            <p:nvPr/>
          </p:nvSpPr>
          <p:spPr>
            <a:xfrm>
              <a:off x="2183860" y="1640490"/>
              <a:ext cx="339" cy="244"/>
            </a:xfrm>
            <a:custGeom>
              <a:avLst/>
              <a:gdLst/>
              <a:ahLst/>
              <a:cxnLst/>
              <a:rect l="l" t="t" r="r" b="b"/>
              <a:pathLst>
                <a:path w="25" h="18" extrusionOk="0">
                  <a:moveTo>
                    <a:pt x="0"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98"/>
            <p:cNvSpPr/>
            <p:nvPr/>
          </p:nvSpPr>
          <p:spPr>
            <a:xfrm>
              <a:off x="2183385" y="1640911"/>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98"/>
            <p:cNvSpPr/>
            <p:nvPr/>
          </p:nvSpPr>
          <p:spPr>
            <a:xfrm>
              <a:off x="2173501" y="1647754"/>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98"/>
            <p:cNvSpPr/>
            <p:nvPr/>
          </p:nvSpPr>
          <p:spPr>
            <a:xfrm>
              <a:off x="1977808" y="1708880"/>
              <a:ext cx="22865" cy="43584"/>
            </a:xfrm>
            <a:custGeom>
              <a:avLst/>
              <a:gdLst/>
              <a:ahLst/>
              <a:cxnLst/>
              <a:rect l="l" t="t" r="r" b="b"/>
              <a:pathLst>
                <a:path w="1684" h="3210" extrusionOk="0">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98"/>
            <p:cNvSpPr/>
            <p:nvPr/>
          </p:nvSpPr>
          <p:spPr>
            <a:xfrm>
              <a:off x="2073964" y="1600939"/>
              <a:ext cx="27440" cy="23163"/>
            </a:xfrm>
            <a:custGeom>
              <a:avLst/>
              <a:gdLst/>
              <a:ahLst/>
              <a:cxnLst/>
              <a:rect l="l" t="t" r="r" b="b"/>
              <a:pathLst>
                <a:path w="2021" h="1706" extrusionOk="0">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98"/>
            <p:cNvSpPr/>
            <p:nvPr/>
          </p:nvSpPr>
          <p:spPr>
            <a:xfrm>
              <a:off x="2092647" y="1634489"/>
              <a:ext cx="2865" cy="4114"/>
            </a:xfrm>
            <a:custGeom>
              <a:avLst/>
              <a:gdLst/>
              <a:ahLst/>
              <a:cxnLst/>
              <a:rect l="l" t="t" r="r" b="b"/>
              <a:pathLst>
                <a:path w="211" h="303" extrusionOk="0">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98"/>
            <p:cNvSpPr/>
            <p:nvPr/>
          </p:nvSpPr>
          <p:spPr>
            <a:xfrm>
              <a:off x="2068873" y="1620273"/>
              <a:ext cx="26014" cy="18194"/>
            </a:xfrm>
            <a:custGeom>
              <a:avLst/>
              <a:gdLst/>
              <a:ahLst/>
              <a:cxnLst/>
              <a:rect l="l" t="t" r="r" b="b"/>
              <a:pathLst>
                <a:path w="1916" h="1340" extrusionOk="0">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98"/>
            <p:cNvSpPr/>
            <p:nvPr/>
          </p:nvSpPr>
          <p:spPr>
            <a:xfrm>
              <a:off x="2073244" y="1623043"/>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98"/>
            <p:cNvSpPr/>
            <p:nvPr/>
          </p:nvSpPr>
          <p:spPr>
            <a:xfrm>
              <a:off x="2091547" y="1625134"/>
              <a:ext cx="543" cy="530"/>
            </a:xfrm>
            <a:custGeom>
              <a:avLst/>
              <a:gdLst/>
              <a:ahLst/>
              <a:cxnLst/>
              <a:rect l="l" t="t" r="r" b="b"/>
              <a:pathLst>
                <a:path w="40" h="39" extrusionOk="0">
                  <a:moveTo>
                    <a:pt x="1" y="0"/>
                  </a:moveTo>
                  <a:cubicBezTo>
                    <a:pt x="11" y="14"/>
                    <a:pt x="25" y="25"/>
                    <a:pt x="39" y="39"/>
                  </a:cubicBezTo>
                  <a:cubicBezTo>
                    <a:pt x="25" y="25"/>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98"/>
            <p:cNvSpPr/>
            <p:nvPr/>
          </p:nvSpPr>
          <p:spPr>
            <a:xfrm>
              <a:off x="2074480" y="162336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98"/>
            <p:cNvSpPr/>
            <p:nvPr/>
          </p:nvSpPr>
          <p:spPr>
            <a:xfrm>
              <a:off x="2072769" y="1622853"/>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98"/>
            <p:cNvSpPr/>
            <p:nvPr/>
          </p:nvSpPr>
          <p:spPr>
            <a:xfrm>
              <a:off x="2072253" y="162260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98"/>
            <p:cNvSpPr/>
            <p:nvPr/>
          </p:nvSpPr>
          <p:spPr>
            <a:xfrm>
              <a:off x="2074005" y="1623274"/>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98"/>
            <p:cNvSpPr/>
            <p:nvPr/>
          </p:nvSpPr>
          <p:spPr>
            <a:xfrm>
              <a:off x="2073679" y="1623179"/>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98"/>
            <p:cNvSpPr/>
            <p:nvPr/>
          </p:nvSpPr>
          <p:spPr>
            <a:xfrm>
              <a:off x="2074249" y="1623328"/>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98"/>
            <p:cNvSpPr/>
            <p:nvPr/>
          </p:nvSpPr>
          <p:spPr>
            <a:xfrm>
              <a:off x="2092212" y="1625745"/>
              <a:ext cx="638" cy="543"/>
            </a:xfrm>
            <a:custGeom>
              <a:avLst/>
              <a:gdLst/>
              <a:ahLst/>
              <a:cxnLst/>
              <a:rect l="l" t="t" r="r" b="b"/>
              <a:pathLst>
                <a:path w="47" h="40" extrusionOk="0">
                  <a:moveTo>
                    <a:pt x="1" y="1"/>
                  </a:moveTo>
                  <a:cubicBezTo>
                    <a:pt x="15" y="15"/>
                    <a:pt x="29" y="25"/>
                    <a:pt x="46" y="39"/>
                  </a:cubicBezTo>
                  <a:cubicBezTo>
                    <a:pt x="29" y="25"/>
                    <a:pt x="1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98"/>
            <p:cNvSpPr/>
            <p:nvPr/>
          </p:nvSpPr>
          <p:spPr>
            <a:xfrm>
              <a:off x="2091031" y="163572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98"/>
            <p:cNvSpPr/>
            <p:nvPr/>
          </p:nvSpPr>
          <p:spPr>
            <a:xfrm>
              <a:off x="2091167" y="1635208"/>
              <a:ext cx="109" cy="204"/>
            </a:xfrm>
            <a:custGeom>
              <a:avLst/>
              <a:gdLst/>
              <a:ahLst/>
              <a:cxnLst/>
              <a:rect l="l" t="t" r="r" b="b"/>
              <a:pathLst>
                <a:path w="8" h="15" extrusionOk="0">
                  <a:moveTo>
                    <a:pt x="8"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98"/>
            <p:cNvSpPr/>
            <p:nvPr/>
          </p:nvSpPr>
          <p:spPr>
            <a:xfrm>
              <a:off x="2091547" y="1634353"/>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98"/>
            <p:cNvSpPr/>
            <p:nvPr/>
          </p:nvSpPr>
          <p:spPr>
            <a:xfrm>
              <a:off x="2092362" y="1633213"/>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98"/>
            <p:cNvSpPr/>
            <p:nvPr/>
          </p:nvSpPr>
          <p:spPr>
            <a:xfrm>
              <a:off x="2092117" y="16335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98"/>
            <p:cNvSpPr/>
            <p:nvPr/>
          </p:nvSpPr>
          <p:spPr>
            <a:xfrm>
              <a:off x="2092647" y="163292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98"/>
            <p:cNvSpPr/>
            <p:nvPr/>
          </p:nvSpPr>
          <p:spPr>
            <a:xfrm>
              <a:off x="2091832" y="163397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98"/>
            <p:cNvSpPr/>
            <p:nvPr/>
          </p:nvSpPr>
          <p:spPr>
            <a:xfrm>
              <a:off x="2090746" y="1637734"/>
              <a:ext cx="14" cy="95"/>
            </a:xfrm>
            <a:custGeom>
              <a:avLst/>
              <a:gdLst/>
              <a:ahLst/>
              <a:cxnLst/>
              <a:rect l="l" t="t" r="r" b="b"/>
              <a:pathLst>
                <a:path w="1" h="7"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98"/>
            <p:cNvSpPr/>
            <p:nvPr/>
          </p:nvSpPr>
          <p:spPr>
            <a:xfrm>
              <a:off x="2093448" y="163226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98"/>
            <p:cNvSpPr/>
            <p:nvPr/>
          </p:nvSpPr>
          <p:spPr>
            <a:xfrm>
              <a:off x="2090936" y="1636254"/>
              <a:ext cx="54" cy="244"/>
            </a:xfrm>
            <a:custGeom>
              <a:avLst/>
              <a:gdLst/>
              <a:ahLst/>
              <a:cxnLst/>
              <a:rect l="l" t="t" r="r" b="b"/>
              <a:pathLst>
                <a:path w="4" h="18" extrusionOk="0">
                  <a:moveTo>
                    <a:pt x="4" y="0"/>
                  </a:moveTo>
                  <a:lnTo>
                    <a:pt x="4" y="0"/>
                  </a:lnTo>
                  <a:cubicBezTo>
                    <a:pt x="0" y="7"/>
                    <a:pt x="0" y="11"/>
                    <a:pt x="0" y="18"/>
                  </a:cubicBezTo>
                  <a:cubicBezTo>
                    <a:pt x="0"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98"/>
            <p:cNvSpPr/>
            <p:nvPr/>
          </p:nvSpPr>
          <p:spPr>
            <a:xfrm>
              <a:off x="2090841" y="1636919"/>
              <a:ext cx="14" cy="204"/>
            </a:xfrm>
            <a:custGeom>
              <a:avLst/>
              <a:gdLst/>
              <a:ahLst/>
              <a:cxnLst/>
              <a:rect l="l" t="t" r="r" b="b"/>
              <a:pathLst>
                <a:path w="1" h="15" extrusionOk="0">
                  <a:moveTo>
                    <a:pt x="0" y="0"/>
                  </a:moveTo>
                  <a:cubicBezTo>
                    <a:pt x="0" y="4"/>
                    <a:pt x="0" y="7"/>
                    <a:pt x="0" y="14"/>
                  </a:cubicBez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98"/>
            <p:cNvSpPr/>
            <p:nvPr/>
          </p:nvSpPr>
          <p:spPr>
            <a:xfrm>
              <a:off x="2091357" y="163477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98"/>
            <p:cNvSpPr/>
            <p:nvPr/>
          </p:nvSpPr>
          <p:spPr>
            <a:xfrm>
              <a:off x="2093163" y="163245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98"/>
            <p:cNvSpPr/>
            <p:nvPr/>
          </p:nvSpPr>
          <p:spPr>
            <a:xfrm>
              <a:off x="2092878" y="163268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98"/>
            <p:cNvSpPr/>
            <p:nvPr/>
          </p:nvSpPr>
          <p:spPr>
            <a:xfrm>
              <a:off x="2199162" y="1650755"/>
              <a:ext cx="65131" cy="41439"/>
            </a:xfrm>
            <a:custGeom>
              <a:avLst/>
              <a:gdLst/>
              <a:ahLst/>
              <a:cxnLst/>
              <a:rect l="l" t="t" r="r" b="b"/>
              <a:pathLst>
                <a:path w="4797" h="3052" extrusionOk="0">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98"/>
            <p:cNvSpPr/>
            <p:nvPr/>
          </p:nvSpPr>
          <p:spPr>
            <a:xfrm>
              <a:off x="2215795" y="1653321"/>
              <a:ext cx="353" cy="720"/>
            </a:xfrm>
            <a:custGeom>
              <a:avLst/>
              <a:gdLst/>
              <a:ahLst/>
              <a:cxnLst/>
              <a:rect l="l" t="t" r="r" b="b"/>
              <a:pathLst>
                <a:path w="26" h="53" extrusionOk="0">
                  <a:moveTo>
                    <a:pt x="1" y="53"/>
                  </a:moveTo>
                  <a:cubicBezTo>
                    <a:pt x="11" y="35"/>
                    <a:pt x="18" y="18"/>
                    <a:pt x="25" y="0"/>
                  </a:cubicBezTo>
                  <a:lnTo>
                    <a:pt x="25" y="0"/>
                  </a:lnTo>
                  <a:cubicBezTo>
                    <a:pt x="18" y="18"/>
                    <a:pt x="11" y="35"/>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98"/>
            <p:cNvSpPr/>
            <p:nvPr/>
          </p:nvSpPr>
          <p:spPr>
            <a:xfrm>
              <a:off x="2214654" y="1654841"/>
              <a:ext cx="353" cy="244"/>
            </a:xfrm>
            <a:custGeom>
              <a:avLst/>
              <a:gdLst/>
              <a:ahLst/>
              <a:cxnLst/>
              <a:rect l="l" t="t" r="r" b="b"/>
              <a:pathLst>
                <a:path w="26" h="18" extrusionOk="0">
                  <a:moveTo>
                    <a:pt x="1" y="18"/>
                  </a:move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98"/>
            <p:cNvSpPr/>
            <p:nvPr/>
          </p:nvSpPr>
          <p:spPr>
            <a:xfrm>
              <a:off x="2199108" y="1671623"/>
              <a:ext cx="774" cy="489"/>
            </a:xfrm>
            <a:custGeom>
              <a:avLst/>
              <a:gdLst/>
              <a:ahLst/>
              <a:cxnLst/>
              <a:rect l="l" t="t" r="r" b="b"/>
              <a:pathLst>
                <a:path w="57" h="36" extrusionOk="0">
                  <a:moveTo>
                    <a:pt x="57" y="0"/>
                  </a:moveTo>
                  <a:cubicBezTo>
                    <a:pt x="36" y="14"/>
                    <a:pt x="15" y="25"/>
                    <a:pt x="1" y="35"/>
                  </a:cubicBezTo>
                  <a:cubicBezTo>
                    <a:pt x="15" y="25"/>
                    <a:pt x="39" y="14"/>
                    <a:pt x="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98"/>
            <p:cNvSpPr/>
            <p:nvPr/>
          </p:nvSpPr>
          <p:spPr>
            <a:xfrm>
              <a:off x="2215319" y="165450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98"/>
            <p:cNvSpPr/>
            <p:nvPr/>
          </p:nvSpPr>
          <p:spPr>
            <a:xfrm>
              <a:off x="2213948" y="1655127"/>
              <a:ext cx="679" cy="434"/>
            </a:xfrm>
            <a:custGeom>
              <a:avLst/>
              <a:gdLst/>
              <a:ahLst/>
              <a:cxnLst/>
              <a:rect l="l" t="t" r="r" b="b"/>
              <a:pathLst>
                <a:path w="50" h="32" extrusionOk="0">
                  <a:moveTo>
                    <a:pt x="49" y="0"/>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98"/>
            <p:cNvSpPr/>
            <p:nvPr/>
          </p:nvSpPr>
          <p:spPr>
            <a:xfrm>
              <a:off x="2215659" y="1654122"/>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98"/>
            <p:cNvSpPr/>
            <p:nvPr/>
          </p:nvSpPr>
          <p:spPr>
            <a:xfrm>
              <a:off x="2245977" y="1649234"/>
              <a:ext cx="20746" cy="26205"/>
            </a:xfrm>
            <a:custGeom>
              <a:avLst/>
              <a:gdLst/>
              <a:ahLst/>
              <a:cxnLst/>
              <a:rect l="l" t="t" r="r" b="b"/>
              <a:pathLst>
                <a:path w="1528" h="1930" extrusionOk="0">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98"/>
            <p:cNvSpPr/>
            <p:nvPr/>
          </p:nvSpPr>
          <p:spPr>
            <a:xfrm>
              <a:off x="2249548" y="165649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98"/>
            <p:cNvSpPr/>
            <p:nvPr/>
          </p:nvSpPr>
          <p:spPr>
            <a:xfrm>
              <a:off x="2249304" y="1656172"/>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98"/>
            <p:cNvSpPr/>
            <p:nvPr/>
          </p:nvSpPr>
          <p:spPr>
            <a:xfrm>
              <a:off x="2254776" y="1673714"/>
              <a:ext cx="204" cy="584"/>
            </a:xfrm>
            <a:custGeom>
              <a:avLst/>
              <a:gdLst/>
              <a:ahLst/>
              <a:cxnLst/>
              <a:rect l="l" t="t" r="r" b="b"/>
              <a:pathLst>
                <a:path w="15" h="43" extrusionOk="0">
                  <a:moveTo>
                    <a:pt x="0" y="0"/>
                  </a:moveTo>
                  <a:cubicBezTo>
                    <a:pt x="4" y="18"/>
                    <a:pt x="11" y="32"/>
                    <a:pt x="14" y="42"/>
                  </a:cubicBezTo>
                  <a:cubicBezTo>
                    <a:pt x="11" y="28"/>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98"/>
            <p:cNvSpPr/>
            <p:nvPr/>
          </p:nvSpPr>
          <p:spPr>
            <a:xfrm>
              <a:off x="2254626" y="1673144"/>
              <a:ext cx="163" cy="625"/>
            </a:xfrm>
            <a:custGeom>
              <a:avLst/>
              <a:gdLst/>
              <a:ahLst/>
              <a:cxnLst/>
              <a:rect l="l" t="t" r="r" b="b"/>
              <a:pathLst>
                <a:path w="12" h="46" extrusionOk="0">
                  <a:moveTo>
                    <a:pt x="1" y="0"/>
                  </a:moveTo>
                  <a:lnTo>
                    <a:pt x="1" y="0"/>
                  </a:lnTo>
                  <a:cubicBezTo>
                    <a:pt x="4" y="14"/>
                    <a:pt x="8" y="32"/>
                    <a:pt x="11" y="46"/>
                  </a:cubicBezTo>
                  <a:cubicBezTo>
                    <a:pt x="8" y="28"/>
                    <a:pt x="4"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98"/>
            <p:cNvSpPr/>
            <p:nvPr/>
          </p:nvSpPr>
          <p:spPr>
            <a:xfrm>
              <a:off x="2255251" y="1674950"/>
              <a:ext cx="244" cy="434"/>
            </a:xfrm>
            <a:custGeom>
              <a:avLst/>
              <a:gdLst/>
              <a:ahLst/>
              <a:cxnLst/>
              <a:rect l="l" t="t" r="r" b="b"/>
              <a:pathLst>
                <a:path w="18" h="32" extrusionOk="0">
                  <a:moveTo>
                    <a:pt x="1" y="0"/>
                  </a:moveTo>
                  <a:lnTo>
                    <a:pt x="1" y="0"/>
                  </a:lnTo>
                  <a:cubicBezTo>
                    <a:pt x="7" y="14"/>
                    <a:pt x="11" y="25"/>
                    <a:pt x="18" y="32"/>
                  </a:cubicBezTo>
                  <a:cubicBezTo>
                    <a:pt x="11" y="21"/>
                    <a:pt x="7"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98"/>
            <p:cNvSpPr/>
            <p:nvPr/>
          </p:nvSpPr>
          <p:spPr>
            <a:xfrm>
              <a:off x="2254531" y="1672479"/>
              <a:ext cx="109" cy="489"/>
            </a:xfrm>
            <a:custGeom>
              <a:avLst/>
              <a:gdLst/>
              <a:ahLst/>
              <a:cxnLst/>
              <a:rect l="l" t="t" r="r" b="b"/>
              <a:pathLst>
                <a:path w="8" h="36" extrusionOk="0">
                  <a:moveTo>
                    <a:pt x="1" y="0"/>
                  </a:moveTo>
                  <a:cubicBezTo>
                    <a:pt x="1" y="11"/>
                    <a:pt x="4" y="25"/>
                    <a:pt x="8" y="35"/>
                  </a:cubicBez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98"/>
            <p:cNvSpPr/>
            <p:nvPr/>
          </p:nvSpPr>
          <p:spPr>
            <a:xfrm>
              <a:off x="2250119" y="1657313"/>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98"/>
            <p:cNvSpPr/>
            <p:nvPr/>
          </p:nvSpPr>
          <p:spPr>
            <a:xfrm>
              <a:off x="2249928" y="1657068"/>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98"/>
            <p:cNvSpPr/>
            <p:nvPr/>
          </p:nvSpPr>
          <p:spPr>
            <a:xfrm>
              <a:off x="2254436" y="1671623"/>
              <a:ext cx="109" cy="679"/>
            </a:xfrm>
            <a:custGeom>
              <a:avLst/>
              <a:gdLst/>
              <a:ahLst/>
              <a:cxnLst/>
              <a:rect l="l" t="t" r="r" b="b"/>
              <a:pathLst>
                <a:path w="8" h="50" extrusionOk="0">
                  <a:moveTo>
                    <a:pt x="1" y="0"/>
                  </a:moveTo>
                  <a:cubicBezTo>
                    <a:pt x="4" y="18"/>
                    <a:pt x="4" y="35"/>
                    <a:pt x="8" y="49"/>
                  </a:cubicBezTo>
                  <a:cubicBezTo>
                    <a:pt x="8"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98"/>
            <p:cNvSpPr/>
            <p:nvPr/>
          </p:nvSpPr>
          <p:spPr>
            <a:xfrm>
              <a:off x="2249738" y="1656837"/>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98"/>
            <p:cNvSpPr/>
            <p:nvPr/>
          </p:nvSpPr>
          <p:spPr>
            <a:xfrm>
              <a:off x="2255006" y="167442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98"/>
            <p:cNvSpPr/>
            <p:nvPr/>
          </p:nvSpPr>
          <p:spPr>
            <a:xfrm>
              <a:off x="2247933" y="1653796"/>
              <a:ext cx="149" cy="299"/>
            </a:xfrm>
            <a:custGeom>
              <a:avLst/>
              <a:gdLst/>
              <a:ahLst/>
              <a:cxnLst/>
              <a:rect l="l" t="t" r="r" b="b"/>
              <a:pathLst>
                <a:path w="11" h="22" extrusionOk="0">
                  <a:moveTo>
                    <a:pt x="11"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98"/>
            <p:cNvSpPr/>
            <p:nvPr/>
          </p:nvSpPr>
          <p:spPr>
            <a:xfrm>
              <a:off x="2255482" y="16754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98"/>
            <p:cNvSpPr/>
            <p:nvPr/>
          </p:nvSpPr>
          <p:spPr>
            <a:xfrm>
              <a:off x="2248258" y="1654366"/>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98"/>
            <p:cNvSpPr/>
            <p:nvPr/>
          </p:nvSpPr>
          <p:spPr>
            <a:xfrm>
              <a:off x="2245977" y="1650225"/>
              <a:ext cx="163" cy="353"/>
            </a:xfrm>
            <a:custGeom>
              <a:avLst/>
              <a:gdLst/>
              <a:ahLst/>
              <a:cxnLst/>
              <a:rect l="l" t="t" r="r" b="b"/>
              <a:pathLst>
                <a:path w="12" h="26" extrusionOk="0">
                  <a:moveTo>
                    <a:pt x="1" y="1"/>
                  </a:moveTo>
                  <a:lnTo>
                    <a:pt x="11" y="2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98"/>
            <p:cNvSpPr/>
            <p:nvPr/>
          </p:nvSpPr>
          <p:spPr>
            <a:xfrm>
              <a:off x="2247593" y="1653226"/>
              <a:ext cx="204" cy="339"/>
            </a:xfrm>
            <a:custGeom>
              <a:avLst/>
              <a:gdLst/>
              <a:ahLst/>
              <a:cxnLst/>
              <a:rect l="l" t="t" r="r" b="b"/>
              <a:pathLst>
                <a:path w="15" h="25" extrusionOk="0">
                  <a:moveTo>
                    <a:pt x="15"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98"/>
            <p:cNvSpPr/>
            <p:nvPr/>
          </p:nvSpPr>
          <p:spPr>
            <a:xfrm>
              <a:off x="2247267" y="1652601"/>
              <a:ext cx="149" cy="353"/>
            </a:xfrm>
            <a:custGeom>
              <a:avLst/>
              <a:gdLst/>
              <a:ahLst/>
              <a:cxnLst/>
              <a:rect l="l" t="t" r="r" b="b"/>
              <a:pathLst>
                <a:path w="11" h="26" extrusionOk="0">
                  <a:moveTo>
                    <a:pt x="11"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98"/>
            <p:cNvSpPr/>
            <p:nvPr/>
          </p:nvSpPr>
          <p:spPr>
            <a:xfrm>
              <a:off x="2246697" y="1651610"/>
              <a:ext cx="394" cy="679"/>
            </a:xfrm>
            <a:custGeom>
              <a:avLst/>
              <a:gdLst/>
              <a:ahLst/>
              <a:cxnLst/>
              <a:rect l="l" t="t" r="r" b="b"/>
              <a:pathLst>
                <a:path w="29" h="50" extrusionOk="0">
                  <a:moveTo>
                    <a:pt x="28" y="49"/>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98"/>
            <p:cNvSpPr/>
            <p:nvPr/>
          </p:nvSpPr>
          <p:spPr>
            <a:xfrm>
              <a:off x="2246317" y="1650890"/>
              <a:ext cx="244" cy="448"/>
            </a:xfrm>
            <a:custGeom>
              <a:avLst/>
              <a:gdLst/>
              <a:ahLst/>
              <a:cxnLst/>
              <a:rect l="l" t="t" r="r" b="b"/>
              <a:pathLst>
                <a:path w="18" h="33" extrusionOk="0">
                  <a:moveTo>
                    <a:pt x="18"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98"/>
            <p:cNvSpPr/>
            <p:nvPr/>
          </p:nvSpPr>
          <p:spPr>
            <a:xfrm>
              <a:off x="2249073" y="1655792"/>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98"/>
            <p:cNvSpPr/>
            <p:nvPr/>
          </p:nvSpPr>
          <p:spPr>
            <a:xfrm>
              <a:off x="2248829" y="1655357"/>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98"/>
            <p:cNvSpPr/>
            <p:nvPr/>
          </p:nvSpPr>
          <p:spPr>
            <a:xfrm>
              <a:off x="2248544" y="1654882"/>
              <a:ext cx="163" cy="258"/>
            </a:xfrm>
            <a:custGeom>
              <a:avLst/>
              <a:gdLst/>
              <a:ahLst/>
              <a:cxnLst/>
              <a:rect l="l" t="t" r="r" b="b"/>
              <a:pathLst>
                <a:path w="12" h="19" extrusionOk="0">
                  <a:moveTo>
                    <a:pt x="1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98"/>
            <p:cNvSpPr/>
            <p:nvPr/>
          </p:nvSpPr>
          <p:spPr>
            <a:xfrm>
              <a:off x="2212047" y="1690224"/>
              <a:ext cx="44073" cy="23516"/>
            </a:xfrm>
            <a:custGeom>
              <a:avLst/>
              <a:gdLst/>
              <a:ahLst/>
              <a:cxnLst/>
              <a:rect l="l" t="t" r="r" b="b"/>
              <a:pathLst>
                <a:path w="3246" h="1732" extrusionOk="0">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98"/>
            <p:cNvSpPr/>
            <p:nvPr/>
          </p:nvSpPr>
          <p:spPr>
            <a:xfrm>
              <a:off x="2240994" y="1708500"/>
              <a:ext cx="339" cy="394"/>
            </a:xfrm>
            <a:custGeom>
              <a:avLst/>
              <a:gdLst/>
              <a:ahLst/>
              <a:cxnLst/>
              <a:rect l="l" t="t" r="r" b="b"/>
              <a:pathLst>
                <a:path w="25" h="29" extrusionOk="0">
                  <a:moveTo>
                    <a:pt x="0" y="29"/>
                  </a:moveTo>
                  <a:cubicBezTo>
                    <a:pt x="4" y="18"/>
                    <a:pt x="14" y="8"/>
                    <a:pt x="25" y="1"/>
                  </a:cubicBezTo>
                  <a:cubicBezTo>
                    <a:pt x="14" y="8"/>
                    <a:pt x="4"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98"/>
            <p:cNvSpPr/>
            <p:nvPr/>
          </p:nvSpPr>
          <p:spPr>
            <a:xfrm>
              <a:off x="2250784" y="1708364"/>
              <a:ext cx="204" cy="54"/>
            </a:xfrm>
            <a:custGeom>
              <a:avLst/>
              <a:gdLst/>
              <a:ahLst/>
              <a:cxnLst/>
              <a:rect l="l" t="t" r="r" b="b"/>
              <a:pathLst>
                <a:path w="15" h="4" extrusionOk="0">
                  <a:moveTo>
                    <a:pt x="1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98"/>
            <p:cNvSpPr/>
            <p:nvPr/>
          </p:nvSpPr>
          <p:spPr>
            <a:xfrm>
              <a:off x="2240845" y="170960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98"/>
            <p:cNvSpPr/>
            <p:nvPr/>
          </p:nvSpPr>
          <p:spPr>
            <a:xfrm>
              <a:off x="2251015" y="170826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98"/>
            <p:cNvSpPr/>
            <p:nvPr/>
          </p:nvSpPr>
          <p:spPr>
            <a:xfrm>
              <a:off x="2251259" y="1708215"/>
              <a:ext cx="204" cy="109"/>
            </a:xfrm>
            <a:custGeom>
              <a:avLst/>
              <a:gdLst/>
              <a:ahLst/>
              <a:cxnLst/>
              <a:rect l="l" t="t" r="r" b="b"/>
              <a:pathLst>
                <a:path w="15" h="8" extrusionOk="0">
                  <a:moveTo>
                    <a:pt x="14" y="1"/>
                  </a:moveTo>
                  <a:lnTo>
                    <a:pt x="14" y="1"/>
                  </a:ln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98"/>
            <p:cNvSpPr/>
            <p:nvPr/>
          </p:nvSpPr>
          <p:spPr>
            <a:xfrm>
              <a:off x="2241605" y="1707644"/>
              <a:ext cx="5485" cy="679"/>
            </a:xfrm>
            <a:custGeom>
              <a:avLst/>
              <a:gdLst/>
              <a:ahLst/>
              <a:cxnLst/>
              <a:rect l="l" t="t" r="r" b="b"/>
              <a:pathLst>
                <a:path w="404" h="50" extrusionOk="0">
                  <a:moveTo>
                    <a:pt x="1" y="50"/>
                  </a:moveTo>
                  <a:lnTo>
                    <a:pt x="1" y="50"/>
                  </a:lnTo>
                  <a:cubicBezTo>
                    <a:pt x="134" y="15"/>
                    <a:pt x="267" y="1"/>
                    <a:pt x="403" y="4"/>
                  </a:cubicBezTo>
                  <a:cubicBezTo>
                    <a:pt x="267" y="1"/>
                    <a:pt x="134" y="15"/>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98"/>
            <p:cNvSpPr/>
            <p:nvPr/>
          </p:nvSpPr>
          <p:spPr>
            <a:xfrm>
              <a:off x="2241375" y="1708310"/>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98"/>
            <p:cNvSpPr/>
            <p:nvPr/>
          </p:nvSpPr>
          <p:spPr>
            <a:xfrm>
              <a:off x="2250444" y="1708405"/>
              <a:ext cx="299" cy="68"/>
            </a:xfrm>
            <a:custGeom>
              <a:avLst/>
              <a:gdLst/>
              <a:ahLst/>
              <a:cxnLst/>
              <a:rect l="l" t="t" r="r" b="b"/>
              <a:pathLst>
                <a:path w="22" h="5" extrusionOk="0">
                  <a:moveTo>
                    <a:pt x="22" y="1"/>
                  </a:moveTo>
                  <a:cubicBezTo>
                    <a:pt x="15" y="4"/>
                    <a:pt x="8" y="4"/>
                    <a:pt x="1" y="1"/>
                  </a:cubicBezTo>
                  <a:cubicBezTo>
                    <a:pt x="8" y="4"/>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98"/>
            <p:cNvSpPr/>
            <p:nvPr/>
          </p:nvSpPr>
          <p:spPr>
            <a:xfrm>
              <a:off x="2250214" y="1708459"/>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98"/>
            <p:cNvSpPr/>
            <p:nvPr/>
          </p:nvSpPr>
          <p:spPr>
            <a:xfrm>
              <a:off x="2240899" y="1708934"/>
              <a:ext cx="109" cy="244"/>
            </a:xfrm>
            <a:custGeom>
              <a:avLst/>
              <a:gdLst/>
              <a:ahLst/>
              <a:cxnLst/>
              <a:rect l="l" t="t" r="r" b="b"/>
              <a:pathLst>
                <a:path w="8" h="18" extrusionOk="0">
                  <a:moveTo>
                    <a:pt x="7" y="0"/>
                  </a:moveTo>
                  <a:cubicBezTo>
                    <a:pt x="4" y="4"/>
                    <a:pt x="0" y="11"/>
                    <a:pt x="0" y="18"/>
                  </a:cubicBezTo>
                  <a:cubicBezTo>
                    <a:pt x="0" y="11"/>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98"/>
            <p:cNvSpPr/>
            <p:nvPr/>
          </p:nvSpPr>
          <p:spPr>
            <a:xfrm>
              <a:off x="2249928" y="1708364"/>
              <a:ext cx="244" cy="54"/>
            </a:xfrm>
            <a:custGeom>
              <a:avLst/>
              <a:gdLst/>
              <a:ahLst/>
              <a:cxnLst/>
              <a:rect l="l" t="t" r="r" b="b"/>
              <a:pathLst>
                <a:path w="18" h="4" extrusionOk="0">
                  <a:moveTo>
                    <a:pt x="18" y="4"/>
                  </a:moveTo>
                  <a:cubicBezTo>
                    <a:pt x="11" y="4"/>
                    <a:pt x="7" y="0"/>
                    <a:pt x="0" y="0"/>
                  </a:cubicBezTo>
                  <a:cubicBezTo>
                    <a:pt x="7" y="0"/>
                    <a:pt x="11" y="4"/>
                    <a:pt x="1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98"/>
            <p:cNvSpPr/>
            <p:nvPr/>
          </p:nvSpPr>
          <p:spPr>
            <a:xfrm>
              <a:off x="2240845" y="1709165"/>
              <a:ext cx="14" cy="299"/>
            </a:xfrm>
            <a:custGeom>
              <a:avLst/>
              <a:gdLst/>
              <a:ahLst/>
              <a:cxnLst/>
              <a:rect l="l" t="t" r="r" b="b"/>
              <a:pathLst>
                <a:path w="1" h="22" extrusionOk="0">
                  <a:moveTo>
                    <a:pt x="1" y="1"/>
                  </a:moveTo>
                  <a:cubicBezTo>
                    <a:pt x="1" y="8"/>
                    <a:pt x="1" y="15"/>
                    <a:pt x="1"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98"/>
            <p:cNvSpPr/>
            <p:nvPr/>
          </p:nvSpPr>
          <p:spPr>
            <a:xfrm>
              <a:off x="2255631" y="169357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98"/>
            <p:cNvSpPr/>
            <p:nvPr/>
          </p:nvSpPr>
          <p:spPr>
            <a:xfrm>
              <a:off x="2238849" y="1689396"/>
              <a:ext cx="8187" cy="2200"/>
            </a:xfrm>
            <a:custGeom>
              <a:avLst/>
              <a:gdLst/>
              <a:ahLst/>
              <a:cxnLst/>
              <a:rect l="l" t="t" r="r" b="b"/>
              <a:pathLst>
                <a:path w="603" h="162" extrusionOk="0">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98"/>
            <p:cNvSpPr/>
            <p:nvPr/>
          </p:nvSpPr>
          <p:spPr>
            <a:xfrm>
              <a:off x="2247023" y="168939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98"/>
            <p:cNvSpPr/>
            <p:nvPr/>
          </p:nvSpPr>
          <p:spPr>
            <a:xfrm>
              <a:off x="2213283" y="1690197"/>
              <a:ext cx="54" cy="14"/>
            </a:xfrm>
            <a:custGeom>
              <a:avLst/>
              <a:gdLst/>
              <a:ahLst/>
              <a:cxnLst/>
              <a:rect l="l" t="t" r="r" b="b"/>
              <a:pathLst>
                <a:path w="4" h="1" extrusionOk="0">
                  <a:moveTo>
                    <a:pt x="0" y="1"/>
                  </a:moveTo>
                  <a:lnTo>
                    <a:pt x="4"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98"/>
            <p:cNvSpPr/>
            <p:nvPr/>
          </p:nvSpPr>
          <p:spPr>
            <a:xfrm>
              <a:off x="2253581" y="169266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98"/>
            <p:cNvSpPr/>
            <p:nvPr/>
          </p:nvSpPr>
          <p:spPr>
            <a:xfrm>
              <a:off x="2214233" y="1690822"/>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98"/>
            <p:cNvSpPr/>
            <p:nvPr/>
          </p:nvSpPr>
          <p:spPr>
            <a:xfrm>
              <a:off x="2253296" y="1692533"/>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98"/>
            <p:cNvSpPr/>
            <p:nvPr/>
          </p:nvSpPr>
          <p:spPr>
            <a:xfrm>
              <a:off x="2254056" y="1692913"/>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98"/>
            <p:cNvSpPr/>
            <p:nvPr/>
          </p:nvSpPr>
          <p:spPr>
            <a:xfrm>
              <a:off x="2253011" y="1692383"/>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98"/>
            <p:cNvSpPr/>
            <p:nvPr/>
          </p:nvSpPr>
          <p:spPr>
            <a:xfrm>
              <a:off x="2213758" y="169048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98"/>
            <p:cNvSpPr/>
            <p:nvPr/>
          </p:nvSpPr>
          <p:spPr>
            <a:xfrm>
              <a:off x="2214708" y="1691243"/>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98"/>
            <p:cNvSpPr/>
            <p:nvPr/>
          </p:nvSpPr>
          <p:spPr>
            <a:xfrm>
              <a:off x="2252820" y="1692247"/>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98"/>
            <p:cNvSpPr/>
            <p:nvPr/>
          </p:nvSpPr>
          <p:spPr>
            <a:xfrm>
              <a:off x="2254531" y="1693144"/>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98"/>
            <p:cNvSpPr/>
            <p:nvPr/>
          </p:nvSpPr>
          <p:spPr>
            <a:xfrm>
              <a:off x="2255061" y="1693334"/>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98"/>
            <p:cNvSpPr/>
            <p:nvPr/>
          </p:nvSpPr>
          <p:spPr>
            <a:xfrm>
              <a:off x="2252400" y="1691867"/>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98"/>
            <p:cNvSpPr/>
            <p:nvPr/>
          </p:nvSpPr>
          <p:spPr>
            <a:xfrm>
              <a:off x="2252495" y="1692003"/>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98"/>
            <p:cNvSpPr/>
            <p:nvPr/>
          </p:nvSpPr>
          <p:spPr>
            <a:xfrm>
              <a:off x="2252305" y="1691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98"/>
            <p:cNvSpPr/>
            <p:nvPr/>
          </p:nvSpPr>
          <p:spPr>
            <a:xfrm>
              <a:off x="2252250" y="1691718"/>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98"/>
            <p:cNvSpPr/>
            <p:nvPr/>
          </p:nvSpPr>
          <p:spPr>
            <a:xfrm>
              <a:off x="2252209" y="16916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98"/>
            <p:cNvSpPr/>
            <p:nvPr/>
          </p:nvSpPr>
          <p:spPr>
            <a:xfrm>
              <a:off x="2252630" y="169209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98"/>
            <p:cNvSpPr/>
            <p:nvPr/>
          </p:nvSpPr>
          <p:spPr>
            <a:xfrm>
              <a:off x="2198782" y="1705988"/>
              <a:ext cx="18031" cy="12274"/>
            </a:xfrm>
            <a:custGeom>
              <a:avLst/>
              <a:gdLst/>
              <a:ahLst/>
              <a:cxnLst/>
              <a:rect l="l" t="t" r="r" b="b"/>
              <a:pathLst>
                <a:path w="1328" h="904" extrusionOk="0">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98"/>
            <p:cNvSpPr/>
            <p:nvPr/>
          </p:nvSpPr>
          <p:spPr>
            <a:xfrm>
              <a:off x="2198823" y="171097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98"/>
            <p:cNvSpPr/>
            <p:nvPr/>
          </p:nvSpPr>
          <p:spPr>
            <a:xfrm>
              <a:off x="2198728" y="171178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98"/>
            <p:cNvSpPr/>
            <p:nvPr/>
          </p:nvSpPr>
          <p:spPr>
            <a:xfrm>
              <a:off x="2198728" y="171391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98"/>
            <p:cNvSpPr/>
            <p:nvPr/>
          </p:nvSpPr>
          <p:spPr>
            <a:xfrm>
              <a:off x="2202204" y="1718153"/>
              <a:ext cx="204" cy="149"/>
            </a:xfrm>
            <a:custGeom>
              <a:avLst/>
              <a:gdLst/>
              <a:ahLst/>
              <a:cxnLst/>
              <a:rect l="l" t="t" r="r" b="b"/>
              <a:pathLst>
                <a:path w="15" h="11" extrusionOk="0">
                  <a:moveTo>
                    <a:pt x="15" y="11"/>
                  </a:moveTo>
                  <a:lnTo>
                    <a:pt x="15"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98"/>
            <p:cNvSpPr/>
            <p:nvPr/>
          </p:nvSpPr>
          <p:spPr>
            <a:xfrm>
              <a:off x="2199447" y="1715628"/>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98"/>
            <p:cNvSpPr/>
            <p:nvPr/>
          </p:nvSpPr>
          <p:spPr>
            <a:xfrm>
              <a:off x="2198687" y="1712492"/>
              <a:ext cx="14" cy="109"/>
            </a:xfrm>
            <a:custGeom>
              <a:avLst/>
              <a:gdLst/>
              <a:ahLst/>
              <a:cxnLst/>
              <a:rect l="l" t="t" r="r" b="b"/>
              <a:pathLst>
                <a:path w="1" h="8" extrusionOk="0">
                  <a:moveTo>
                    <a:pt x="0" y="8"/>
                  </a:moveTo>
                  <a:lnTo>
                    <a:pt x="0" y="1"/>
                  </a:lnTo>
                  <a:cubicBezTo>
                    <a:pt x="0" y="1"/>
                    <a:pt x="0" y="8"/>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98"/>
            <p:cNvSpPr/>
            <p:nvPr/>
          </p:nvSpPr>
          <p:spPr>
            <a:xfrm>
              <a:off x="2199828" y="1716103"/>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98"/>
            <p:cNvSpPr/>
            <p:nvPr/>
          </p:nvSpPr>
          <p:spPr>
            <a:xfrm>
              <a:off x="2198687" y="17133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98"/>
            <p:cNvSpPr/>
            <p:nvPr/>
          </p:nvSpPr>
          <p:spPr>
            <a:xfrm>
              <a:off x="2201538" y="1717583"/>
              <a:ext cx="394" cy="339"/>
            </a:xfrm>
            <a:custGeom>
              <a:avLst/>
              <a:gdLst/>
              <a:ahLst/>
              <a:cxnLst/>
              <a:rect l="l" t="t" r="r" b="b"/>
              <a:pathLst>
                <a:path w="29" h="25" extrusionOk="0">
                  <a:moveTo>
                    <a:pt x="29"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98"/>
            <p:cNvSpPr/>
            <p:nvPr/>
          </p:nvSpPr>
          <p:spPr>
            <a:xfrm>
              <a:off x="2198918" y="1709980"/>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98"/>
            <p:cNvSpPr/>
            <p:nvPr/>
          </p:nvSpPr>
          <p:spPr>
            <a:xfrm>
              <a:off x="2200873" y="1717108"/>
              <a:ext cx="339" cy="244"/>
            </a:xfrm>
            <a:custGeom>
              <a:avLst/>
              <a:gdLst/>
              <a:ahLst/>
              <a:cxnLst/>
              <a:rect l="l" t="t" r="r" b="b"/>
              <a:pathLst>
                <a:path w="25" h="18" extrusionOk="0">
                  <a:moveTo>
                    <a:pt x="2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98"/>
            <p:cNvSpPr/>
            <p:nvPr/>
          </p:nvSpPr>
          <p:spPr>
            <a:xfrm>
              <a:off x="2198823" y="1714447"/>
              <a:ext cx="204" cy="530"/>
            </a:xfrm>
            <a:custGeom>
              <a:avLst/>
              <a:gdLst/>
              <a:ahLst/>
              <a:cxnLst/>
              <a:rect l="l" t="t" r="r" b="b"/>
              <a:pathLst>
                <a:path w="15" h="39" extrusionOk="0">
                  <a:moveTo>
                    <a:pt x="15" y="39"/>
                  </a:moveTo>
                  <a:cubicBezTo>
                    <a:pt x="8" y="25"/>
                    <a:pt x="4" y="14"/>
                    <a:pt x="1" y="0"/>
                  </a:cubicBezTo>
                  <a:cubicBezTo>
                    <a:pt x="4" y="14"/>
                    <a:pt x="8" y="25"/>
                    <a:pt x="15"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98"/>
            <p:cNvSpPr/>
            <p:nvPr/>
          </p:nvSpPr>
          <p:spPr>
            <a:xfrm>
              <a:off x="2200343" y="1716578"/>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98"/>
            <p:cNvSpPr/>
            <p:nvPr/>
          </p:nvSpPr>
          <p:spPr>
            <a:xfrm>
              <a:off x="2199108" y="1709029"/>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98"/>
            <p:cNvSpPr/>
            <p:nvPr/>
          </p:nvSpPr>
          <p:spPr>
            <a:xfrm>
              <a:off x="2199108" y="1715112"/>
              <a:ext cx="204" cy="339"/>
            </a:xfrm>
            <a:custGeom>
              <a:avLst/>
              <a:gdLst/>
              <a:ahLst/>
              <a:cxnLst/>
              <a:rect l="l" t="t" r="r" b="b"/>
              <a:pathLst>
                <a:path w="15" h="25" extrusionOk="0">
                  <a:moveTo>
                    <a:pt x="15" y="25"/>
                  </a:moveTo>
                  <a:cubicBezTo>
                    <a:pt x="8" y="18"/>
                    <a:pt x="4" y="7"/>
                    <a:pt x="1" y="0"/>
                  </a:cubicBezTo>
                  <a:cubicBezTo>
                    <a:pt x="4" y="7"/>
                    <a:pt x="8" y="18"/>
                    <a:pt x="1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98"/>
            <p:cNvSpPr/>
            <p:nvPr/>
          </p:nvSpPr>
          <p:spPr>
            <a:xfrm>
              <a:off x="2199352" y="17082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98"/>
            <p:cNvSpPr/>
            <p:nvPr/>
          </p:nvSpPr>
          <p:spPr>
            <a:xfrm>
              <a:off x="2216609" y="1712967"/>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98"/>
            <p:cNvSpPr/>
            <p:nvPr/>
          </p:nvSpPr>
          <p:spPr>
            <a:xfrm>
              <a:off x="2216745" y="171311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98"/>
            <p:cNvSpPr/>
            <p:nvPr/>
          </p:nvSpPr>
          <p:spPr>
            <a:xfrm>
              <a:off x="2211097" y="1705988"/>
              <a:ext cx="434" cy="1005"/>
            </a:xfrm>
            <a:custGeom>
              <a:avLst/>
              <a:gdLst/>
              <a:ahLst/>
              <a:cxnLst/>
              <a:rect l="l" t="t" r="r" b="b"/>
              <a:pathLst>
                <a:path w="32" h="74" extrusionOk="0">
                  <a:moveTo>
                    <a:pt x="32" y="74"/>
                  </a:moveTo>
                  <a:cubicBezTo>
                    <a:pt x="14" y="53"/>
                    <a:pt x="4" y="28"/>
                    <a:pt x="0" y="0"/>
                  </a:cubicBezTo>
                  <a:lnTo>
                    <a:pt x="0" y="0"/>
                  </a:lnTo>
                  <a:cubicBezTo>
                    <a:pt x="4" y="28"/>
                    <a:pt x="14" y="53"/>
                    <a:pt x="32"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98"/>
            <p:cNvSpPr/>
            <p:nvPr/>
          </p:nvSpPr>
          <p:spPr>
            <a:xfrm>
              <a:off x="2211572" y="1611095"/>
              <a:ext cx="130385" cy="74283"/>
            </a:xfrm>
            <a:custGeom>
              <a:avLst/>
              <a:gdLst/>
              <a:ahLst/>
              <a:cxnLst/>
              <a:rect l="l" t="t" r="r" b="b"/>
              <a:pathLst>
                <a:path w="9603" h="5471" extrusionOk="0">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98"/>
            <p:cNvSpPr/>
            <p:nvPr/>
          </p:nvSpPr>
          <p:spPr>
            <a:xfrm>
              <a:off x="2221782" y="16200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98"/>
            <p:cNvSpPr/>
            <p:nvPr/>
          </p:nvSpPr>
          <p:spPr>
            <a:xfrm>
              <a:off x="2214518" y="1642961"/>
              <a:ext cx="299" cy="394"/>
            </a:xfrm>
            <a:custGeom>
              <a:avLst/>
              <a:gdLst/>
              <a:ahLst/>
              <a:cxnLst/>
              <a:rect l="l" t="t" r="r" b="b"/>
              <a:pathLst>
                <a:path w="22" h="29" extrusionOk="0">
                  <a:moveTo>
                    <a:pt x="21" y="0"/>
                  </a:moveTo>
                  <a:lnTo>
                    <a:pt x="18" y="4"/>
                  </a:lnTo>
                  <a:cubicBezTo>
                    <a:pt x="14" y="11"/>
                    <a:pt x="7" y="18"/>
                    <a:pt x="0" y="25"/>
                  </a:cubicBezTo>
                  <a:lnTo>
                    <a:pt x="0" y="28"/>
                  </a:lnTo>
                  <a:lnTo>
                    <a:pt x="11" y="28"/>
                  </a:ln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98"/>
            <p:cNvSpPr/>
            <p:nvPr/>
          </p:nvSpPr>
          <p:spPr>
            <a:xfrm>
              <a:off x="2223113" y="1622133"/>
              <a:ext cx="2200" cy="5865"/>
            </a:xfrm>
            <a:custGeom>
              <a:avLst/>
              <a:gdLst/>
              <a:ahLst/>
              <a:cxnLst/>
              <a:rect l="l" t="t" r="r" b="b"/>
              <a:pathLst>
                <a:path w="162" h="432" extrusionOk="0">
                  <a:moveTo>
                    <a:pt x="134" y="431"/>
                  </a:moveTo>
                  <a:cubicBezTo>
                    <a:pt x="151" y="389"/>
                    <a:pt x="162" y="281"/>
                    <a:pt x="1" y="1"/>
                  </a:cubicBezTo>
                  <a:cubicBezTo>
                    <a:pt x="162" y="281"/>
                    <a:pt x="151" y="389"/>
                    <a:pt x="134" y="4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98"/>
            <p:cNvSpPr/>
            <p:nvPr/>
          </p:nvSpPr>
          <p:spPr>
            <a:xfrm>
              <a:off x="2213609" y="1650510"/>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98"/>
            <p:cNvSpPr/>
            <p:nvPr/>
          </p:nvSpPr>
          <p:spPr>
            <a:xfrm>
              <a:off x="2212808" y="1649940"/>
              <a:ext cx="679" cy="489"/>
            </a:xfrm>
            <a:custGeom>
              <a:avLst/>
              <a:gdLst/>
              <a:ahLst/>
              <a:cxnLst/>
              <a:rect l="l" t="t" r="r" b="b"/>
              <a:pathLst>
                <a:path w="50" h="36" extrusionOk="0">
                  <a:moveTo>
                    <a:pt x="0" y="1"/>
                  </a:moveTo>
                  <a:lnTo>
                    <a:pt x="7" y="8"/>
                  </a:lnTo>
                  <a:cubicBezTo>
                    <a:pt x="21" y="18"/>
                    <a:pt x="35" y="29"/>
                    <a:pt x="49" y="36"/>
                  </a:cubicBezTo>
                  <a:cubicBezTo>
                    <a:pt x="32"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98"/>
            <p:cNvSpPr/>
            <p:nvPr/>
          </p:nvSpPr>
          <p:spPr>
            <a:xfrm>
              <a:off x="2214654" y="1650985"/>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98"/>
            <p:cNvSpPr/>
            <p:nvPr/>
          </p:nvSpPr>
          <p:spPr>
            <a:xfrm>
              <a:off x="2214994" y="1651176"/>
              <a:ext cx="584" cy="394"/>
            </a:xfrm>
            <a:custGeom>
              <a:avLst/>
              <a:gdLst/>
              <a:ahLst/>
              <a:cxnLst/>
              <a:rect l="l" t="t" r="r" b="b"/>
              <a:pathLst>
                <a:path w="43" h="29" extrusionOk="0">
                  <a:moveTo>
                    <a:pt x="0" y="1"/>
                  </a:moveTo>
                  <a:lnTo>
                    <a:pt x="0" y="1"/>
                  </a:lnTo>
                  <a:cubicBezTo>
                    <a:pt x="18" y="8"/>
                    <a:pt x="28" y="18"/>
                    <a:pt x="42" y="29"/>
                  </a:cubicBezTo>
                  <a:cubicBezTo>
                    <a:pt x="32"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98"/>
            <p:cNvSpPr/>
            <p:nvPr/>
          </p:nvSpPr>
          <p:spPr>
            <a:xfrm>
              <a:off x="2212563" y="1649655"/>
              <a:ext cx="204" cy="204"/>
            </a:xfrm>
            <a:custGeom>
              <a:avLst/>
              <a:gdLst/>
              <a:ahLst/>
              <a:cxnLst/>
              <a:rect l="l" t="t" r="r" b="b"/>
              <a:pathLst>
                <a:path w="15" h="15" extrusionOk="0">
                  <a:moveTo>
                    <a:pt x="1" y="1"/>
                  </a:moveTo>
                  <a:lnTo>
                    <a:pt x="15" y="15"/>
                  </a:lnTo>
                  <a:lnTo>
                    <a:pt x="15"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98"/>
            <p:cNvSpPr/>
            <p:nvPr/>
          </p:nvSpPr>
          <p:spPr>
            <a:xfrm>
              <a:off x="2211762" y="1648664"/>
              <a:ext cx="109" cy="149"/>
            </a:xfrm>
            <a:custGeom>
              <a:avLst/>
              <a:gdLst/>
              <a:ahLst/>
              <a:cxnLst/>
              <a:rect l="l" t="t" r="r" b="b"/>
              <a:pathLst>
                <a:path w="8" h="11" extrusionOk="0">
                  <a:moveTo>
                    <a:pt x="0" y="0"/>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98"/>
            <p:cNvSpPr/>
            <p:nvPr/>
          </p:nvSpPr>
          <p:spPr>
            <a:xfrm>
              <a:off x="2212332" y="1649465"/>
              <a:ext cx="204" cy="204"/>
            </a:xfrm>
            <a:custGeom>
              <a:avLst/>
              <a:gdLst/>
              <a:ahLst/>
              <a:cxnLst/>
              <a:rect l="l" t="t" r="r" b="b"/>
              <a:pathLst>
                <a:path w="15" h="15" extrusionOk="0">
                  <a:moveTo>
                    <a:pt x="14"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98"/>
            <p:cNvSpPr/>
            <p:nvPr/>
          </p:nvSpPr>
          <p:spPr>
            <a:xfrm>
              <a:off x="2212047" y="1649085"/>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98"/>
            <p:cNvSpPr/>
            <p:nvPr/>
          </p:nvSpPr>
          <p:spPr>
            <a:xfrm>
              <a:off x="2211667" y="1648324"/>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98"/>
            <p:cNvSpPr/>
            <p:nvPr/>
          </p:nvSpPr>
          <p:spPr>
            <a:xfrm>
              <a:off x="2214939" y="1641631"/>
              <a:ext cx="584" cy="1059"/>
            </a:xfrm>
            <a:custGeom>
              <a:avLst/>
              <a:gdLst/>
              <a:ahLst/>
              <a:cxnLst/>
              <a:rect l="l" t="t" r="r" b="b"/>
              <a:pathLst>
                <a:path w="43" h="78" extrusionOk="0">
                  <a:moveTo>
                    <a:pt x="15" y="0"/>
                  </a:moveTo>
                  <a:cubicBezTo>
                    <a:pt x="15" y="28"/>
                    <a:pt x="11" y="53"/>
                    <a:pt x="1" y="77"/>
                  </a:cubicBezTo>
                  <a:lnTo>
                    <a:pt x="43" y="4"/>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98"/>
            <p:cNvSpPr/>
            <p:nvPr/>
          </p:nvSpPr>
          <p:spPr>
            <a:xfrm>
              <a:off x="2214518" y="1643056"/>
              <a:ext cx="244" cy="244"/>
            </a:xfrm>
            <a:custGeom>
              <a:avLst/>
              <a:gdLst/>
              <a:ahLst/>
              <a:cxnLst/>
              <a:rect l="l" t="t" r="r" b="b"/>
              <a:pathLst>
                <a:path w="18" h="18" extrusionOk="0">
                  <a:moveTo>
                    <a:pt x="18" y="0"/>
                  </a:moveTo>
                  <a:cubicBezTo>
                    <a:pt x="14" y="7"/>
                    <a:pt x="7" y="11"/>
                    <a:pt x="0" y="18"/>
                  </a:cubicBezTo>
                  <a:cubicBezTo>
                    <a:pt x="7" y="14"/>
                    <a:pt x="14"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98"/>
            <p:cNvSpPr/>
            <p:nvPr/>
          </p:nvSpPr>
          <p:spPr>
            <a:xfrm>
              <a:off x="2212713" y="1649845"/>
              <a:ext cx="136" cy="136"/>
            </a:xfrm>
            <a:custGeom>
              <a:avLst/>
              <a:gdLst/>
              <a:ahLst/>
              <a:cxnLst/>
              <a:rect l="l" t="t" r="r" b="b"/>
              <a:pathLst>
                <a:path w="10" h="10" extrusionOk="0">
                  <a:moveTo>
                    <a:pt x="0" y="1"/>
                  </a:moveTo>
                  <a:lnTo>
                    <a:pt x="10" y="10"/>
                  </a:lnTo>
                  <a:lnTo>
                    <a:pt x="10" y="10"/>
                  </a:lnTo>
                  <a:lnTo>
                    <a:pt x="7" y="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98"/>
            <p:cNvSpPr/>
            <p:nvPr/>
          </p:nvSpPr>
          <p:spPr>
            <a:xfrm>
              <a:off x="2216270" y="1651420"/>
              <a:ext cx="638" cy="54"/>
            </a:xfrm>
            <a:custGeom>
              <a:avLst/>
              <a:gdLst/>
              <a:ahLst/>
              <a:cxnLst/>
              <a:rect l="l" t="t" r="r" b="b"/>
              <a:pathLst>
                <a:path w="47" h="4" extrusionOk="0">
                  <a:moveTo>
                    <a:pt x="1" y="4"/>
                  </a:moveTo>
                  <a:lnTo>
                    <a:pt x="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98"/>
            <p:cNvSpPr/>
            <p:nvPr/>
          </p:nvSpPr>
          <p:spPr>
            <a:xfrm>
              <a:off x="2217600" y="165136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98"/>
            <p:cNvSpPr/>
            <p:nvPr/>
          </p:nvSpPr>
          <p:spPr>
            <a:xfrm>
              <a:off x="2242895" y="1649370"/>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98"/>
            <p:cNvSpPr/>
            <p:nvPr/>
          </p:nvSpPr>
          <p:spPr>
            <a:xfrm>
              <a:off x="2244891" y="1648609"/>
              <a:ext cx="244" cy="68"/>
            </a:xfrm>
            <a:custGeom>
              <a:avLst/>
              <a:gdLst/>
              <a:ahLst/>
              <a:cxnLst/>
              <a:rect l="l" t="t" r="r" b="b"/>
              <a:pathLst>
                <a:path w="18" h="5" extrusionOk="0">
                  <a:moveTo>
                    <a:pt x="18" y="1"/>
                  </a:moveTo>
                  <a:lnTo>
                    <a:pt x="0"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98"/>
            <p:cNvSpPr/>
            <p:nvPr/>
          </p:nvSpPr>
          <p:spPr>
            <a:xfrm>
              <a:off x="2216989" y="165136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98"/>
            <p:cNvSpPr/>
            <p:nvPr/>
          </p:nvSpPr>
          <p:spPr>
            <a:xfrm>
              <a:off x="2240329" y="1649424"/>
              <a:ext cx="2430" cy="1534"/>
            </a:xfrm>
            <a:custGeom>
              <a:avLst/>
              <a:gdLst/>
              <a:ahLst/>
              <a:cxnLst/>
              <a:rect l="l" t="t" r="r" b="b"/>
              <a:pathLst>
                <a:path w="179" h="113" extrusionOk="0">
                  <a:moveTo>
                    <a:pt x="179" y="0"/>
                  </a:moveTo>
                  <a:lnTo>
                    <a:pt x="179" y="0"/>
                  </a:lnTo>
                  <a:cubicBezTo>
                    <a:pt x="53" y="49"/>
                    <a:pt x="18" y="84"/>
                    <a:pt x="0" y="112"/>
                  </a:cubicBezTo>
                  <a:cubicBezTo>
                    <a:pt x="25" y="74"/>
                    <a:pt x="91" y="35"/>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98"/>
            <p:cNvSpPr/>
            <p:nvPr/>
          </p:nvSpPr>
          <p:spPr>
            <a:xfrm>
              <a:off x="2215564" y="1651515"/>
              <a:ext cx="679" cy="54"/>
            </a:xfrm>
            <a:custGeom>
              <a:avLst/>
              <a:gdLst/>
              <a:ahLst/>
              <a:cxnLst/>
              <a:rect l="l" t="t" r="r" b="b"/>
              <a:pathLst>
                <a:path w="50" h="4" extrusionOk="0">
                  <a:moveTo>
                    <a:pt x="0" y="4"/>
                  </a:moveTo>
                  <a:lnTo>
                    <a:pt x="4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98"/>
            <p:cNvSpPr/>
            <p:nvPr/>
          </p:nvSpPr>
          <p:spPr>
            <a:xfrm>
              <a:off x="2234151" y="1652465"/>
              <a:ext cx="1819" cy="149"/>
            </a:xfrm>
            <a:custGeom>
              <a:avLst/>
              <a:gdLst/>
              <a:ahLst/>
              <a:cxnLst/>
              <a:rect l="l" t="t" r="r" b="b"/>
              <a:pathLst>
                <a:path w="134" h="11" extrusionOk="0">
                  <a:moveTo>
                    <a:pt x="133" y="11"/>
                  </a:moveTo>
                  <a:cubicBezTo>
                    <a:pt x="91" y="4"/>
                    <a:pt x="46" y="0"/>
                    <a:pt x="0" y="7"/>
                  </a:cubicBezTo>
                  <a:cubicBezTo>
                    <a:pt x="46" y="0"/>
                    <a:pt x="91" y="4"/>
                    <a:pt x="133"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98"/>
            <p:cNvSpPr/>
            <p:nvPr/>
          </p:nvSpPr>
          <p:spPr>
            <a:xfrm>
              <a:off x="2263764" y="1676796"/>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98"/>
            <p:cNvSpPr/>
            <p:nvPr/>
          </p:nvSpPr>
          <p:spPr>
            <a:xfrm>
              <a:off x="2263479" y="1676606"/>
              <a:ext cx="244" cy="204"/>
            </a:xfrm>
            <a:custGeom>
              <a:avLst/>
              <a:gdLst/>
              <a:ahLst/>
              <a:cxnLst/>
              <a:rect l="l" t="t" r="r" b="b"/>
              <a:pathLst>
                <a:path w="18" h="15" extrusionOk="0">
                  <a:moveTo>
                    <a:pt x="18"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98"/>
            <p:cNvSpPr/>
            <p:nvPr/>
          </p:nvSpPr>
          <p:spPr>
            <a:xfrm>
              <a:off x="2262528" y="1676226"/>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98"/>
            <p:cNvSpPr/>
            <p:nvPr/>
          </p:nvSpPr>
          <p:spPr>
            <a:xfrm>
              <a:off x="2262623" y="1676226"/>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98"/>
            <p:cNvSpPr/>
            <p:nvPr/>
          </p:nvSpPr>
          <p:spPr>
            <a:xfrm>
              <a:off x="2257532" y="167780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98"/>
            <p:cNvSpPr/>
            <p:nvPr/>
          </p:nvSpPr>
          <p:spPr>
            <a:xfrm>
              <a:off x="2262814" y="1676280"/>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98"/>
            <p:cNvSpPr/>
            <p:nvPr/>
          </p:nvSpPr>
          <p:spPr>
            <a:xfrm>
              <a:off x="2262949" y="1676321"/>
              <a:ext cx="204" cy="109"/>
            </a:xfrm>
            <a:custGeom>
              <a:avLst/>
              <a:gdLst/>
              <a:ahLst/>
              <a:cxnLst/>
              <a:rect l="l" t="t" r="r" b="b"/>
              <a:pathLst>
                <a:path w="15" h="8" extrusionOk="0">
                  <a:moveTo>
                    <a:pt x="15"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98"/>
            <p:cNvSpPr/>
            <p:nvPr/>
          </p:nvSpPr>
          <p:spPr>
            <a:xfrm>
              <a:off x="2262474" y="167618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98"/>
            <p:cNvSpPr/>
            <p:nvPr/>
          </p:nvSpPr>
          <p:spPr>
            <a:xfrm>
              <a:off x="2256486" y="167746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98"/>
            <p:cNvSpPr/>
            <p:nvPr/>
          </p:nvSpPr>
          <p:spPr>
            <a:xfrm>
              <a:off x="2263194" y="1676470"/>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98"/>
            <p:cNvSpPr/>
            <p:nvPr/>
          </p:nvSpPr>
          <p:spPr>
            <a:xfrm>
              <a:off x="2262148" y="1655317"/>
              <a:ext cx="720" cy="1724"/>
            </a:xfrm>
            <a:custGeom>
              <a:avLst/>
              <a:gdLst/>
              <a:ahLst/>
              <a:cxnLst/>
              <a:rect l="l" t="t" r="r" b="b"/>
              <a:pathLst>
                <a:path w="53" h="127" extrusionOk="0">
                  <a:moveTo>
                    <a:pt x="0" y="0"/>
                  </a:moveTo>
                  <a:lnTo>
                    <a:pt x="0" y="0"/>
                  </a:lnTo>
                  <a:cubicBezTo>
                    <a:pt x="14" y="42"/>
                    <a:pt x="32" y="84"/>
                    <a:pt x="53" y="126"/>
                  </a:cubicBezTo>
                  <a:cubicBezTo>
                    <a:pt x="32" y="84"/>
                    <a:pt x="14" y="4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98"/>
            <p:cNvSpPr/>
            <p:nvPr/>
          </p:nvSpPr>
          <p:spPr>
            <a:xfrm>
              <a:off x="2245842" y="1647469"/>
              <a:ext cx="3951" cy="964"/>
            </a:xfrm>
            <a:custGeom>
              <a:avLst/>
              <a:gdLst/>
              <a:ahLst/>
              <a:cxnLst/>
              <a:rect l="l" t="t" r="r" b="b"/>
              <a:pathLst>
                <a:path w="291" h="71" extrusionOk="0">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98"/>
            <p:cNvSpPr/>
            <p:nvPr/>
          </p:nvSpPr>
          <p:spPr>
            <a:xfrm>
              <a:off x="2264619" y="1659974"/>
              <a:ext cx="869" cy="1195"/>
            </a:xfrm>
            <a:custGeom>
              <a:avLst/>
              <a:gdLst/>
              <a:ahLst/>
              <a:cxnLst/>
              <a:rect l="l" t="t" r="r" b="b"/>
              <a:pathLst>
                <a:path w="64" h="88" extrusionOk="0">
                  <a:moveTo>
                    <a:pt x="0" y="0"/>
                  </a:moveTo>
                  <a:lnTo>
                    <a:pt x="0" y="0"/>
                  </a:lnTo>
                  <a:cubicBezTo>
                    <a:pt x="21" y="35"/>
                    <a:pt x="42" y="63"/>
                    <a:pt x="63" y="88"/>
                  </a:cubicBezTo>
                  <a:cubicBezTo>
                    <a:pt x="42" y="63"/>
                    <a:pt x="21"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98"/>
            <p:cNvSpPr/>
            <p:nvPr/>
          </p:nvSpPr>
          <p:spPr>
            <a:xfrm>
              <a:off x="2243371" y="1648990"/>
              <a:ext cx="489" cy="204"/>
            </a:xfrm>
            <a:custGeom>
              <a:avLst/>
              <a:gdLst/>
              <a:ahLst/>
              <a:cxnLst/>
              <a:rect l="l" t="t" r="r" b="b"/>
              <a:pathLst>
                <a:path w="36" h="15" extrusionOk="0">
                  <a:moveTo>
                    <a:pt x="0" y="15"/>
                  </a:moveTo>
                  <a:lnTo>
                    <a:pt x="0" y="15"/>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98"/>
            <p:cNvSpPr/>
            <p:nvPr/>
          </p:nvSpPr>
          <p:spPr>
            <a:xfrm>
              <a:off x="2256242" y="1670238"/>
              <a:ext cx="4399" cy="7142"/>
            </a:xfrm>
            <a:custGeom>
              <a:avLst/>
              <a:gdLst/>
              <a:ahLst/>
              <a:cxnLst/>
              <a:rect l="l" t="t" r="r" b="b"/>
              <a:pathLst>
                <a:path w="324" h="526" extrusionOk="0">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98"/>
            <p:cNvSpPr/>
            <p:nvPr/>
          </p:nvSpPr>
          <p:spPr>
            <a:xfrm>
              <a:off x="2256242" y="1677326"/>
              <a:ext cx="68" cy="54"/>
            </a:xfrm>
            <a:custGeom>
              <a:avLst/>
              <a:gdLst/>
              <a:ahLst/>
              <a:cxnLst/>
              <a:rect l="l" t="t" r="r" b="b"/>
              <a:pathLst>
                <a:path w="5" h="4" extrusionOk="0">
                  <a:moveTo>
                    <a:pt x="1" y="4"/>
                  </a:moveTo>
                  <a:lnTo>
                    <a:pt x="1" y="4"/>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98"/>
            <p:cNvSpPr/>
            <p:nvPr/>
          </p:nvSpPr>
          <p:spPr>
            <a:xfrm>
              <a:off x="2218985" y="1572222"/>
              <a:ext cx="67847" cy="47032"/>
            </a:xfrm>
            <a:custGeom>
              <a:avLst/>
              <a:gdLst/>
              <a:ahLst/>
              <a:cxnLst/>
              <a:rect l="l" t="t" r="r" b="b"/>
              <a:pathLst>
                <a:path w="4997" h="3464" extrusionOk="0">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98"/>
            <p:cNvSpPr/>
            <p:nvPr/>
          </p:nvSpPr>
          <p:spPr>
            <a:xfrm>
              <a:off x="2221972" y="1598508"/>
              <a:ext cx="353" cy="448"/>
            </a:xfrm>
            <a:custGeom>
              <a:avLst/>
              <a:gdLst/>
              <a:ahLst/>
              <a:cxnLst/>
              <a:rect l="l" t="t" r="r" b="b"/>
              <a:pathLst>
                <a:path w="26" h="33" extrusionOk="0">
                  <a:moveTo>
                    <a:pt x="25" y="32"/>
                  </a:moveTo>
                  <a:cubicBezTo>
                    <a:pt x="15" y="22"/>
                    <a:pt x="8" y="11"/>
                    <a:pt x="1" y="1"/>
                  </a:cubicBezTo>
                  <a:cubicBezTo>
                    <a:pt x="8" y="11"/>
                    <a:pt x="15" y="22"/>
                    <a:pt x="25"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98"/>
            <p:cNvSpPr/>
            <p:nvPr/>
          </p:nvSpPr>
          <p:spPr>
            <a:xfrm>
              <a:off x="2221212" y="1594666"/>
              <a:ext cx="828" cy="3856"/>
            </a:xfrm>
            <a:custGeom>
              <a:avLst/>
              <a:gdLst/>
              <a:ahLst/>
              <a:cxnLst/>
              <a:rect l="l" t="t" r="r" b="b"/>
              <a:pathLst>
                <a:path w="61" h="284" extrusionOk="0">
                  <a:moveTo>
                    <a:pt x="39" y="0"/>
                  </a:moveTo>
                  <a:lnTo>
                    <a:pt x="39" y="0"/>
                  </a:lnTo>
                  <a:cubicBezTo>
                    <a:pt x="1" y="91"/>
                    <a:pt x="8" y="200"/>
                    <a:pt x="60" y="284"/>
                  </a:cubicBezTo>
                  <a:cubicBezTo>
                    <a:pt x="8" y="200"/>
                    <a:pt x="1" y="91"/>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98"/>
            <p:cNvSpPr/>
            <p:nvPr/>
          </p:nvSpPr>
          <p:spPr>
            <a:xfrm>
              <a:off x="2277355" y="161173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98"/>
            <p:cNvSpPr/>
            <p:nvPr/>
          </p:nvSpPr>
          <p:spPr>
            <a:xfrm>
              <a:off x="2222923" y="1617001"/>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98"/>
            <p:cNvSpPr/>
            <p:nvPr/>
          </p:nvSpPr>
          <p:spPr>
            <a:xfrm>
              <a:off x="2223547" y="1616526"/>
              <a:ext cx="244" cy="258"/>
            </a:xfrm>
            <a:custGeom>
              <a:avLst/>
              <a:gdLst/>
              <a:ahLst/>
              <a:cxnLst/>
              <a:rect l="l" t="t" r="r" b="b"/>
              <a:pathLst>
                <a:path w="18" h="19" extrusionOk="0">
                  <a:moveTo>
                    <a:pt x="0" y="18"/>
                  </a:moveTo>
                  <a:cubicBezTo>
                    <a:pt x="4" y="11"/>
                    <a:pt x="11" y="4"/>
                    <a:pt x="18" y="1"/>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98"/>
            <p:cNvSpPr/>
            <p:nvPr/>
          </p:nvSpPr>
          <p:spPr>
            <a:xfrm>
              <a:off x="2223208" y="1616811"/>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98"/>
            <p:cNvSpPr/>
            <p:nvPr/>
          </p:nvSpPr>
          <p:spPr>
            <a:xfrm>
              <a:off x="2276785" y="161177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98"/>
            <p:cNvSpPr/>
            <p:nvPr/>
          </p:nvSpPr>
          <p:spPr>
            <a:xfrm>
              <a:off x="2277016" y="1611774"/>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98"/>
            <p:cNvSpPr/>
            <p:nvPr/>
          </p:nvSpPr>
          <p:spPr>
            <a:xfrm>
              <a:off x="2263425" y="1618576"/>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98"/>
            <p:cNvSpPr/>
            <p:nvPr/>
          </p:nvSpPr>
          <p:spPr>
            <a:xfrm>
              <a:off x="2257776" y="1617381"/>
              <a:ext cx="149" cy="14"/>
            </a:xfrm>
            <a:custGeom>
              <a:avLst/>
              <a:gdLst/>
              <a:ahLst/>
              <a:cxnLst/>
              <a:rect l="l" t="t" r="r" b="b"/>
              <a:pathLst>
                <a:path w="11" h="1" extrusionOk="0">
                  <a:moveTo>
                    <a:pt x="0" y="1"/>
                  </a:moveTo>
                  <a:cubicBezTo>
                    <a:pt x="4" y="1"/>
                    <a:pt x="7" y="1"/>
                    <a:pt x="11" y="1"/>
                  </a:cubicBezTo>
                  <a:cubicBezTo>
                    <a:pt x="7" y="1"/>
                    <a:pt x="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98"/>
            <p:cNvSpPr/>
            <p:nvPr/>
          </p:nvSpPr>
          <p:spPr>
            <a:xfrm>
              <a:off x="2256812" y="1617286"/>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98"/>
            <p:cNvSpPr/>
            <p:nvPr/>
          </p:nvSpPr>
          <p:spPr>
            <a:xfrm>
              <a:off x="2222638" y="1617096"/>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98"/>
            <p:cNvSpPr/>
            <p:nvPr/>
          </p:nvSpPr>
          <p:spPr>
            <a:xfrm>
              <a:off x="2278305" y="1611489"/>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98"/>
            <p:cNvSpPr/>
            <p:nvPr/>
          </p:nvSpPr>
          <p:spPr>
            <a:xfrm>
              <a:off x="2277966" y="1611584"/>
              <a:ext cx="353" cy="68"/>
            </a:xfrm>
            <a:custGeom>
              <a:avLst/>
              <a:gdLst/>
              <a:ahLst/>
              <a:cxnLst/>
              <a:rect l="l" t="t" r="r" b="b"/>
              <a:pathLst>
                <a:path w="26" h="5" extrusionOk="0">
                  <a:moveTo>
                    <a:pt x="1" y="4"/>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98"/>
            <p:cNvSpPr/>
            <p:nvPr/>
          </p:nvSpPr>
          <p:spPr>
            <a:xfrm>
              <a:off x="2270227" y="1618902"/>
              <a:ext cx="394" cy="204"/>
            </a:xfrm>
            <a:custGeom>
              <a:avLst/>
              <a:gdLst/>
              <a:ahLst/>
              <a:cxnLst/>
              <a:rect l="l" t="t" r="r" b="b"/>
              <a:pathLst>
                <a:path w="29" h="15" extrusionOk="0">
                  <a:moveTo>
                    <a:pt x="0" y="1"/>
                  </a:moveTo>
                  <a:cubicBezTo>
                    <a:pt x="11" y="4"/>
                    <a:pt x="18" y="8"/>
                    <a:pt x="28" y="15"/>
                  </a:cubicBezTo>
                  <a:cubicBezTo>
                    <a:pt x="18" y="8"/>
                    <a:pt x="11"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98"/>
            <p:cNvSpPr/>
            <p:nvPr/>
          </p:nvSpPr>
          <p:spPr>
            <a:xfrm>
              <a:off x="2277640" y="1611638"/>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98"/>
            <p:cNvSpPr/>
            <p:nvPr/>
          </p:nvSpPr>
          <p:spPr>
            <a:xfrm>
              <a:off x="2222353" y="16171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98"/>
            <p:cNvSpPr/>
            <p:nvPr/>
          </p:nvSpPr>
          <p:spPr>
            <a:xfrm>
              <a:off x="2221972"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98"/>
            <p:cNvSpPr/>
            <p:nvPr/>
          </p:nvSpPr>
          <p:spPr>
            <a:xfrm>
              <a:off x="2268272" y="1618332"/>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98"/>
            <p:cNvSpPr/>
            <p:nvPr/>
          </p:nvSpPr>
          <p:spPr>
            <a:xfrm>
              <a:off x="2267701" y="1618291"/>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98"/>
            <p:cNvSpPr/>
            <p:nvPr/>
          </p:nvSpPr>
          <p:spPr>
            <a:xfrm>
              <a:off x="2276024"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98"/>
            <p:cNvSpPr/>
            <p:nvPr/>
          </p:nvSpPr>
          <p:spPr>
            <a:xfrm>
              <a:off x="2278726" y="1611448"/>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98"/>
            <p:cNvSpPr/>
            <p:nvPr/>
          </p:nvSpPr>
          <p:spPr>
            <a:xfrm>
              <a:off x="2266520" y="161819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98"/>
            <p:cNvSpPr/>
            <p:nvPr/>
          </p:nvSpPr>
          <p:spPr>
            <a:xfrm>
              <a:off x="2267131" y="1618237"/>
              <a:ext cx="299" cy="14"/>
            </a:xfrm>
            <a:custGeom>
              <a:avLst/>
              <a:gdLst/>
              <a:ahLst/>
              <a:cxnLst/>
              <a:rect l="l" t="t" r="r" b="b"/>
              <a:pathLst>
                <a:path w="22" h="1" extrusionOk="0">
                  <a:moveTo>
                    <a:pt x="1" y="1"/>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98"/>
            <p:cNvSpPr/>
            <p:nvPr/>
          </p:nvSpPr>
          <p:spPr>
            <a:xfrm>
              <a:off x="2269792" y="1618712"/>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98"/>
            <p:cNvSpPr/>
            <p:nvPr/>
          </p:nvSpPr>
          <p:spPr>
            <a:xfrm>
              <a:off x="2269317" y="1618576"/>
              <a:ext cx="299" cy="109"/>
            </a:xfrm>
            <a:custGeom>
              <a:avLst/>
              <a:gdLst/>
              <a:ahLst/>
              <a:cxnLst/>
              <a:rect l="l" t="t" r="r" b="b"/>
              <a:pathLst>
                <a:path w="22" h="8" extrusionOk="0">
                  <a:moveTo>
                    <a:pt x="1" y="0"/>
                  </a:moveTo>
                  <a:lnTo>
                    <a:pt x="22"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98"/>
            <p:cNvSpPr/>
            <p:nvPr/>
          </p:nvSpPr>
          <p:spPr>
            <a:xfrm>
              <a:off x="2263764" y="1618427"/>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98"/>
            <p:cNvSpPr/>
            <p:nvPr/>
          </p:nvSpPr>
          <p:spPr>
            <a:xfrm>
              <a:off x="2268801" y="1618427"/>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98"/>
            <p:cNvSpPr/>
            <p:nvPr/>
          </p:nvSpPr>
          <p:spPr>
            <a:xfrm>
              <a:off x="2264565" y="161833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98"/>
            <p:cNvSpPr/>
            <p:nvPr/>
          </p:nvSpPr>
          <p:spPr>
            <a:xfrm>
              <a:off x="227644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98"/>
            <p:cNvSpPr/>
            <p:nvPr/>
          </p:nvSpPr>
          <p:spPr>
            <a:xfrm>
              <a:off x="2264144" y="161838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98"/>
            <p:cNvSpPr/>
            <p:nvPr/>
          </p:nvSpPr>
          <p:spPr>
            <a:xfrm>
              <a:off x="2265570" y="1618237"/>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98"/>
            <p:cNvSpPr/>
            <p:nvPr/>
          </p:nvSpPr>
          <p:spPr>
            <a:xfrm>
              <a:off x="2266086" y="16181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98"/>
            <p:cNvSpPr/>
            <p:nvPr/>
          </p:nvSpPr>
          <p:spPr>
            <a:xfrm>
              <a:off x="227625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98"/>
            <p:cNvSpPr/>
            <p:nvPr/>
          </p:nvSpPr>
          <p:spPr>
            <a:xfrm>
              <a:off x="2276119"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98"/>
            <p:cNvSpPr/>
            <p:nvPr/>
          </p:nvSpPr>
          <p:spPr>
            <a:xfrm>
              <a:off x="2265040" y="1618291"/>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98"/>
            <p:cNvSpPr/>
            <p:nvPr/>
          </p:nvSpPr>
          <p:spPr>
            <a:xfrm>
              <a:off x="222130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98"/>
            <p:cNvSpPr/>
            <p:nvPr/>
          </p:nvSpPr>
          <p:spPr>
            <a:xfrm>
              <a:off x="2257002" y="1617340"/>
              <a:ext cx="638" cy="54"/>
            </a:xfrm>
            <a:custGeom>
              <a:avLst/>
              <a:gdLst/>
              <a:ahLst/>
              <a:cxnLst/>
              <a:rect l="l" t="t" r="r" b="b"/>
              <a:pathLst>
                <a:path w="47" h="4" extrusionOk="0">
                  <a:moveTo>
                    <a:pt x="47" y="4"/>
                  </a:moveTo>
                  <a:cubicBezTo>
                    <a:pt x="33" y="4"/>
                    <a:pt x="15" y="4"/>
                    <a:pt x="1" y="0"/>
                  </a:cubicBezTo>
                  <a:cubicBezTo>
                    <a:pt x="15" y="4"/>
                    <a:pt x="33" y="4"/>
                    <a:pt x="4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98"/>
            <p:cNvSpPr/>
            <p:nvPr/>
          </p:nvSpPr>
          <p:spPr>
            <a:xfrm>
              <a:off x="222168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98"/>
            <p:cNvSpPr/>
            <p:nvPr/>
          </p:nvSpPr>
          <p:spPr>
            <a:xfrm>
              <a:off x="2279446" y="161129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98"/>
            <p:cNvSpPr/>
            <p:nvPr/>
          </p:nvSpPr>
          <p:spPr>
            <a:xfrm>
              <a:off x="2279107" y="1611353"/>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98"/>
            <p:cNvSpPr/>
            <p:nvPr/>
          </p:nvSpPr>
          <p:spPr>
            <a:xfrm>
              <a:off x="2201348" y="1551829"/>
              <a:ext cx="52776" cy="23503"/>
            </a:xfrm>
            <a:custGeom>
              <a:avLst/>
              <a:gdLst/>
              <a:ahLst/>
              <a:cxnLst/>
              <a:rect l="l" t="t" r="r" b="b"/>
              <a:pathLst>
                <a:path w="3887" h="1731" extrusionOk="0">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98"/>
            <p:cNvSpPr/>
            <p:nvPr/>
          </p:nvSpPr>
          <p:spPr>
            <a:xfrm>
              <a:off x="2244511" y="1573173"/>
              <a:ext cx="3476" cy="1113"/>
            </a:xfrm>
            <a:custGeom>
              <a:avLst/>
              <a:gdLst/>
              <a:ahLst/>
              <a:cxnLst/>
              <a:rect l="l" t="t" r="r" b="b"/>
              <a:pathLst>
                <a:path w="256" h="82" extrusionOk="0">
                  <a:moveTo>
                    <a:pt x="256" y="8"/>
                  </a:moveTo>
                  <a:cubicBezTo>
                    <a:pt x="165" y="1"/>
                    <a:pt x="74" y="25"/>
                    <a:pt x="0" y="81"/>
                  </a:cubicBezTo>
                  <a:cubicBezTo>
                    <a:pt x="74" y="25"/>
                    <a:pt x="165" y="1"/>
                    <a:pt x="256"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98"/>
            <p:cNvSpPr/>
            <p:nvPr/>
          </p:nvSpPr>
          <p:spPr>
            <a:xfrm>
              <a:off x="2243316" y="1574273"/>
              <a:ext cx="1208" cy="1154"/>
            </a:xfrm>
            <a:custGeom>
              <a:avLst/>
              <a:gdLst/>
              <a:ahLst/>
              <a:cxnLst/>
              <a:rect l="l" t="t" r="r" b="b"/>
              <a:pathLst>
                <a:path w="89" h="85" extrusionOk="0">
                  <a:moveTo>
                    <a:pt x="88" y="0"/>
                  </a:moveTo>
                  <a:cubicBezTo>
                    <a:pt x="57" y="25"/>
                    <a:pt x="25" y="53"/>
                    <a:pt x="1" y="84"/>
                  </a:cubicBezTo>
                  <a:lnTo>
                    <a:pt x="1" y="84"/>
                  </a:lnTo>
                  <a:cubicBezTo>
                    <a:pt x="25" y="53"/>
                    <a:pt x="57" y="25"/>
                    <a:pt x="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98"/>
            <p:cNvSpPr/>
            <p:nvPr/>
          </p:nvSpPr>
          <p:spPr>
            <a:xfrm>
              <a:off x="2252820" y="1570607"/>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98"/>
            <p:cNvSpPr/>
            <p:nvPr/>
          </p:nvSpPr>
          <p:spPr>
            <a:xfrm>
              <a:off x="2253445" y="1570322"/>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98"/>
            <p:cNvSpPr/>
            <p:nvPr/>
          </p:nvSpPr>
          <p:spPr>
            <a:xfrm>
              <a:off x="2201973" y="1568516"/>
              <a:ext cx="40502" cy="24372"/>
            </a:xfrm>
            <a:custGeom>
              <a:avLst/>
              <a:gdLst/>
              <a:ahLst/>
              <a:cxnLst/>
              <a:rect l="l" t="t" r="r" b="b"/>
              <a:pathLst>
                <a:path w="2983" h="1795" extrusionOk="0">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98"/>
            <p:cNvSpPr/>
            <p:nvPr/>
          </p:nvSpPr>
          <p:spPr>
            <a:xfrm>
              <a:off x="2219786" y="159109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98"/>
            <p:cNvSpPr/>
            <p:nvPr/>
          </p:nvSpPr>
          <p:spPr>
            <a:xfrm>
              <a:off x="2220072" y="1591285"/>
              <a:ext cx="353" cy="258"/>
            </a:xfrm>
            <a:custGeom>
              <a:avLst/>
              <a:gdLst/>
              <a:ahLst/>
              <a:cxnLst/>
              <a:rect l="l" t="t" r="r" b="b"/>
              <a:pathLst>
                <a:path w="26" h="19" extrusionOk="0">
                  <a:moveTo>
                    <a:pt x="25"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98"/>
            <p:cNvSpPr/>
            <p:nvPr/>
          </p:nvSpPr>
          <p:spPr>
            <a:xfrm>
              <a:off x="2220411" y="1591530"/>
              <a:ext cx="1154" cy="1290"/>
            </a:xfrm>
            <a:custGeom>
              <a:avLst/>
              <a:gdLst/>
              <a:ahLst/>
              <a:cxnLst/>
              <a:rect l="l" t="t" r="r" b="b"/>
              <a:pathLst>
                <a:path w="85" h="95" extrusionOk="0">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98"/>
            <p:cNvSpPr/>
            <p:nvPr/>
          </p:nvSpPr>
          <p:spPr>
            <a:xfrm>
              <a:off x="2223547" y="1592901"/>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98"/>
            <p:cNvSpPr/>
            <p:nvPr/>
          </p:nvSpPr>
          <p:spPr>
            <a:xfrm>
              <a:off x="2222312" y="1592860"/>
              <a:ext cx="489" cy="14"/>
            </a:xfrm>
            <a:custGeom>
              <a:avLst/>
              <a:gdLst/>
              <a:ahLst/>
              <a:cxnLst/>
              <a:rect l="l" t="t" r="r" b="b"/>
              <a:pathLst>
                <a:path w="36" h="1" extrusionOk="0">
                  <a:moveTo>
                    <a:pt x="0" y="0"/>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98"/>
            <p:cNvSpPr/>
            <p:nvPr/>
          </p:nvSpPr>
          <p:spPr>
            <a:xfrm>
              <a:off x="2224878" y="1592996"/>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98"/>
            <p:cNvSpPr/>
            <p:nvPr/>
          </p:nvSpPr>
          <p:spPr>
            <a:xfrm>
              <a:off x="2222923" y="1592860"/>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98"/>
            <p:cNvSpPr/>
            <p:nvPr/>
          </p:nvSpPr>
          <p:spPr>
            <a:xfrm>
              <a:off x="2224023" y="159295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98"/>
            <p:cNvSpPr/>
            <p:nvPr/>
          </p:nvSpPr>
          <p:spPr>
            <a:xfrm>
              <a:off x="2221592" y="1592806"/>
              <a:ext cx="584" cy="14"/>
            </a:xfrm>
            <a:custGeom>
              <a:avLst/>
              <a:gdLst/>
              <a:ahLst/>
              <a:cxnLst/>
              <a:rect l="l" t="t" r="r" b="b"/>
              <a:pathLst>
                <a:path w="43" h="1" extrusionOk="0">
                  <a:moveTo>
                    <a:pt x="1" y="1"/>
                  </a:moveTo>
                  <a:lnTo>
                    <a:pt x="4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98"/>
            <p:cNvSpPr/>
            <p:nvPr/>
          </p:nvSpPr>
          <p:spPr>
            <a:xfrm>
              <a:off x="2224444" y="15929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98"/>
            <p:cNvSpPr/>
            <p:nvPr/>
          </p:nvSpPr>
          <p:spPr>
            <a:xfrm>
              <a:off x="2225204" y="1592996"/>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98"/>
            <p:cNvSpPr/>
            <p:nvPr/>
          </p:nvSpPr>
          <p:spPr>
            <a:xfrm>
              <a:off x="2242081" y="1576934"/>
              <a:ext cx="353" cy="2200"/>
            </a:xfrm>
            <a:custGeom>
              <a:avLst/>
              <a:gdLst/>
              <a:ahLst/>
              <a:cxnLst/>
              <a:rect l="l" t="t" r="r" b="b"/>
              <a:pathLst>
                <a:path w="26" h="162" extrusionOk="0">
                  <a:moveTo>
                    <a:pt x="25" y="0"/>
                  </a:moveTo>
                  <a:lnTo>
                    <a:pt x="25" y="0"/>
                  </a:lnTo>
                  <a:cubicBezTo>
                    <a:pt x="4" y="53"/>
                    <a:pt x="1" y="109"/>
                    <a:pt x="11" y="161"/>
                  </a:cubicBezTo>
                  <a:cubicBezTo>
                    <a:pt x="1" y="109"/>
                    <a:pt x="4" y="53"/>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98"/>
            <p:cNvSpPr/>
            <p:nvPr/>
          </p:nvSpPr>
          <p:spPr>
            <a:xfrm>
              <a:off x="2225489" y="159305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98"/>
            <p:cNvSpPr/>
            <p:nvPr/>
          </p:nvSpPr>
          <p:spPr>
            <a:xfrm>
              <a:off x="2226494" y="159318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98"/>
            <p:cNvSpPr/>
            <p:nvPr/>
          </p:nvSpPr>
          <p:spPr>
            <a:xfrm>
              <a:off x="2226439" y="159318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98"/>
            <p:cNvSpPr/>
            <p:nvPr/>
          </p:nvSpPr>
          <p:spPr>
            <a:xfrm>
              <a:off x="2226154" y="159314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98"/>
            <p:cNvSpPr/>
            <p:nvPr/>
          </p:nvSpPr>
          <p:spPr>
            <a:xfrm>
              <a:off x="2226304" y="159314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98"/>
            <p:cNvSpPr/>
            <p:nvPr/>
          </p:nvSpPr>
          <p:spPr>
            <a:xfrm>
              <a:off x="222596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98"/>
            <p:cNvSpPr/>
            <p:nvPr/>
          </p:nvSpPr>
          <p:spPr>
            <a:xfrm>
              <a:off x="222577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98"/>
            <p:cNvSpPr/>
            <p:nvPr/>
          </p:nvSpPr>
          <p:spPr>
            <a:xfrm>
              <a:off x="2240044" y="1575454"/>
              <a:ext cx="299" cy="204"/>
            </a:xfrm>
            <a:custGeom>
              <a:avLst/>
              <a:gdLst/>
              <a:ahLst/>
              <a:cxnLst/>
              <a:rect l="l" t="t" r="r" b="b"/>
              <a:pathLst>
                <a:path w="22" h="15" extrusionOk="0">
                  <a:moveTo>
                    <a:pt x="0" y="1"/>
                  </a:moveTo>
                  <a:lnTo>
                    <a:pt x="2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98"/>
            <p:cNvSpPr/>
            <p:nvPr/>
          </p:nvSpPr>
          <p:spPr>
            <a:xfrm>
              <a:off x="2206195" y="1570566"/>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98"/>
            <p:cNvSpPr/>
            <p:nvPr/>
          </p:nvSpPr>
          <p:spPr>
            <a:xfrm>
              <a:off x="2208151" y="1569806"/>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98"/>
            <p:cNvSpPr/>
            <p:nvPr/>
          </p:nvSpPr>
          <p:spPr>
            <a:xfrm>
              <a:off x="2225109" y="1570036"/>
              <a:ext cx="1914" cy="109"/>
            </a:xfrm>
            <a:custGeom>
              <a:avLst/>
              <a:gdLst/>
              <a:ahLst/>
              <a:cxnLst/>
              <a:rect l="l" t="t" r="r" b="b"/>
              <a:pathLst>
                <a:path w="141" h="8" extrusionOk="0">
                  <a:moveTo>
                    <a:pt x="141" y="1"/>
                  </a:moveTo>
                  <a:cubicBezTo>
                    <a:pt x="92" y="4"/>
                    <a:pt x="46" y="8"/>
                    <a:pt x="1" y="8"/>
                  </a:cubicBezTo>
                  <a:cubicBezTo>
                    <a:pt x="46" y="8"/>
                    <a:pt x="92" y="4"/>
                    <a:pt x="1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98"/>
            <p:cNvSpPr/>
            <p:nvPr/>
          </p:nvSpPr>
          <p:spPr>
            <a:xfrm>
              <a:off x="2207526" y="157009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98"/>
            <p:cNvSpPr/>
            <p:nvPr/>
          </p:nvSpPr>
          <p:spPr>
            <a:xfrm>
              <a:off x="2240899" y="1576024"/>
              <a:ext cx="339" cy="204"/>
            </a:xfrm>
            <a:custGeom>
              <a:avLst/>
              <a:gdLst/>
              <a:ahLst/>
              <a:cxnLst/>
              <a:rect l="l" t="t" r="r" b="b"/>
              <a:pathLst>
                <a:path w="25" h="15" extrusionOk="0">
                  <a:moveTo>
                    <a:pt x="0" y="1"/>
                  </a:moveTo>
                  <a:lnTo>
                    <a:pt x="2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98"/>
            <p:cNvSpPr/>
            <p:nvPr/>
          </p:nvSpPr>
          <p:spPr>
            <a:xfrm>
              <a:off x="2206915" y="1570322"/>
              <a:ext cx="244" cy="109"/>
            </a:xfrm>
            <a:custGeom>
              <a:avLst/>
              <a:gdLst/>
              <a:ahLst/>
              <a:cxnLst/>
              <a:rect l="l" t="t" r="r" b="b"/>
              <a:pathLst>
                <a:path w="18" h="8" extrusionOk="0">
                  <a:moveTo>
                    <a:pt x="0" y="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98"/>
            <p:cNvSpPr/>
            <p:nvPr/>
          </p:nvSpPr>
          <p:spPr>
            <a:xfrm>
              <a:off x="2241755" y="1576554"/>
              <a:ext cx="530" cy="299"/>
            </a:xfrm>
            <a:custGeom>
              <a:avLst/>
              <a:gdLst/>
              <a:ahLst/>
              <a:cxnLst/>
              <a:rect l="l" t="t" r="r" b="b"/>
              <a:pathLst>
                <a:path w="39" h="22" extrusionOk="0">
                  <a:moveTo>
                    <a:pt x="0" y="0"/>
                  </a:moveTo>
                  <a:lnTo>
                    <a:pt x="39"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98"/>
            <p:cNvSpPr/>
            <p:nvPr/>
          </p:nvSpPr>
          <p:spPr>
            <a:xfrm>
              <a:off x="2204539" y="15709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98"/>
            <p:cNvSpPr/>
            <p:nvPr/>
          </p:nvSpPr>
          <p:spPr>
            <a:xfrm>
              <a:off x="2229345" y="1569466"/>
              <a:ext cx="1018" cy="543"/>
            </a:xfrm>
            <a:custGeom>
              <a:avLst/>
              <a:gdLst/>
              <a:ahLst/>
              <a:cxnLst/>
              <a:rect l="l" t="t" r="r" b="b"/>
              <a:pathLst>
                <a:path w="75" h="40" extrusionOk="0">
                  <a:moveTo>
                    <a:pt x="74" y="39"/>
                  </a:moveTo>
                  <a:cubicBezTo>
                    <a:pt x="57" y="15"/>
                    <a:pt x="29" y="1"/>
                    <a:pt x="1" y="1"/>
                  </a:cubicBezTo>
                  <a:cubicBezTo>
                    <a:pt x="29" y="1"/>
                    <a:pt x="57" y="15"/>
                    <a:pt x="74"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98"/>
            <p:cNvSpPr/>
            <p:nvPr/>
          </p:nvSpPr>
          <p:spPr>
            <a:xfrm>
              <a:off x="2205394" y="157075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98"/>
            <p:cNvSpPr/>
            <p:nvPr/>
          </p:nvSpPr>
          <p:spPr>
            <a:xfrm>
              <a:off x="2095783" y="1657326"/>
              <a:ext cx="30481" cy="15641"/>
            </a:xfrm>
            <a:custGeom>
              <a:avLst/>
              <a:gdLst/>
              <a:ahLst/>
              <a:cxnLst/>
              <a:rect l="l" t="t" r="r" b="b"/>
              <a:pathLst>
                <a:path w="2245" h="1152" extrusionOk="0">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98"/>
            <p:cNvSpPr/>
            <p:nvPr/>
          </p:nvSpPr>
          <p:spPr>
            <a:xfrm>
              <a:off x="2124445" y="1664672"/>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98"/>
            <p:cNvSpPr/>
            <p:nvPr/>
          </p:nvSpPr>
          <p:spPr>
            <a:xfrm>
              <a:off x="2126292" y="16646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98"/>
            <p:cNvSpPr/>
            <p:nvPr/>
          </p:nvSpPr>
          <p:spPr>
            <a:xfrm>
              <a:off x="2119422" y="1659349"/>
              <a:ext cx="136" cy="2539"/>
            </a:xfrm>
            <a:custGeom>
              <a:avLst/>
              <a:gdLst/>
              <a:ahLst/>
              <a:cxnLst/>
              <a:rect l="l" t="t" r="r" b="b"/>
              <a:pathLst>
                <a:path w="10" h="187" extrusionOk="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98"/>
            <p:cNvSpPr/>
            <p:nvPr/>
          </p:nvSpPr>
          <p:spPr>
            <a:xfrm>
              <a:off x="2125681" y="1664536"/>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98"/>
            <p:cNvSpPr/>
            <p:nvPr/>
          </p:nvSpPr>
          <p:spPr>
            <a:xfrm>
              <a:off x="2125206" y="166453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98"/>
            <p:cNvSpPr/>
            <p:nvPr/>
          </p:nvSpPr>
          <p:spPr>
            <a:xfrm>
              <a:off x="2124581" y="1664536"/>
              <a:ext cx="394" cy="149"/>
            </a:xfrm>
            <a:custGeom>
              <a:avLst/>
              <a:gdLst/>
              <a:ahLst/>
              <a:cxnLst/>
              <a:rect l="l" t="t" r="r" b="b"/>
              <a:pathLst>
                <a:path w="29" h="11" extrusionOk="0">
                  <a:moveTo>
                    <a:pt x="1" y="11"/>
                  </a:moveTo>
                  <a:cubicBezTo>
                    <a:pt x="11" y="4"/>
                    <a:pt x="18" y="4"/>
                    <a:pt x="29" y="0"/>
                  </a:cubicBezTo>
                  <a:cubicBezTo>
                    <a:pt x="18" y="4"/>
                    <a:pt x="11" y="4"/>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98"/>
            <p:cNvSpPr/>
            <p:nvPr/>
          </p:nvSpPr>
          <p:spPr>
            <a:xfrm>
              <a:off x="2094588" y="1586533"/>
              <a:ext cx="64181" cy="72259"/>
            </a:xfrm>
            <a:custGeom>
              <a:avLst/>
              <a:gdLst/>
              <a:ahLst/>
              <a:cxnLst/>
              <a:rect l="l" t="t" r="r" b="b"/>
              <a:pathLst>
                <a:path w="4727" h="5322" extrusionOk="0">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98"/>
            <p:cNvSpPr/>
            <p:nvPr/>
          </p:nvSpPr>
          <p:spPr>
            <a:xfrm>
              <a:off x="2158525" y="1622418"/>
              <a:ext cx="299" cy="1113"/>
            </a:xfrm>
            <a:custGeom>
              <a:avLst/>
              <a:gdLst/>
              <a:ahLst/>
              <a:cxnLst/>
              <a:rect l="l" t="t" r="r" b="b"/>
              <a:pathLst>
                <a:path w="22" h="82" extrusionOk="0">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98"/>
            <p:cNvSpPr/>
            <p:nvPr/>
          </p:nvSpPr>
          <p:spPr>
            <a:xfrm>
              <a:off x="2158620" y="162142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98"/>
            <p:cNvSpPr/>
            <p:nvPr/>
          </p:nvSpPr>
          <p:spPr>
            <a:xfrm>
              <a:off x="2158756" y="1622093"/>
              <a:ext cx="68" cy="149"/>
            </a:xfrm>
            <a:custGeom>
              <a:avLst/>
              <a:gdLst/>
              <a:ahLst/>
              <a:cxnLst/>
              <a:rect l="l" t="t" r="r" b="b"/>
              <a:pathLst>
                <a:path w="5" h="11" extrusionOk="0">
                  <a:moveTo>
                    <a:pt x="1" y="0"/>
                  </a:moveTo>
                  <a:lnTo>
                    <a:pt x="1" y="11"/>
                  </a:lnTo>
                  <a:cubicBezTo>
                    <a:pt x="4"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98"/>
            <p:cNvSpPr/>
            <p:nvPr/>
          </p:nvSpPr>
          <p:spPr>
            <a:xfrm>
              <a:off x="2153433" y="159584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98"/>
            <p:cNvSpPr/>
            <p:nvPr/>
          </p:nvSpPr>
          <p:spPr>
            <a:xfrm>
              <a:off x="2158756" y="1621753"/>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98"/>
            <p:cNvSpPr/>
            <p:nvPr/>
          </p:nvSpPr>
          <p:spPr>
            <a:xfrm>
              <a:off x="2153433" y="1596227"/>
              <a:ext cx="109" cy="448"/>
            </a:xfrm>
            <a:custGeom>
              <a:avLst/>
              <a:gdLst/>
              <a:ahLst/>
              <a:cxnLst/>
              <a:rect l="l" t="t" r="r" b="b"/>
              <a:pathLst>
                <a:path w="8" h="33" extrusionOk="0">
                  <a:moveTo>
                    <a:pt x="8" y="32"/>
                  </a:moveTo>
                  <a:cubicBezTo>
                    <a:pt x="4" y="22"/>
                    <a:pt x="1" y="11"/>
                    <a:pt x="1" y="1"/>
                  </a:cubicBezTo>
                  <a:cubicBezTo>
                    <a:pt x="1" y="11"/>
                    <a:pt x="4" y="22"/>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98"/>
            <p:cNvSpPr/>
            <p:nvPr/>
          </p:nvSpPr>
          <p:spPr>
            <a:xfrm>
              <a:off x="2147160" y="1646763"/>
              <a:ext cx="3775" cy="2390"/>
            </a:xfrm>
            <a:custGeom>
              <a:avLst/>
              <a:gdLst/>
              <a:ahLst/>
              <a:cxnLst/>
              <a:rect l="l" t="t" r="r" b="b"/>
              <a:pathLst>
                <a:path w="278" h="176" extrusionOk="0">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98"/>
            <p:cNvSpPr/>
            <p:nvPr/>
          </p:nvSpPr>
          <p:spPr>
            <a:xfrm>
              <a:off x="2121445" y="1657027"/>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98"/>
            <p:cNvSpPr/>
            <p:nvPr/>
          </p:nvSpPr>
          <p:spPr>
            <a:xfrm>
              <a:off x="2120073" y="1657123"/>
              <a:ext cx="815" cy="489"/>
            </a:xfrm>
            <a:custGeom>
              <a:avLst/>
              <a:gdLst/>
              <a:ahLst/>
              <a:cxnLst/>
              <a:rect l="l" t="t" r="r" b="b"/>
              <a:pathLst>
                <a:path w="60" h="36" extrusionOk="0">
                  <a:moveTo>
                    <a:pt x="60" y="0"/>
                  </a:moveTo>
                  <a:cubicBezTo>
                    <a:pt x="39" y="4"/>
                    <a:pt x="14" y="14"/>
                    <a:pt x="0" y="35"/>
                  </a:cubicBezTo>
                  <a:cubicBezTo>
                    <a:pt x="14" y="18"/>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98"/>
            <p:cNvSpPr/>
            <p:nvPr/>
          </p:nvSpPr>
          <p:spPr>
            <a:xfrm>
              <a:off x="2121159" y="16570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98"/>
            <p:cNvSpPr/>
            <p:nvPr/>
          </p:nvSpPr>
          <p:spPr>
            <a:xfrm>
              <a:off x="2122069" y="165712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98"/>
            <p:cNvSpPr/>
            <p:nvPr/>
          </p:nvSpPr>
          <p:spPr>
            <a:xfrm>
              <a:off x="2123020" y="1657598"/>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98"/>
            <p:cNvSpPr/>
            <p:nvPr/>
          </p:nvSpPr>
          <p:spPr>
            <a:xfrm>
              <a:off x="2122680" y="1657408"/>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98"/>
            <p:cNvSpPr/>
            <p:nvPr/>
          </p:nvSpPr>
          <p:spPr>
            <a:xfrm>
              <a:off x="2122395" y="1657258"/>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98"/>
            <p:cNvSpPr/>
            <p:nvPr/>
          </p:nvSpPr>
          <p:spPr>
            <a:xfrm>
              <a:off x="2121730" y="1657068"/>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98"/>
            <p:cNvSpPr/>
            <p:nvPr/>
          </p:nvSpPr>
          <p:spPr>
            <a:xfrm>
              <a:off x="2123305" y="1657788"/>
              <a:ext cx="434" cy="299"/>
            </a:xfrm>
            <a:custGeom>
              <a:avLst/>
              <a:gdLst/>
              <a:ahLst/>
              <a:cxnLst/>
              <a:rect l="l" t="t" r="r" b="b"/>
              <a:pathLst>
                <a:path w="32" h="22" extrusionOk="0">
                  <a:moveTo>
                    <a:pt x="0" y="0"/>
                  </a:moveTo>
                  <a:lnTo>
                    <a:pt x="3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98"/>
            <p:cNvSpPr/>
            <p:nvPr/>
          </p:nvSpPr>
          <p:spPr>
            <a:xfrm>
              <a:off x="2146454" y="1643436"/>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98"/>
            <p:cNvSpPr/>
            <p:nvPr/>
          </p:nvSpPr>
          <p:spPr>
            <a:xfrm>
              <a:off x="2146780" y="1643667"/>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98"/>
            <p:cNvSpPr/>
            <p:nvPr/>
          </p:nvSpPr>
          <p:spPr>
            <a:xfrm>
              <a:off x="2150867" y="16467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98"/>
            <p:cNvSpPr/>
            <p:nvPr/>
          </p:nvSpPr>
          <p:spPr>
            <a:xfrm>
              <a:off x="2158280" y="1623559"/>
              <a:ext cx="258" cy="543"/>
            </a:xfrm>
            <a:custGeom>
              <a:avLst/>
              <a:gdLst/>
              <a:ahLst/>
              <a:cxnLst/>
              <a:rect l="l" t="t" r="r" b="b"/>
              <a:pathLst>
                <a:path w="19" h="40" extrusionOk="0">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98"/>
            <p:cNvSpPr/>
            <p:nvPr/>
          </p:nvSpPr>
          <p:spPr>
            <a:xfrm>
              <a:off x="2150731" y="164657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98"/>
            <p:cNvSpPr/>
            <p:nvPr/>
          </p:nvSpPr>
          <p:spPr>
            <a:xfrm>
              <a:off x="2157859" y="1623993"/>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98"/>
            <p:cNvSpPr/>
            <p:nvPr/>
          </p:nvSpPr>
          <p:spPr>
            <a:xfrm>
              <a:off x="2158090" y="162403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98"/>
            <p:cNvSpPr/>
            <p:nvPr/>
          </p:nvSpPr>
          <p:spPr>
            <a:xfrm>
              <a:off x="2147310" y="164404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98"/>
            <p:cNvSpPr/>
            <p:nvPr/>
          </p:nvSpPr>
          <p:spPr>
            <a:xfrm>
              <a:off x="2147785" y="16443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98"/>
            <p:cNvSpPr/>
            <p:nvPr/>
          </p:nvSpPr>
          <p:spPr>
            <a:xfrm>
              <a:off x="2145409" y="1642717"/>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98"/>
            <p:cNvSpPr/>
            <p:nvPr/>
          </p:nvSpPr>
          <p:spPr>
            <a:xfrm>
              <a:off x="2145069" y="1642486"/>
              <a:ext cx="299" cy="204"/>
            </a:xfrm>
            <a:custGeom>
              <a:avLst/>
              <a:gdLst/>
              <a:ahLst/>
              <a:cxnLst/>
              <a:rect l="l" t="t" r="r" b="b"/>
              <a:pathLst>
                <a:path w="22" h="15" extrusionOk="0">
                  <a:moveTo>
                    <a:pt x="22"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98"/>
            <p:cNvSpPr/>
            <p:nvPr/>
          </p:nvSpPr>
          <p:spPr>
            <a:xfrm>
              <a:off x="2158430" y="1623274"/>
              <a:ext cx="204" cy="543"/>
            </a:xfrm>
            <a:custGeom>
              <a:avLst/>
              <a:gdLst/>
              <a:ahLst/>
              <a:cxnLst/>
              <a:rect l="l" t="t" r="r" b="b"/>
              <a:pathLst>
                <a:path w="15" h="40" extrusionOk="0">
                  <a:moveTo>
                    <a:pt x="14" y="1"/>
                  </a:moveTo>
                  <a:lnTo>
                    <a:pt x="7" y="18"/>
                  </a:lnTo>
                  <a:lnTo>
                    <a:pt x="7" y="22"/>
                  </a:lnTo>
                  <a:lnTo>
                    <a:pt x="0" y="39"/>
                  </a:lnTo>
                  <a:cubicBezTo>
                    <a:pt x="7" y="25"/>
                    <a:pt x="11" y="15"/>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98"/>
            <p:cNvSpPr/>
            <p:nvPr/>
          </p:nvSpPr>
          <p:spPr>
            <a:xfrm>
              <a:off x="2150921" y="1646763"/>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98"/>
            <p:cNvSpPr/>
            <p:nvPr/>
          </p:nvSpPr>
          <p:spPr>
            <a:xfrm>
              <a:off x="2102911" y="1600219"/>
              <a:ext cx="109" cy="489"/>
            </a:xfrm>
            <a:custGeom>
              <a:avLst/>
              <a:gdLst/>
              <a:ahLst/>
              <a:cxnLst/>
              <a:rect l="l" t="t" r="r" b="b"/>
              <a:pathLst>
                <a:path w="8" h="36" extrusionOk="0">
                  <a:moveTo>
                    <a:pt x="7" y="36"/>
                  </a:moveTo>
                  <a:cubicBezTo>
                    <a:pt x="7" y="25"/>
                    <a:pt x="4" y="15"/>
                    <a:pt x="0" y="1"/>
                  </a:cubicBezTo>
                  <a:cubicBezTo>
                    <a:pt x="4" y="15"/>
                    <a:pt x="7" y="25"/>
                    <a:pt x="7"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98"/>
            <p:cNvSpPr/>
            <p:nvPr/>
          </p:nvSpPr>
          <p:spPr>
            <a:xfrm>
              <a:off x="2103101" y="1604741"/>
              <a:ext cx="54" cy="149"/>
            </a:xfrm>
            <a:custGeom>
              <a:avLst/>
              <a:gdLst/>
              <a:ahLst/>
              <a:cxnLst/>
              <a:rect l="l" t="t" r="r" b="b"/>
              <a:pathLst>
                <a:path w="4" h="11" extrusionOk="0">
                  <a:moveTo>
                    <a:pt x="4" y="0"/>
                  </a:moveTo>
                  <a:lnTo>
                    <a:pt x="4" y="0"/>
                  </a:lnTo>
                  <a:cubicBezTo>
                    <a:pt x="0" y="4"/>
                    <a:pt x="0" y="7"/>
                    <a:pt x="0" y="11"/>
                  </a:cubicBezTo>
                  <a:cubicBezTo>
                    <a:pt x="0" y="7"/>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98"/>
            <p:cNvSpPr/>
            <p:nvPr/>
          </p:nvSpPr>
          <p:spPr>
            <a:xfrm>
              <a:off x="2103142" y="1601224"/>
              <a:ext cx="68" cy="394"/>
            </a:xfrm>
            <a:custGeom>
              <a:avLst/>
              <a:gdLst/>
              <a:ahLst/>
              <a:cxnLst/>
              <a:rect l="l" t="t" r="r" b="b"/>
              <a:pathLst>
                <a:path w="5" h="29" extrusionOk="0">
                  <a:moveTo>
                    <a:pt x="4" y="28"/>
                  </a:moveTo>
                  <a:cubicBezTo>
                    <a:pt x="4" y="18"/>
                    <a:pt x="1" y="7"/>
                    <a:pt x="1" y="0"/>
                  </a:cubicBezTo>
                  <a:cubicBezTo>
                    <a:pt x="1" y="7"/>
                    <a:pt x="4" y="18"/>
                    <a:pt x="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98"/>
            <p:cNvSpPr/>
            <p:nvPr/>
          </p:nvSpPr>
          <p:spPr>
            <a:xfrm>
              <a:off x="2103291" y="1602079"/>
              <a:ext cx="14" cy="394"/>
            </a:xfrm>
            <a:custGeom>
              <a:avLst/>
              <a:gdLst/>
              <a:ahLst/>
              <a:cxnLst/>
              <a:rect l="l" t="t" r="r" b="b"/>
              <a:pathLst>
                <a:path w="1" h="29" extrusionOk="0">
                  <a:moveTo>
                    <a:pt x="0" y="28"/>
                  </a:moveTo>
                  <a:cubicBezTo>
                    <a:pt x="0" y="18"/>
                    <a:pt x="0" y="11"/>
                    <a:pt x="0" y="0"/>
                  </a:cubicBezTo>
                  <a:cubicBezTo>
                    <a:pt x="0" y="7"/>
                    <a:pt x="0"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98"/>
            <p:cNvSpPr/>
            <p:nvPr/>
          </p:nvSpPr>
          <p:spPr>
            <a:xfrm>
              <a:off x="2103332" y="1602840"/>
              <a:ext cx="14" cy="339"/>
            </a:xfrm>
            <a:custGeom>
              <a:avLst/>
              <a:gdLst/>
              <a:ahLst/>
              <a:cxnLst/>
              <a:rect l="l" t="t" r="r" b="b"/>
              <a:pathLst>
                <a:path w="1" h="25" extrusionOk="0">
                  <a:moveTo>
                    <a:pt x="1" y="0"/>
                  </a:moveTo>
                  <a:lnTo>
                    <a:pt x="1" y="25"/>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98"/>
            <p:cNvSpPr/>
            <p:nvPr/>
          </p:nvSpPr>
          <p:spPr>
            <a:xfrm>
              <a:off x="2103237" y="1604170"/>
              <a:ext cx="68" cy="244"/>
            </a:xfrm>
            <a:custGeom>
              <a:avLst/>
              <a:gdLst/>
              <a:ahLst/>
              <a:cxnLst/>
              <a:rect l="l" t="t" r="r" b="b"/>
              <a:pathLst>
                <a:path w="5" h="18" extrusionOk="0">
                  <a:moveTo>
                    <a:pt x="4" y="0"/>
                  </a:moveTo>
                  <a:cubicBezTo>
                    <a:pt x="1" y="4"/>
                    <a:pt x="1" y="11"/>
                    <a:pt x="1" y="18"/>
                  </a:cubicBezTo>
                  <a:cubicBezTo>
                    <a:pt x="1" y="11"/>
                    <a:pt x="1"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98"/>
            <p:cNvSpPr/>
            <p:nvPr/>
          </p:nvSpPr>
          <p:spPr>
            <a:xfrm>
              <a:off x="2103332" y="1603546"/>
              <a:ext cx="14" cy="258"/>
            </a:xfrm>
            <a:custGeom>
              <a:avLst/>
              <a:gdLst/>
              <a:ahLst/>
              <a:cxnLst/>
              <a:rect l="l" t="t" r="r" b="b"/>
              <a:pathLst>
                <a:path w="1" h="19" extrusionOk="0">
                  <a:moveTo>
                    <a:pt x="1" y="18"/>
                  </a:moveTo>
                  <a:lnTo>
                    <a:pt x="1" y="1"/>
                  </a:lnTo>
                  <a:cubicBezTo>
                    <a:pt x="1" y="8"/>
                    <a:pt x="1"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98"/>
            <p:cNvSpPr/>
            <p:nvPr/>
          </p:nvSpPr>
          <p:spPr>
            <a:xfrm>
              <a:off x="2095308" y="1620572"/>
              <a:ext cx="149" cy="489"/>
            </a:xfrm>
            <a:custGeom>
              <a:avLst/>
              <a:gdLst/>
              <a:ahLst/>
              <a:cxnLst/>
              <a:rect l="l" t="t" r="r" b="b"/>
              <a:pathLst>
                <a:path w="11" h="36" extrusionOk="0">
                  <a:moveTo>
                    <a:pt x="0" y="35"/>
                  </a:moveTo>
                  <a:cubicBezTo>
                    <a:pt x="4" y="25"/>
                    <a:pt x="7" y="11"/>
                    <a:pt x="11" y="0"/>
                  </a:cubicBezTo>
                  <a:cubicBezTo>
                    <a:pt x="7" y="11"/>
                    <a:pt x="4" y="25"/>
                    <a:pt x="0"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98"/>
            <p:cNvSpPr/>
            <p:nvPr/>
          </p:nvSpPr>
          <p:spPr>
            <a:xfrm>
              <a:off x="2095593" y="1634068"/>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98"/>
            <p:cNvSpPr/>
            <p:nvPr/>
          </p:nvSpPr>
          <p:spPr>
            <a:xfrm>
              <a:off x="2095308" y="1633688"/>
              <a:ext cx="244" cy="299"/>
            </a:xfrm>
            <a:custGeom>
              <a:avLst/>
              <a:gdLst/>
              <a:ahLst/>
              <a:cxnLst/>
              <a:rect l="l" t="t" r="r" b="b"/>
              <a:pathLst>
                <a:path w="18" h="22" extrusionOk="0">
                  <a:moveTo>
                    <a:pt x="0"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98"/>
            <p:cNvSpPr/>
            <p:nvPr/>
          </p:nvSpPr>
          <p:spPr>
            <a:xfrm>
              <a:off x="2095159" y="1633443"/>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98"/>
            <p:cNvSpPr/>
            <p:nvPr/>
          </p:nvSpPr>
          <p:spPr>
            <a:xfrm>
              <a:off x="2097345" y="1638969"/>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98"/>
            <p:cNvSpPr/>
            <p:nvPr/>
          </p:nvSpPr>
          <p:spPr>
            <a:xfrm>
              <a:off x="2096163" y="1635059"/>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98"/>
            <p:cNvSpPr/>
            <p:nvPr/>
          </p:nvSpPr>
          <p:spPr>
            <a:xfrm>
              <a:off x="2096014" y="163477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98"/>
            <p:cNvSpPr/>
            <p:nvPr/>
          </p:nvSpPr>
          <p:spPr>
            <a:xfrm>
              <a:off x="2097249" y="1638345"/>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98"/>
            <p:cNvSpPr/>
            <p:nvPr/>
          </p:nvSpPr>
          <p:spPr>
            <a:xfrm>
              <a:off x="2097059" y="1637299"/>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98"/>
            <p:cNvSpPr/>
            <p:nvPr/>
          </p:nvSpPr>
          <p:spPr>
            <a:xfrm>
              <a:off x="2096774" y="1636444"/>
              <a:ext cx="68" cy="149"/>
            </a:xfrm>
            <a:custGeom>
              <a:avLst/>
              <a:gdLst/>
              <a:ahLst/>
              <a:cxnLst/>
              <a:rect l="l" t="t" r="r" b="b"/>
              <a:pathLst>
                <a:path w="5" h="11" extrusionOk="0">
                  <a:moveTo>
                    <a:pt x="1"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98"/>
            <p:cNvSpPr/>
            <p:nvPr/>
          </p:nvSpPr>
          <p:spPr>
            <a:xfrm>
              <a:off x="2096639" y="1636009"/>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98"/>
            <p:cNvSpPr/>
            <p:nvPr/>
          </p:nvSpPr>
          <p:spPr>
            <a:xfrm>
              <a:off x="2097154" y="163777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98"/>
            <p:cNvSpPr/>
            <p:nvPr/>
          </p:nvSpPr>
          <p:spPr>
            <a:xfrm>
              <a:off x="2096924" y="163682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98"/>
            <p:cNvSpPr/>
            <p:nvPr/>
          </p:nvSpPr>
          <p:spPr>
            <a:xfrm>
              <a:off x="2096353" y="1635344"/>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98"/>
            <p:cNvSpPr/>
            <p:nvPr/>
          </p:nvSpPr>
          <p:spPr>
            <a:xfrm>
              <a:off x="2096489" y="1635724"/>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98"/>
            <p:cNvSpPr/>
            <p:nvPr/>
          </p:nvSpPr>
          <p:spPr>
            <a:xfrm>
              <a:off x="2095878" y="1634543"/>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98"/>
            <p:cNvSpPr/>
            <p:nvPr/>
          </p:nvSpPr>
          <p:spPr>
            <a:xfrm>
              <a:off x="2095729" y="1634299"/>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98"/>
            <p:cNvSpPr/>
            <p:nvPr/>
          </p:nvSpPr>
          <p:spPr>
            <a:xfrm>
              <a:off x="2095254" y="16329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98"/>
            <p:cNvSpPr/>
            <p:nvPr/>
          </p:nvSpPr>
          <p:spPr>
            <a:xfrm>
              <a:off x="2095064" y="1633063"/>
              <a:ext cx="163" cy="258"/>
            </a:xfrm>
            <a:custGeom>
              <a:avLst/>
              <a:gdLst/>
              <a:ahLst/>
              <a:cxnLst/>
              <a:rect l="l" t="t" r="r" b="b"/>
              <a:pathLst>
                <a:path w="12" h="19" extrusionOk="0">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98"/>
            <p:cNvSpPr/>
            <p:nvPr/>
          </p:nvSpPr>
          <p:spPr>
            <a:xfrm>
              <a:off x="2094588" y="1626274"/>
              <a:ext cx="964" cy="1860"/>
            </a:xfrm>
            <a:custGeom>
              <a:avLst/>
              <a:gdLst/>
              <a:ahLst/>
              <a:cxnLst/>
              <a:rect l="l" t="t" r="r" b="b"/>
              <a:pathLst>
                <a:path w="71" h="137" extrusionOk="0">
                  <a:moveTo>
                    <a:pt x="71" y="137"/>
                  </a:moveTo>
                  <a:cubicBezTo>
                    <a:pt x="46" y="95"/>
                    <a:pt x="1" y="28"/>
                    <a:pt x="4" y="0"/>
                  </a:cubicBezTo>
                  <a:lnTo>
                    <a:pt x="4" y="0"/>
                  </a:lnTo>
                  <a:cubicBezTo>
                    <a:pt x="1" y="28"/>
                    <a:pt x="46" y="95"/>
                    <a:pt x="71" y="1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98"/>
            <p:cNvSpPr/>
            <p:nvPr/>
          </p:nvSpPr>
          <p:spPr>
            <a:xfrm>
              <a:off x="2095064" y="163330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98"/>
            <p:cNvSpPr/>
            <p:nvPr/>
          </p:nvSpPr>
          <p:spPr>
            <a:xfrm>
              <a:off x="2109944" y="165649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98"/>
            <p:cNvSpPr/>
            <p:nvPr/>
          </p:nvSpPr>
          <p:spPr>
            <a:xfrm>
              <a:off x="2110555" y="1656362"/>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98"/>
            <p:cNvSpPr/>
            <p:nvPr/>
          </p:nvSpPr>
          <p:spPr>
            <a:xfrm>
              <a:off x="2118118" y="1656647"/>
              <a:ext cx="869" cy="394"/>
            </a:xfrm>
            <a:custGeom>
              <a:avLst/>
              <a:gdLst/>
              <a:ahLst/>
              <a:cxnLst/>
              <a:rect l="l" t="t" r="r" b="b"/>
              <a:pathLst>
                <a:path w="64" h="29" extrusionOk="0">
                  <a:moveTo>
                    <a:pt x="1" y="0"/>
                  </a:moveTo>
                  <a:lnTo>
                    <a:pt x="6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98"/>
            <p:cNvSpPr/>
            <p:nvPr/>
          </p:nvSpPr>
          <p:spPr>
            <a:xfrm>
              <a:off x="2109374" y="1656552"/>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98"/>
            <p:cNvSpPr/>
            <p:nvPr/>
          </p:nvSpPr>
          <p:spPr>
            <a:xfrm>
              <a:off x="2110325" y="1656403"/>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98"/>
            <p:cNvSpPr/>
            <p:nvPr/>
          </p:nvSpPr>
          <p:spPr>
            <a:xfrm>
              <a:off x="2117222" y="1656308"/>
              <a:ext cx="774" cy="299"/>
            </a:xfrm>
            <a:custGeom>
              <a:avLst/>
              <a:gdLst/>
              <a:ahLst/>
              <a:cxnLst/>
              <a:rect l="l" t="t" r="r" b="b"/>
              <a:pathLst>
                <a:path w="57" h="22" extrusionOk="0">
                  <a:moveTo>
                    <a:pt x="0" y="1"/>
                  </a:moveTo>
                  <a:lnTo>
                    <a:pt x="56"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98"/>
            <p:cNvSpPr/>
            <p:nvPr/>
          </p:nvSpPr>
          <p:spPr>
            <a:xfrm>
              <a:off x="2110650" y="165630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98"/>
            <p:cNvSpPr/>
            <p:nvPr/>
          </p:nvSpPr>
          <p:spPr>
            <a:xfrm>
              <a:off x="2110135" y="1656457"/>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98"/>
            <p:cNvSpPr/>
            <p:nvPr/>
          </p:nvSpPr>
          <p:spPr>
            <a:xfrm>
              <a:off x="2119069" y="1657123"/>
              <a:ext cx="964" cy="434"/>
            </a:xfrm>
            <a:custGeom>
              <a:avLst/>
              <a:gdLst/>
              <a:ahLst/>
              <a:cxnLst/>
              <a:rect l="l" t="t" r="r" b="b"/>
              <a:pathLst>
                <a:path w="71" h="32" extrusionOk="0">
                  <a:moveTo>
                    <a:pt x="1" y="0"/>
                  </a:moveTo>
                  <a:lnTo>
                    <a:pt x="7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98"/>
            <p:cNvSpPr/>
            <p:nvPr/>
          </p:nvSpPr>
          <p:spPr>
            <a:xfrm>
              <a:off x="2108994" y="1656593"/>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98"/>
            <p:cNvSpPr/>
            <p:nvPr/>
          </p:nvSpPr>
          <p:spPr>
            <a:xfrm>
              <a:off x="2109659" y="1656498"/>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98"/>
            <p:cNvSpPr/>
            <p:nvPr/>
          </p:nvSpPr>
          <p:spPr>
            <a:xfrm>
              <a:off x="2116407" y="1656023"/>
              <a:ext cx="679" cy="258"/>
            </a:xfrm>
            <a:custGeom>
              <a:avLst/>
              <a:gdLst/>
              <a:ahLst/>
              <a:cxnLst/>
              <a:rect l="l" t="t" r="r" b="b"/>
              <a:pathLst>
                <a:path w="50" h="19" extrusionOk="0">
                  <a:moveTo>
                    <a:pt x="1" y="1"/>
                  </a:moveTo>
                  <a:cubicBezTo>
                    <a:pt x="15" y="4"/>
                    <a:pt x="32" y="11"/>
                    <a:pt x="50" y="18"/>
                  </a:cubicBezTo>
                  <a:cubicBezTo>
                    <a:pt x="32" y="11"/>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98"/>
            <p:cNvSpPr/>
            <p:nvPr/>
          </p:nvSpPr>
          <p:spPr>
            <a:xfrm>
              <a:off x="2106428" y="1656552"/>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98"/>
            <p:cNvSpPr/>
            <p:nvPr/>
          </p:nvSpPr>
          <p:spPr>
            <a:xfrm>
              <a:off x="2105898" y="1656498"/>
              <a:ext cx="299" cy="14"/>
            </a:xfrm>
            <a:custGeom>
              <a:avLst/>
              <a:gdLst/>
              <a:ahLst/>
              <a:cxnLst/>
              <a:rect l="l" t="t" r="r" b="b"/>
              <a:pathLst>
                <a:path w="22" h="1" extrusionOk="0">
                  <a:moveTo>
                    <a:pt x="22"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98"/>
            <p:cNvSpPr/>
            <p:nvPr/>
          </p:nvSpPr>
          <p:spPr>
            <a:xfrm>
              <a:off x="2110460" y="1656403"/>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98"/>
            <p:cNvSpPr/>
            <p:nvPr/>
          </p:nvSpPr>
          <p:spPr>
            <a:xfrm>
              <a:off x="2107039" y="1656593"/>
              <a:ext cx="1969" cy="14"/>
            </a:xfrm>
            <a:custGeom>
              <a:avLst/>
              <a:gdLst/>
              <a:ahLst/>
              <a:cxnLst/>
              <a:rect l="l" t="t" r="r" b="b"/>
              <a:pathLst>
                <a:path w="145" h="1" extrusionOk="0">
                  <a:moveTo>
                    <a:pt x="144" y="1"/>
                  </a:moveTo>
                  <a:lnTo>
                    <a:pt x="1" y="1"/>
                  </a:lnTo>
                  <a:cubicBezTo>
                    <a:pt x="60" y="1"/>
                    <a:pt x="106"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98"/>
            <p:cNvSpPr/>
            <p:nvPr/>
          </p:nvSpPr>
          <p:spPr>
            <a:xfrm>
              <a:off x="2203154" y="1406808"/>
              <a:ext cx="75925" cy="121342"/>
            </a:xfrm>
            <a:custGeom>
              <a:avLst/>
              <a:gdLst/>
              <a:ahLst/>
              <a:cxnLst/>
              <a:rect l="l" t="t" r="r" b="b"/>
              <a:pathLst>
                <a:path w="5592" h="8937" extrusionOk="0">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98"/>
            <p:cNvSpPr/>
            <p:nvPr/>
          </p:nvSpPr>
          <p:spPr>
            <a:xfrm>
              <a:off x="2302786" y="1795464"/>
              <a:ext cx="154498" cy="123284"/>
            </a:xfrm>
            <a:custGeom>
              <a:avLst/>
              <a:gdLst/>
              <a:ahLst/>
              <a:cxnLst/>
              <a:rect l="l" t="t" r="r" b="b"/>
              <a:pathLst>
                <a:path w="11379" h="9080" extrusionOk="0">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98"/>
            <p:cNvSpPr/>
            <p:nvPr/>
          </p:nvSpPr>
          <p:spPr>
            <a:xfrm>
              <a:off x="2303017" y="1816074"/>
              <a:ext cx="394" cy="1059"/>
            </a:xfrm>
            <a:custGeom>
              <a:avLst/>
              <a:gdLst/>
              <a:ahLst/>
              <a:cxnLst/>
              <a:rect l="l" t="t" r="r" b="b"/>
              <a:pathLst>
                <a:path w="29" h="78" extrusionOk="0">
                  <a:moveTo>
                    <a:pt x="29" y="0"/>
                  </a:moveTo>
                  <a:lnTo>
                    <a:pt x="1" y="7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98"/>
            <p:cNvSpPr/>
            <p:nvPr/>
          </p:nvSpPr>
          <p:spPr>
            <a:xfrm>
              <a:off x="2334625" y="1795491"/>
              <a:ext cx="1534" cy="14"/>
            </a:xfrm>
            <a:custGeom>
              <a:avLst/>
              <a:gdLst/>
              <a:ahLst/>
              <a:cxnLst/>
              <a:rect l="l" t="t" r="r" b="b"/>
              <a:pathLst>
                <a:path w="113" h="1" extrusionOk="0">
                  <a:moveTo>
                    <a:pt x="113" y="0"/>
                  </a:moveTo>
                  <a:lnTo>
                    <a:pt x="113"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98"/>
            <p:cNvSpPr/>
            <p:nvPr/>
          </p:nvSpPr>
          <p:spPr>
            <a:xfrm>
              <a:off x="2312765" y="1818355"/>
              <a:ext cx="434" cy="204"/>
            </a:xfrm>
            <a:custGeom>
              <a:avLst/>
              <a:gdLst/>
              <a:ahLst/>
              <a:cxnLst/>
              <a:rect l="l" t="t" r="r" b="b"/>
              <a:pathLst>
                <a:path w="32" h="15" extrusionOk="0">
                  <a:moveTo>
                    <a:pt x="32"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98"/>
            <p:cNvSpPr/>
            <p:nvPr/>
          </p:nvSpPr>
          <p:spPr>
            <a:xfrm>
              <a:off x="2311530" y="1818776"/>
              <a:ext cx="434" cy="109"/>
            </a:xfrm>
            <a:custGeom>
              <a:avLst/>
              <a:gdLst/>
              <a:ahLst/>
              <a:cxnLst/>
              <a:rect l="l" t="t" r="r" b="b"/>
              <a:pathLst>
                <a:path w="32" h="8" extrusionOk="0">
                  <a:moveTo>
                    <a:pt x="3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98"/>
            <p:cNvSpPr/>
            <p:nvPr/>
          </p:nvSpPr>
          <p:spPr>
            <a:xfrm>
              <a:off x="2314571" y="1817025"/>
              <a:ext cx="584" cy="489"/>
            </a:xfrm>
            <a:custGeom>
              <a:avLst/>
              <a:gdLst/>
              <a:ahLst/>
              <a:cxnLst/>
              <a:rect l="l" t="t" r="r" b="b"/>
              <a:pathLst>
                <a:path w="43" h="36" extrusionOk="0">
                  <a:moveTo>
                    <a:pt x="43" y="0"/>
                  </a:moveTo>
                  <a:cubicBezTo>
                    <a:pt x="29" y="14"/>
                    <a:pt x="15" y="25"/>
                    <a:pt x="1" y="35"/>
                  </a:cubicBezTo>
                  <a:cubicBezTo>
                    <a:pt x="15" y="25"/>
                    <a:pt x="29" y="14"/>
                    <a:pt x="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98"/>
            <p:cNvSpPr/>
            <p:nvPr/>
          </p:nvSpPr>
          <p:spPr>
            <a:xfrm>
              <a:off x="2310959" y="1818926"/>
              <a:ext cx="394" cy="54"/>
            </a:xfrm>
            <a:custGeom>
              <a:avLst/>
              <a:gdLst/>
              <a:ahLst/>
              <a:cxnLst/>
              <a:rect l="l" t="t" r="r" b="b"/>
              <a:pathLst>
                <a:path w="29" h="4" extrusionOk="0">
                  <a:moveTo>
                    <a:pt x="28" y="0"/>
                  </a:moveTo>
                  <a:cubicBezTo>
                    <a:pt x="18" y="0"/>
                    <a:pt x="11" y="0"/>
                    <a:pt x="0" y="4"/>
                  </a:cubicBezTo>
                  <a:cubicBezTo>
                    <a:pt x="11" y="0"/>
                    <a:pt x="18" y="0"/>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98"/>
            <p:cNvSpPr/>
            <p:nvPr/>
          </p:nvSpPr>
          <p:spPr>
            <a:xfrm>
              <a:off x="2313376" y="1818016"/>
              <a:ext cx="448" cy="258"/>
            </a:xfrm>
            <a:custGeom>
              <a:avLst/>
              <a:gdLst/>
              <a:ahLst/>
              <a:cxnLst/>
              <a:rect l="l" t="t" r="r" b="b"/>
              <a:pathLst>
                <a:path w="33" h="19" extrusionOk="0">
                  <a:moveTo>
                    <a:pt x="33" y="1"/>
                  </a:moveTo>
                  <a:cubicBezTo>
                    <a:pt x="22" y="8"/>
                    <a:pt x="12" y="11"/>
                    <a:pt x="1" y="18"/>
                  </a:cubicBezTo>
                  <a:cubicBezTo>
                    <a:pt x="12" y="11"/>
                    <a:pt x="22" y="8"/>
                    <a:pt x="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98"/>
            <p:cNvSpPr/>
            <p:nvPr/>
          </p:nvSpPr>
          <p:spPr>
            <a:xfrm>
              <a:off x="2314001" y="1817595"/>
              <a:ext cx="448" cy="299"/>
            </a:xfrm>
            <a:custGeom>
              <a:avLst/>
              <a:gdLst/>
              <a:ahLst/>
              <a:cxnLst/>
              <a:rect l="l" t="t" r="r" b="b"/>
              <a:pathLst>
                <a:path w="33" h="22" extrusionOk="0">
                  <a:moveTo>
                    <a:pt x="32" y="0"/>
                  </a:moveTo>
                  <a:cubicBezTo>
                    <a:pt x="18" y="7"/>
                    <a:pt x="11" y="14"/>
                    <a:pt x="1" y="21"/>
                  </a:cubicBezTo>
                  <a:cubicBezTo>
                    <a:pt x="11" y="18"/>
                    <a:pt x="22"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98"/>
            <p:cNvSpPr/>
            <p:nvPr/>
          </p:nvSpPr>
          <p:spPr>
            <a:xfrm>
              <a:off x="2305963" y="1817405"/>
              <a:ext cx="4250" cy="1534"/>
            </a:xfrm>
            <a:custGeom>
              <a:avLst/>
              <a:gdLst/>
              <a:ahLst/>
              <a:cxnLst/>
              <a:rect l="l" t="t" r="r" b="b"/>
              <a:pathLst>
                <a:path w="313" h="113" extrusionOk="0">
                  <a:moveTo>
                    <a:pt x="312" y="112"/>
                  </a:moveTo>
                  <a:cubicBezTo>
                    <a:pt x="204" y="91"/>
                    <a:pt x="99" y="53"/>
                    <a:pt x="1" y="0"/>
                  </a:cubicBezTo>
                  <a:cubicBezTo>
                    <a:pt x="99" y="53"/>
                    <a:pt x="204" y="91"/>
                    <a:pt x="312"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98"/>
            <p:cNvSpPr/>
            <p:nvPr/>
          </p:nvSpPr>
          <p:spPr>
            <a:xfrm>
              <a:off x="2312141" y="1818586"/>
              <a:ext cx="448" cy="163"/>
            </a:xfrm>
            <a:custGeom>
              <a:avLst/>
              <a:gdLst/>
              <a:ahLst/>
              <a:cxnLst/>
              <a:rect l="l" t="t" r="r" b="b"/>
              <a:pathLst>
                <a:path w="33" h="12" extrusionOk="0">
                  <a:moveTo>
                    <a:pt x="3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98"/>
            <p:cNvSpPr/>
            <p:nvPr/>
          </p:nvSpPr>
          <p:spPr>
            <a:xfrm>
              <a:off x="2305447" y="1817120"/>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98"/>
            <p:cNvSpPr/>
            <p:nvPr/>
          </p:nvSpPr>
          <p:spPr>
            <a:xfrm>
              <a:off x="2310199" y="1818966"/>
              <a:ext cx="584" cy="14"/>
            </a:xfrm>
            <a:custGeom>
              <a:avLst/>
              <a:gdLst/>
              <a:ahLst/>
              <a:cxnLst/>
              <a:rect l="l" t="t" r="r" b="b"/>
              <a:pathLst>
                <a:path w="43" h="1" extrusionOk="0">
                  <a:moveTo>
                    <a:pt x="35" y="1"/>
                  </a:moveTo>
                  <a:lnTo>
                    <a:pt x="42" y="1"/>
                  </a:lnTo>
                  <a:cubicBezTo>
                    <a:pt x="28" y="1"/>
                    <a:pt x="14" y="1"/>
                    <a:pt x="0" y="1"/>
                  </a:cubicBezTo>
                  <a:cubicBezTo>
                    <a:pt x="11" y="1"/>
                    <a:pt x="25" y="1"/>
                    <a:pt x="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98"/>
            <p:cNvSpPr/>
            <p:nvPr/>
          </p:nvSpPr>
          <p:spPr>
            <a:xfrm>
              <a:off x="2431555" y="1853331"/>
              <a:ext cx="57338" cy="63991"/>
            </a:xfrm>
            <a:custGeom>
              <a:avLst/>
              <a:gdLst/>
              <a:ahLst/>
              <a:cxnLst/>
              <a:rect l="l" t="t" r="r" b="b"/>
              <a:pathLst>
                <a:path w="4223" h="4713" extrusionOk="0">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98"/>
            <p:cNvSpPr/>
            <p:nvPr/>
          </p:nvSpPr>
          <p:spPr>
            <a:xfrm>
              <a:off x="2455845" y="1870778"/>
              <a:ext cx="625" cy="489"/>
            </a:xfrm>
            <a:custGeom>
              <a:avLst/>
              <a:gdLst/>
              <a:ahLst/>
              <a:cxnLst/>
              <a:rect l="l" t="t" r="r" b="b"/>
              <a:pathLst>
                <a:path w="46" h="36" extrusionOk="0">
                  <a:moveTo>
                    <a:pt x="0" y="1"/>
                  </a:moveTo>
                  <a:cubicBezTo>
                    <a:pt x="18" y="11"/>
                    <a:pt x="32" y="22"/>
                    <a:pt x="46" y="36"/>
                  </a:cubicBezTo>
                  <a:cubicBezTo>
                    <a:pt x="32" y="22"/>
                    <a:pt x="18"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98"/>
            <p:cNvSpPr/>
            <p:nvPr/>
          </p:nvSpPr>
          <p:spPr>
            <a:xfrm>
              <a:off x="2453550" y="1892787"/>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98"/>
            <p:cNvSpPr/>
            <p:nvPr/>
          </p:nvSpPr>
          <p:spPr>
            <a:xfrm>
              <a:off x="2455791" y="1870737"/>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98"/>
            <p:cNvSpPr/>
            <p:nvPr/>
          </p:nvSpPr>
          <p:spPr>
            <a:xfrm>
              <a:off x="2453414" y="189288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98"/>
            <p:cNvSpPr/>
            <p:nvPr/>
          </p:nvSpPr>
          <p:spPr>
            <a:xfrm>
              <a:off x="2454270" y="1870357"/>
              <a:ext cx="1059" cy="204"/>
            </a:xfrm>
            <a:custGeom>
              <a:avLst/>
              <a:gdLst/>
              <a:ahLst/>
              <a:cxnLst/>
              <a:rect l="l" t="t" r="r" b="b"/>
              <a:pathLst>
                <a:path w="78" h="15" extrusionOk="0">
                  <a:moveTo>
                    <a:pt x="78" y="14"/>
                  </a:moveTo>
                  <a:cubicBezTo>
                    <a:pt x="53" y="4"/>
                    <a:pt x="25" y="0"/>
                    <a:pt x="0" y="4"/>
                  </a:cubicBezTo>
                  <a:lnTo>
                    <a:pt x="0" y="4"/>
                  </a:lnTo>
                  <a:cubicBezTo>
                    <a:pt x="25" y="0"/>
                    <a:pt x="53" y="4"/>
                    <a:pt x="7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98"/>
            <p:cNvSpPr/>
            <p:nvPr/>
          </p:nvSpPr>
          <p:spPr>
            <a:xfrm>
              <a:off x="2422037" y="1845619"/>
              <a:ext cx="5961" cy="9912"/>
            </a:xfrm>
            <a:custGeom>
              <a:avLst/>
              <a:gdLst/>
              <a:ahLst/>
              <a:cxnLst/>
              <a:rect l="l" t="t" r="r" b="b"/>
              <a:pathLst>
                <a:path w="439" h="730" extrusionOk="0">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98"/>
            <p:cNvSpPr/>
            <p:nvPr/>
          </p:nvSpPr>
          <p:spPr>
            <a:xfrm>
              <a:off x="2425553" y="1855571"/>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98"/>
            <p:cNvSpPr/>
            <p:nvPr/>
          </p:nvSpPr>
          <p:spPr>
            <a:xfrm>
              <a:off x="2422852" y="1853956"/>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98"/>
            <p:cNvSpPr/>
            <p:nvPr/>
          </p:nvSpPr>
          <p:spPr>
            <a:xfrm>
              <a:off x="2422037" y="1852761"/>
              <a:ext cx="109" cy="204"/>
            </a:xfrm>
            <a:custGeom>
              <a:avLst/>
              <a:gdLst/>
              <a:ahLst/>
              <a:cxnLst/>
              <a:rect l="l" t="t" r="r" b="b"/>
              <a:pathLst>
                <a:path w="8" h="15" extrusionOk="0">
                  <a:moveTo>
                    <a:pt x="1" y="1"/>
                  </a:moveTo>
                  <a:lnTo>
                    <a:pt x="8"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98"/>
            <p:cNvSpPr/>
            <p:nvPr/>
          </p:nvSpPr>
          <p:spPr>
            <a:xfrm>
              <a:off x="2422186" y="1853046"/>
              <a:ext cx="584" cy="869"/>
            </a:xfrm>
            <a:custGeom>
              <a:avLst/>
              <a:gdLst/>
              <a:ahLst/>
              <a:cxnLst/>
              <a:rect l="l" t="t" r="r" b="b"/>
              <a:pathLst>
                <a:path w="43" h="64" extrusionOk="0">
                  <a:moveTo>
                    <a:pt x="42" y="64"/>
                  </a:moveTo>
                  <a:cubicBezTo>
                    <a:pt x="28" y="43"/>
                    <a:pt x="14" y="22"/>
                    <a:pt x="0" y="1"/>
                  </a:cubicBezTo>
                  <a:cubicBezTo>
                    <a:pt x="14" y="22"/>
                    <a:pt x="28" y="43"/>
                    <a:pt x="42" y="6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98"/>
            <p:cNvSpPr/>
            <p:nvPr/>
          </p:nvSpPr>
          <p:spPr>
            <a:xfrm>
              <a:off x="2425988" y="18556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98"/>
            <p:cNvSpPr/>
            <p:nvPr/>
          </p:nvSpPr>
          <p:spPr>
            <a:xfrm>
              <a:off x="2424508" y="18552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98"/>
            <p:cNvSpPr/>
            <p:nvPr/>
          </p:nvSpPr>
          <p:spPr>
            <a:xfrm>
              <a:off x="2424141" y="1855096"/>
              <a:ext cx="380" cy="149"/>
            </a:xfrm>
            <a:custGeom>
              <a:avLst/>
              <a:gdLst/>
              <a:ahLst/>
              <a:cxnLst/>
              <a:rect l="l" t="t" r="r" b="b"/>
              <a:pathLst>
                <a:path w="28" h="11" extrusionOk="0">
                  <a:moveTo>
                    <a:pt x="0" y="0"/>
                  </a:moveTo>
                  <a:cubicBezTo>
                    <a:pt x="10" y="4"/>
                    <a:pt x="17" y="7"/>
                    <a:pt x="28" y="11"/>
                  </a:cubicBezTo>
                  <a:cubicBezTo>
                    <a:pt x="21" y="7"/>
                    <a:pt x="1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98"/>
            <p:cNvSpPr/>
            <p:nvPr/>
          </p:nvSpPr>
          <p:spPr>
            <a:xfrm>
              <a:off x="2423137" y="1854281"/>
              <a:ext cx="339" cy="353"/>
            </a:xfrm>
            <a:custGeom>
              <a:avLst/>
              <a:gdLst/>
              <a:ahLst/>
              <a:cxnLst/>
              <a:rect l="l" t="t" r="r" b="b"/>
              <a:pathLst>
                <a:path w="25" h="26" extrusionOk="0">
                  <a:moveTo>
                    <a:pt x="25" y="25"/>
                  </a:moveTo>
                  <a:cubicBezTo>
                    <a:pt x="14" y="18"/>
                    <a:pt x="7" y="11"/>
                    <a:pt x="0" y="1"/>
                  </a:cubicBezTo>
                  <a:cubicBezTo>
                    <a:pt x="7" y="11"/>
                    <a:pt x="14" y="18"/>
                    <a:pt x="2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98"/>
            <p:cNvSpPr/>
            <p:nvPr/>
          </p:nvSpPr>
          <p:spPr>
            <a:xfrm>
              <a:off x="2423843" y="1854906"/>
              <a:ext cx="299" cy="204"/>
            </a:xfrm>
            <a:custGeom>
              <a:avLst/>
              <a:gdLst/>
              <a:ahLst/>
              <a:cxnLst/>
              <a:rect l="l" t="t" r="r" b="b"/>
              <a:pathLst>
                <a:path w="22" h="15" extrusionOk="0">
                  <a:moveTo>
                    <a:pt x="22" y="14"/>
                  </a:moveTo>
                  <a:cubicBezTo>
                    <a:pt x="15" y="7"/>
                    <a:pt x="8" y="4"/>
                    <a:pt x="1" y="0"/>
                  </a:cubicBezTo>
                  <a:cubicBezTo>
                    <a:pt x="8" y="4"/>
                    <a:pt x="15" y="7"/>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98"/>
            <p:cNvSpPr/>
            <p:nvPr/>
          </p:nvSpPr>
          <p:spPr>
            <a:xfrm>
              <a:off x="2423422" y="1854621"/>
              <a:ext cx="339" cy="244"/>
            </a:xfrm>
            <a:custGeom>
              <a:avLst/>
              <a:gdLst/>
              <a:ahLst/>
              <a:cxnLst/>
              <a:rect l="l" t="t" r="r" b="b"/>
              <a:pathLst>
                <a:path w="25" h="18" extrusionOk="0">
                  <a:moveTo>
                    <a:pt x="25" y="18"/>
                  </a:moveTo>
                  <a:cubicBezTo>
                    <a:pt x="18" y="11"/>
                    <a:pt x="11" y="4"/>
                    <a:pt x="0" y="0"/>
                  </a:cubicBezTo>
                  <a:cubicBezTo>
                    <a:pt x="11" y="4"/>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98"/>
            <p:cNvSpPr/>
            <p:nvPr/>
          </p:nvSpPr>
          <p:spPr>
            <a:xfrm>
              <a:off x="2424847" y="1855381"/>
              <a:ext cx="720" cy="204"/>
            </a:xfrm>
            <a:custGeom>
              <a:avLst/>
              <a:gdLst/>
              <a:ahLst/>
              <a:cxnLst/>
              <a:rect l="l" t="t" r="r" b="b"/>
              <a:pathLst>
                <a:path w="53" h="15" extrusionOk="0">
                  <a:moveTo>
                    <a:pt x="53" y="14"/>
                  </a:moveTo>
                  <a:cubicBezTo>
                    <a:pt x="35" y="11"/>
                    <a:pt x="18" y="7"/>
                    <a:pt x="0" y="0"/>
                  </a:cubicBezTo>
                  <a:cubicBezTo>
                    <a:pt x="18" y="7"/>
                    <a:pt x="35" y="11"/>
                    <a:pt x="53"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98"/>
            <p:cNvSpPr/>
            <p:nvPr/>
          </p:nvSpPr>
          <p:spPr>
            <a:xfrm>
              <a:off x="2431365" y="1843827"/>
              <a:ext cx="33048" cy="26544"/>
            </a:xfrm>
            <a:custGeom>
              <a:avLst/>
              <a:gdLst/>
              <a:ahLst/>
              <a:cxnLst/>
              <a:rect l="l" t="t" r="r" b="b"/>
              <a:pathLst>
                <a:path w="2434" h="1955" extrusionOk="0">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98"/>
            <p:cNvSpPr/>
            <p:nvPr/>
          </p:nvSpPr>
          <p:spPr>
            <a:xfrm>
              <a:off x="2435682" y="1868117"/>
              <a:ext cx="258" cy="163"/>
            </a:xfrm>
            <a:custGeom>
              <a:avLst/>
              <a:gdLst/>
              <a:ahLst/>
              <a:cxnLst/>
              <a:rect l="l" t="t" r="r" b="b"/>
              <a:pathLst>
                <a:path w="19" h="12" extrusionOk="0">
                  <a:moveTo>
                    <a:pt x="18"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98"/>
            <p:cNvSpPr/>
            <p:nvPr/>
          </p:nvSpPr>
          <p:spPr>
            <a:xfrm>
              <a:off x="2432695" y="1865035"/>
              <a:ext cx="204" cy="299"/>
            </a:xfrm>
            <a:custGeom>
              <a:avLst/>
              <a:gdLst/>
              <a:ahLst/>
              <a:cxnLst/>
              <a:rect l="l" t="t" r="r" b="b"/>
              <a:pathLst>
                <a:path w="15" h="22" extrusionOk="0">
                  <a:moveTo>
                    <a:pt x="14"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98"/>
            <p:cNvSpPr/>
            <p:nvPr/>
          </p:nvSpPr>
          <p:spPr>
            <a:xfrm>
              <a:off x="2435397" y="1867886"/>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98"/>
            <p:cNvSpPr/>
            <p:nvPr/>
          </p:nvSpPr>
          <p:spPr>
            <a:xfrm>
              <a:off x="2439538" y="1869027"/>
              <a:ext cx="11174" cy="1249"/>
            </a:xfrm>
            <a:custGeom>
              <a:avLst/>
              <a:gdLst/>
              <a:ahLst/>
              <a:cxnLst/>
              <a:rect l="l" t="t" r="r" b="b"/>
              <a:pathLst>
                <a:path w="823" h="92" extrusionOk="0">
                  <a:moveTo>
                    <a:pt x="0" y="0"/>
                  </a:moveTo>
                  <a:lnTo>
                    <a:pt x="0" y="0"/>
                  </a:lnTo>
                  <a:cubicBezTo>
                    <a:pt x="231" y="32"/>
                    <a:pt x="571" y="70"/>
                    <a:pt x="823" y="91"/>
                  </a:cubicBezTo>
                  <a:cubicBezTo>
                    <a:pt x="581" y="70"/>
                    <a:pt x="235"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98"/>
            <p:cNvSpPr/>
            <p:nvPr/>
          </p:nvSpPr>
          <p:spPr>
            <a:xfrm>
              <a:off x="2435967" y="1868266"/>
              <a:ext cx="163" cy="149"/>
            </a:xfrm>
            <a:custGeom>
              <a:avLst/>
              <a:gdLst/>
              <a:ahLst/>
              <a:cxnLst/>
              <a:rect l="l" t="t" r="r" b="b"/>
              <a:pathLst>
                <a:path w="12" h="11" extrusionOk="0">
                  <a:moveTo>
                    <a:pt x="11" y="11"/>
                  </a:moveTo>
                  <a:lnTo>
                    <a:pt x="11"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98"/>
            <p:cNvSpPr/>
            <p:nvPr/>
          </p:nvSpPr>
          <p:spPr>
            <a:xfrm>
              <a:off x="2432315" y="1864505"/>
              <a:ext cx="244" cy="353"/>
            </a:xfrm>
            <a:custGeom>
              <a:avLst/>
              <a:gdLst/>
              <a:ahLst/>
              <a:cxnLst/>
              <a:rect l="l" t="t" r="r" b="b"/>
              <a:pathLst>
                <a:path w="18" h="26" extrusionOk="0">
                  <a:moveTo>
                    <a:pt x="1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98"/>
            <p:cNvSpPr/>
            <p:nvPr/>
          </p:nvSpPr>
          <p:spPr>
            <a:xfrm>
              <a:off x="2431365" y="1862645"/>
              <a:ext cx="149" cy="353"/>
            </a:xfrm>
            <a:custGeom>
              <a:avLst/>
              <a:gdLst/>
              <a:ahLst/>
              <a:cxnLst/>
              <a:rect l="l" t="t" r="r" b="b"/>
              <a:pathLst>
                <a:path w="11" h="26" extrusionOk="0">
                  <a:moveTo>
                    <a:pt x="0" y="1"/>
                  </a:moveTo>
                  <a:cubicBezTo>
                    <a:pt x="4" y="8"/>
                    <a:pt x="7" y="15"/>
                    <a:pt x="11" y="26"/>
                  </a:cubicBezTo>
                  <a:cubicBezTo>
                    <a:pt x="7"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98"/>
            <p:cNvSpPr/>
            <p:nvPr/>
          </p:nvSpPr>
          <p:spPr>
            <a:xfrm>
              <a:off x="2435071" y="1867601"/>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98"/>
            <p:cNvSpPr/>
            <p:nvPr/>
          </p:nvSpPr>
          <p:spPr>
            <a:xfrm>
              <a:off x="2433021" y="1865551"/>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98"/>
            <p:cNvSpPr/>
            <p:nvPr/>
          </p:nvSpPr>
          <p:spPr>
            <a:xfrm>
              <a:off x="2434732" y="1867316"/>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98"/>
            <p:cNvSpPr/>
            <p:nvPr/>
          </p:nvSpPr>
          <p:spPr>
            <a:xfrm>
              <a:off x="2433456" y="1865985"/>
              <a:ext cx="299" cy="339"/>
            </a:xfrm>
            <a:custGeom>
              <a:avLst/>
              <a:gdLst/>
              <a:ahLst/>
              <a:cxnLst/>
              <a:rect l="l" t="t" r="r" b="b"/>
              <a:pathLst>
                <a:path w="22" h="25" extrusionOk="0">
                  <a:moveTo>
                    <a:pt x="21"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98"/>
            <p:cNvSpPr/>
            <p:nvPr/>
          </p:nvSpPr>
          <p:spPr>
            <a:xfrm>
              <a:off x="2434352" y="1866936"/>
              <a:ext cx="258" cy="244"/>
            </a:xfrm>
            <a:custGeom>
              <a:avLst/>
              <a:gdLst/>
              <a:ahLst/>
              <a:cxnLst/>
              <a:rect l="l" t="t" r="r" b="b"/>
              <a:pathLst>
                <a:path w="19" h="18" extrusionOk="0">
                  <a:moveTo>
                    <a:pt x="18"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98"/>
            <p:cNvSpPr/>
            <p:nvPr/>
          </p:nvSpPr>
          <p:spPr>
            <a:xfrm>
              <a:off x="2431935" y="1863840"/>
              <a:ext cx="244" cy="448"/>
            </a:xfrm>
            <a:custGeom>
              <a:avLst/>
              <a:gdLst/>
              <a:ahLst/>
              <a:cxnLst/>
              <a:rect l="l" t="t" r="r" b="b"/>
              <a:pathLst>
                <a:path w="18" h="33" extrusionOk="0">
                  <a:moveTo>
                    <a:pt x="18" y="32"/>
                  </a:moveTo>
                  <a:cubicBezTo>
                    <a:pt x="11" y="22"/>
                    <a:pt x="7" y="11"/>
                    <a:pt x="0" y="1"/>
                  </a:cubicBezTo>
                  <a:cubicBezTo>
                    <a:pt x="7" y="11"/>
                    <a:pt x="11" y="22"/>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98"/>
            <p:cNvSpPr/>
            <p:nvPr/>
          </p:nvSpPr>
          <p:spPr>
            <a:xfrm>
              <a:off x="2433836" y="1866460"/>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98"/>
            <p:cNvSpPr/>
            <p:nvPr/>
          </p:nvSpPr>
          <p:spPr>
            <a:xfrm>
              <a:off x="2431595" y="1863134"/>
              <a:ext cx="258" cy="625"/>
            </a:xfrm>
            <a:custGeom>
              <a:avLst/>
              <a:gdLst/>
              <a:ahLst/>
              <a:cxnLst/>
              <a:rect l="l" t="t" r="r" b="b"/>
              <a:pathLst>
                <a:path w="19" h="46" extrusionOk="0">
                  <a:moveTo>
                    <a:pt x="18" y="46"/>
                  </a:moveTo>
                  <a:cubicBezTo>
                    <a:pt x="11" y="32"/>
                    <a:pt x="4" y="14"/>
                    <a:pt x="1" y="0"/>
                  </a:cubicBezTo>
                  <a:cubicBezTo>
                    <a:pt x="4" y="14"/>
                    <a:pt x="11" y="32"/>
                    <a:pt x="18"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98"/>
            <p:cNvSpPr/>
            <p:nvPr/>
          </p:nvSpPr>
          <p:spPr>
            <a:xfrm>
              <a:off x="2452274" y="1864560"/>
              <a:ext cx="2295" cy="5811"/>
            </a:xfrm>
            <a:custGeom>
              <a:avLst/>
              <a:gdLst/>
              <a:ahLst/>
              <a:cxnLst/>
              <a:rect l="l" t="t" r="r" b="b"/>
              <a:pathLst>
                <a:path w="169" h="428" extrusionOk="0">
                  <a:moveTo>
                    <a:pt x="0" y="427"/>
                  </a:moveTo>
                  <a:lnTo>
                    <a:pt x="16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98"/>
            <p:cNvSpPr/>
            <p:nvPr/>
          </p:nvSpPr>
          <p:spPr>
            <a:xfrm>
              <a:off x="2782384" y="1996356"/>
              <a:ext cx="29246" cy="38139"/>
            </a:xfrm>
            <a:custGeom>
              <a:avLst/>
              <a:gdLst/>
              <a:ahLst/>
              <a:cxnLst/>
              <a:rect l="l" t="t" r="r" b="b"/>
              <a:pathLst>
                <a:path w="2154" h="2809" extrusionOk="0">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98"/>
            <p:cNvSpPr/>
            <p:nvPr/>
          </p:nvSpPr>
          <p:spPr>
            <a:xfrm>
              <a:off x="2853543" y="1995460"/>
              <a:ext cx="70169" cy="41954"/>
            </a:xfrm>
            <a:custGeom>
              <a:avLst/>
              <a:gdLst/>
              <a:ahLst/>
              <a:cxnLst/>
              <a:rect l="l" t="t" r="r" b="b"/>
              <a:pathLst>
                <a:path w="5168" h="3090" extrusionOk="0">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98"/>
            <p:cNvSpPr/>
            <p:nvPr/>
          </p:nvSpPr>
          <p:spPr>
            <a:xfrm>
              <a:off x="2791942"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98"/>
            <p:cNvSpPr/>
            <p:nvPr/>
          </p:nvSpPr>
          <p:spPr>
            <a:xfrm>
              <a:off x="2790367" y="2002059"/>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98"/>
            <p:cNvSpPr/>
            <p:nvPr/>
          </p:nvSpPr>
          <p:spPr>
            <a:xfrm>
              <a:off x="2792458" y="2002154"/>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98"/>
            <p:cNvSpPr/>
            <p:nvPr/>
          </p:nvSpPr>
          <p:spPr>
            <a:xfrm>
              <a:off x="2790843" y="2002113"/>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98"/>
            <p:cNvSpPr/>
            <p:nvPr/>
          </p:nvSpPr>
          <p:spPr>
            <a:xfrm>
              <a:off x="2793463" y="2002059"/>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98"/>
            <p:cNvSpPr/>
            <p:nvPr/>
          </p:nvSpPr>
          <p:spPr>
            <a:xfrm>
              <a:off x="2792947" y="2002113"/>
              <a:ext cx="380" cy="14"/>
            </a:xfrm>
            <a:custGeom>
              <a:avLst/>
              <a:gdLst/>
              <a:ahLst/>
              <a:cxnLst/>
              <a:rect l="l" t="t" r="r" b="b"/>
              <a:pathLst>
                <a:path w="28"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98"/>
            <p:cNvSpPr/>
            <p:nvPr/>
          </p:nvSpPr>
          <p:spPr>
            <a:xfrm>
              <a:off x="2793938" y="2002018"/>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98"/>
            <p:cNvSpPr/>
            <p:nvPr/>
          </p:nvSpPr>
          <p:spPr>
            <a:xfrm>
              <a:off x="2788657" y="2001448"/>
              <a:ext cx="353" cy="244"/>
            </a:xfrm>
            <a:custGeom>
              <a:avLst/>
              <a:gdLst/>
              <a:ahLst/>
              <a:cxnLst/>
              <a:rect l="l" t="t" r="r" b="b"/>
              <a:pathLst>
                <a:path w="26" h="18" extrusionOk="0">
                  <a:moveTo>
                    <a:pt x="1" y="0"/>
                  </a:moveTo>
                  <a:cubicBezTo>
                    <a:pt x="8" y="7"/>
                    <a:pt x="15" y="11"/>
                    <a:pt x="25"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98"/>
            <p:cNvSpPr/>
            <p:nvPr/>
          </p:nvSpPr>
          <p:spPr>
            <a:xfrm>
              <a:off x="2783524" y="1996546"/>
              <a:ext cx="394" cy="68"/>
            </a:xfrm>
            <a:custGeom>
              <a:avLst/>
              <a:gdLst/>
              <a:ahLst/>
              <a:cxnLst/>
              <a:rect l="l" t="t" r="r" b="b"/>
              <a:pathLst>
                <a:path w="29" h="5" extrusionOk="0">
                  <a:moveTo>
                    <a:pt x="1" y="1"/>
                  </a:moveTo>
                  <a:lnTo>
                    <a:pt x="29"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98"/>
            <p:cNvSpPr/>
            <p:nvPr/>
          </p:nvSpPr>
          <p:spPr>
            <a:xfrm>
              <a:off x="2782343" y="1996506"/>
              <a:ext cx="244" cy="14"/>
            </a:xfrm>
            <a:custGeom>
              <a:avLst/>
              <a:gdLst/>
              <a:ahLst/>
              <a:cxnLst/>
              <a:rect l="l" t="t" r="r" b="b"/>
              <a:pathLst>
                <a:path w="18" h="1" extrusionOk="0">
                  <a:moveTo>
                    <a:pt x="0" y="0"/>
                  </a:moveTo>
                  <a:lnTo>
                    <a:pt x="0" y="0"/>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98"/>
            <p:cNvSpPr/>
            <p:nvPr/>
          </p:nvSpPr>
          <p:spPr>
            <a:xfrm>
              <a:off x="2789471" y="200186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98"/>
            <p:cNvSpPr/>
            <p:nvPr/>
          </p:nvSpPr>
          <p:spPr>
            <a:xfrm>
              <a:off x="2789091" y="200173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98"/>
            <p:cNvSpPr/>
            <p:nvPr/>
          </p:nvSpPr>
          <p:spPr>
            <a:xfrm>
              <a:off x="2789892" y="2001964"/>
              <a:ext cx="299" cy="109"/>
            </a:xfrm>
            <a:custGeom>
              <a:avLst/>
              <a:gdLst/>
              <a:ahLst/>
              <a:cxnLst/>
              <a:rect l="l" t="t" r="r" b="b"/>
              <a:pathLst>
                <a:path w="22" h="8" extrusionOk="0">
                  <a:moveTo>
                    <a:pt x="1" y="1"/>
                  </a:moveTo>
                  <a:lnTo>
                    <a:pt x="2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98"/>
            <p:cNvSpPr/>
            <p:nvPr/>
          </p:nvSpPr>
          <p:spPr>
            <a:xfrm>
              <a:off x="2794943" y="200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98"/>
            <p:cNvSpPr/>
            <p:nvPr/>
          </p:nvSpPr>
          <p:spPr>
            <a:xfrm>
              <a:off x="2796083" y="200025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98"/>
            <p:cNvSpPr/>
            <p:nvPr/>
          </p:nvSpPr>
          <p:spPr>
            <a:xfrm>
              <a:off x="2791847"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98"/>
            <p:cNvSpPr/>
            <p:nvPr/>
          </p:nvSpPr>
          <p:spPr>
            <a:xfrm>
              <a:off x="2794563" y="2001923"/>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98"/>
            <p:cNvSpPr/>
            <p:nvPr/>
          </p:nvSpPr>
          <p:spPr>
            <a:xfrm>
              <a:off x="2794794" y="200192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98"/>
            <p:cNvSpPr/>
            <p:nvPr/>
          </p:nvSpPr>
          <p:spPr>
            <a:xfrm>
              <a:off x="2796124" y="2000022"/>
              <a:ext cx="68" cy="149"/>
            </a:xfrm>
            <a:custGeom>
              <a:avLst/>
              <a:gdLst/>
              <a:ahLst/>
              <a:cxnLst/>
              <a:rect l="l" t="t" r="r" b="b"/>
              <a:pathLst>
                <a:path w="5" h="11" extrusionOk="0">
                  <a:moveTo>
                    <a:pt x="1" y="11"/>
                  </a:moveTo>
                  <a:cubicBezTo>
                    <a:pt x="1" y="7"/>
                    <a:pt x="1" y="4"/>
                    <a:pt x="4" y="0"/>
                  </a:cubicBez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98"/>
            <p:cNvSpPr/>
            <p:nvPr/>
          </p:nvSpPr>
          <p:spPr>
            <a:xfrm>
              <a:off x="2796749" y="199916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98"/>
            <p:cNvSpPr/>
            <p:nvPr/>
          </p:nvSpPr>
          <p:spPr>
            <a:xfrm>
              <a:off x="2796559" y="1999208"/>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98"/>
            <p:cNvSpPr/>
            <p:nvPr/>
          </p:nvSpPr>
          <p:spPr>
            <a:xfrm>
              <a:off x="2796178" y="1999737"/>
              <a:ext cx="54" cy="204"/>
            </a:xfrm>
            <a:custGeom>
              <a:avLst/>
              <a:gdLst/>
              <a:ahLst/>
              <a:cxnLst/>
              <a:rect l="l" t="t" r="r" b="b"/>
              <a:pathLst>
                <a:path w="4" h="15" extrusionOk="0">
                  <a:moveTo>
                    <a:pt x="0" y="14"/>
                  </a:moveTo>
                  <a:cubicBezTo>
                    <a:pt x="0" y="11"/>
                    <a:pt x="4" y="7"/>
                    <a:pt x="4" y="0"/>
                  </a:cubicBezTo>
                  <a:cubicBezTo>
                    <a:pt x="4" y="7"/>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98"/>
            <p:cNvSpPr/>
            <p:nvPr/>
          </p:nvSpPr>
          <p:spPr>
            <a:xfrm>
              <a:off x="2796369" y="1999398"/>
              <a:ext cx="149" cy="109"/>
            </a:xfrm>
            <a:custGeom>
              <a:avLst/>
              <a:gdLst/>
              <a:ahLst/>
              <a:cxnLst/>
              <a:rect l="l" t="t" r="r" b="b"/>
              <a:pathLst>
                <a:path w="11" h="8" extrusionOk="0">
                  <a:moveTo>
                    <a:pt x="0" y="8"/>
                  </a:moveTo>
                  <a:cubicBezTo>
                    <a:pt x="4" y="4"/>
                    <a:pt x="7" y="1"/>
                    <a:pt x="11" y="1"/>
                  </a:cubicBezTo>
                  <a:cubicBezTo>
                    <a:pt x="7" y="1"/>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98"/>
            <p:cNvSpPr/>
            <p:nvPr/>
          </p:nvSpPr>
          <p:spPr>
            <a:xfrm>
              <a:off x="2796274" y="1999547"/>
              <a:ext cx="109" cy="204"/>
            </a:xfrm>
            <a:custGeom>
              <a:avLst/>
              <a:gdLst/>
              <a:ahLst/>
              <a:cxnLst/>
              <a:rect l="l" t="t" r="r" b="b"/>
              <a:pathLst>
                <a:path w="8" h="15" extrusionOk="0">
                  <a:moveTo>
                    <a:pt x="0" y="14"/>
                  </a:moveTo>
                  <a:cubicBezTo>
                    <a:pt x="0" y="11"/>
                    <a:pt x="4" y="4"/>
                    <a:pt x="7" y="0"/>
                  </a:cubicBezTo>
                  <a:cubicBezTo>
                    <a:pt x="4"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98"/>
            <p:cNvSpPr/>
            <p:nvPr/>
          </p:nvSpPr>
          <p:spPr>
            <a:xfrm>
              <a:off x="2794223" y="2001964"/>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98"/>
            <p:cNvSpPr/>
            <p:nvPr/>
          </p:nvSpPr>
          <p:spPr>
            <a:xfrm>
              <a:off x="2887582" y="2010097"/>
              <a:ext cx="6572" cy="4100"/>
            </a:xfrm>
            <a:custGeom>
              <a:avLst/>
              <a:gdLst/>
              <a:ahLst/>
              <a:cxnLst/>
              <a:rect l="l" t="t" r="r" b="b"/>
              <a:pathLst>
                <a:path w="484" h="302" extrusionOk="0">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98"/>
            <p:cNvSpPr/>
            <p:nvPr/>
          </p:nvSpPr>
          <p:spPr>
            <a:xfrm>
              <a:off x="2888668" y="2013192"/>
              <a:ext cx="204" cy="244"/>
            </a:xfrm>
            <a:custGeom>
              <a:avLst/>
              <a:gdLst/>
              <a:ahLst/>
              <a:cxnLst/>
              <a:rect l="l" t="t" r="r" b="b"/>
              <a:pathLst>
                <a:path w="15" h="18" extrusionOk="0">
                  <a:moveTo>
                    <a:pt x="1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98"/>
            <p:cNvSpPr/>
            <p:nvPr/>
          </p:nvSpPr>
          <p:spPr>
            <a:xfrm>
              <a:off x="2888913" y="2013478"/>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98"/>
            <p:cNvSpPr/>
            <p:nvPr/>
          </p:nvSpPr>
          <p:spPr>
            <a:xfrm>
              <a:off x="2888438" y="2012907"/>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98"/>
            <p:cNvSpPr/>
            <p:nvPr/>
          </p:nvSpPr>
          <p:spPr>
            <a:xfrm>
              <a:off x="2889049" y="201370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98"/>
            <p:cNvSpPr/>
            <p:nvPr/>
          </p:nvSpPr>
          <p:spPr>
            <a:xfrm>
              <a:off x="2887582" y="20115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98"/>
            <p:cNvSpPr/>
            <p:nvPr/>
          </p:nvSpPr>
          <p:spPr>
            <a:xfrm>
              <a:off x="2888247" y="201256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98"/>
            <p:cNvSpPr/>
            <p:nvPr/>
          </p:nvSpPr>
          <p:spPr>
            <a:xfrm>
              <a:off x="2889239" y="2013898"/>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98"/>
            <p:cNvSpPr/>
            <p:nvPr/>
          </p:nvSpPr>
          <p:spPr>
            <a:xfrm>
              <a:off x="2887908" y="2012093"/>
              <a:ext cx="204" cy="353"/>
            </a:xfrm>
            <a:custGeom>
              <a:avLst/>
              <a:gdLst/>
              <a:ahLst/>
              <a:cxnLst/>
              <a:rect l="l" t="t" r="r" b="b"/>
              <a:pathLst>
                <a:path w="15" h="26" extrusionOk="0">
                  <a:moveTo>
                    <a:pt x="15"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98"/>
            <p:cNvSpPr/>
            <p:nvPr/>
          </p:nvSpPr>
          <p:spPr>
            <a:xfrm>
              <a:off x="2889334" y="2014048"/>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98"/>
            <p:cNvSpPr/>
            <p:nvPr/>
          </p:nvSpPr>
          <p:spPr>
            <a:xfrm>
              <a:off x="2893801" y="2010246"/>
              <a:ext cx="14" cy="54"/>
            </a:xfrm>
            <a:custGeom>
              <a:avLst/>
              <a:gdLst/>
              <a:ahLst/>
              <a:cxnLst/>
              <a:rect l="l" t="t" r="r" b="b"/>
              <a:pathLst>
                <a:path w="1" h="4" extrusionOk="0">
                  <a:moveTo>
                    <a:pt x="1" y="0"/>
                  </a:moveTo>
                  <a:lnTo>
                    <a:pt x="1"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98"/>
            <p:cNvSpPr/>
            <p:nvPr/>
          </p:nvSpPr>
          <p:spPr>
            <a:xfrm>
              <a:off x="2889483" y="201414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98"/>
            <p:cNvSpPr/>
            <p:nvPr/>
          </p:nvSpPr>
          <p:spPr>
            <a:xfrm>
              <a:off x="2889578" y="2014238"/>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98"/>
            <p:cNvSpPr/>
            <p:nvPr/>
          </p:nvSpPr>
          <p:spPr>
            <a:xfrm>
              <a:off x="2889619" y="2014279"/>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98"/>
            <p:cNvSpPr/>
            <p:nvPr/>
          </p:nvSpPr>
          <p:spPr>
            <a:xfrm>
              <a:off x="2894181" y="2012188"/>
              <a:ext cx="68" cy="353"/>
            </a:xfrm>
            <a:custGeom>
              <a:avLst/>
              <a:gdLst/>
              <a:ahLst/>
              <a:cxnLst/>
              <a:rect l="l" t="t" r="r" b="b"/>
              <a:pathLst>
                <a:path w="5" h="26" extrusionOk="0">
                  <a:moveTo>
                    <a:pt x="1" y="1"/>
                  </a:moveTo>
                  <a:cubicBezTo>
                    <a:pt x="1" y="11"/>
                    <a:pt x="1" y="18"/>
                    <a:pt x="4" y="25"/>
                  </a:cubicBez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98"/>
            <p:cNvSpPr/>
            <p:nvPr/>
          </p:nvSpPr>
          <p:spPr>
            <a:xfrm>
              <a:off x="2893950" y="2010952"/>
              <a:ext cx="54" cy="299"/>
            </a:xfrm>
            <a:custGeom>
              <a:avLst/>
              <a:gdLst/>
              <a:ahLst/>
              <a:cxnLst/>
              <a:rect l="l" t="t" r="r" b="b"/>
              <a:pathLst>
                <a:path w="4" h="22" extrusionOk="0">
                  <a:moveTo>
                    <a:pt x="0" y="1"/>
                  </a:moveTo>
                  <a:lnTo>
                    <a:pt x="4"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98"/>
            <p:cNvSpPr/>
            <p:nvPr/>
          </p:nvSpPr>
          <p:spPr>
            <a:xfrm>
              <a:off x="2894045" y="2011387"/>
              <a:ext cx="54" cy="394"/>
            </a:xfrm>
            <a:custGeom>
              <a:avLst/>
              <a:gdLst/>
              <a:ahLst/>
              <a:cxnLst/>
              <a:rect l="l" t="t" r="r" b="b"/>
              <a:pathLst>
                <a:path w="4" h="29" extrusionOk="0">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98"/>
            <p:cNvSpPr/>
            <p:nvPr/>
          </p:nvSpPr>
          <p:spPr>
            <a:xfrm>
              <a:off x="2894140" y="2011808"/>
              <a:ext cx="54" cy="353"/>
            </a:xfrm>
            <a:custGeom>
              <a:avLst/>
              <a:gdLst/>
              <a:ahLst/>
              <a:cxnLst/>
              <a:rect l="l" t="t" r="r" b="b"/>
              <a:pathLst>
                <a:path w="4" h="26" extrusionOk="0">
                  <a:moveTo>
                    <a:pt x="0" y="1"/>
                  </a:moveTo>
                  <a:cubicBezTo>
                    <a:pt x="0" y="8"/>
                    <a:pt x="0" y="15"/>
                    <a:pt x="4" y="25"/>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98"/>
            <p:cNvSpPr/>
            <p:nvPr/>
          </p:nvSpPr>
          <p:spPr>
            <a:xfrm>
              <a:off x="2889714" y="201433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98"/>
            <p:cNvSpPr/>
            <p:nvPr/>
          </p:nvSpPr>
          <p:spPr>
            <a:xfrm>
              <a:off x="2893855" y="2010477"/>
              <a:ext cx="54" cy="353"/>
            </a:xfrm>
            <a:custGeom>
              <a:avLst/>
              <a:gdLst/>
              <a:ahLst/>
              <a:cxnLst/>
              <a:rect l="l" t="t" r="r" b="b"/>
              <a:pathLst>
                <a:path w="4" h="26" extrusionOk="0">
                  <a:moveTo>
                    <a:pt x="0" y="1"/>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98"/>
            <p:cNvSpPr/>
            <p:nvPr/>
          </p:nvSpPr>
          <p:spPr>
            <a:xfrm>
              <a:off x="2333674" y="1750386"/>
              <a:ext cx="69992" cy="68689"/>
            </a:xfrm>
            <a:custGeom>
              <a:avLst/>
              <a:gdLst/>
              <a:ahLst/>
              <a:cxnLst/>
              <a:rect l="l" t="t" r="r" b="b"/>
              <a:pathLst>
                <a:path w="5155" h="5059" extrusionOk="0">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98"/>
            <p:cNvSpPr/>
            <p:nvPr/>
          </p:nvSpPr>
          <p:spPr>
            <a:xfrm>
              <a:off x="2360965" y="1751568"/>
              <a:ext cx="584" cy="204"/>
            </a:xfrm>
            <a:custGeom>
              <a:avLst/>
              <a:gdLst/>
              <a:ahLst/>
              <a:cxnLst/>
              <a:rect l="l" t="t" r="r" b="b"/>
              <a:pathLst>
                <a:path w="43" h="15" extrusionOk="0">
                  <a:moveTo>
                    <a:pt x="0" y="1"/>
                  </a:moveTo>
                  <a:lnTo>
                    <a:pt x="42" y="15"/>
                  </a:lnTo>
                  <a:lnTo>
                    <a:pt x="42" y="15"/>
                  </a:ln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98"/>
            <p:cNvSpPr/>
            <p:nvPr/>
          </p:nvSpPr>
          <p:spPr>
            <a:xfrm>
              <a:off x="2333674" y="1776048"/>
              <a:ext cx="15465" cy="8147"/>
            </a:xfrm>
            <a:custGeom>
              <a:avLst/>
              <a:gdLst/>
              <a:ahLst/>
              <a:cxnLst/>
              <a:rect l="l" t="t" r="r" b="b"/>
              <a:pathLst>
                <a:path w="1139" h="600" extrusionOk="0">
                  <a:moveTo>
                    <a:pt x="1139" y="0"/>
                  </a:moveTo>
                  <a:cubicBezTo>
                    <a:pt x="1086" y="28"/>
                    <a:pt x="501" y="340"/>
                    <a:pt x="1" y="599"/>
                  </a:cubicBezTo>
                  <a:cubicBezTo>
                    <a:pt x="452" y="368"/>
                    <a:pt x="971" y="91"/>
                    <a:pt x="1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98"/>
            <p:cNvSpPr/>
            <p:nvPr/>
          </p:nvSpPr>
          <p:spPr>
            <a:xfrm>
              <a:off x="2333674" y="1784181"/>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98"/>
            <p:cNvSpPr/>
            <p:nvPr/>
          </p:nvSpPr>
          <p:spPr>
            <a:xfrm>
              <a:off x="2334720" y="1789218"/>
              <a:ext cx="1059" cy="4481"/>
            </a:xfrm>
            <a:custGeom>
              <a:avLst/>
              <a:gdLst/>
              <a:ahLst/>
              <a:cxnLst/>
              <a:rect l="l" t="t" r="r" b="b"/>
              <a:pathLst>
                <a:path w="78" h="330" extrusionOk="0">
                  <a:moveTo>
                    <a:pt x="78" y="329"/>
                  </a:moveTo>
                  <a:cubicBezTo>
                    <a:pt x="53" y="224"/>
                    <a:pt x="25" y="105"/>
                    <a:pt x="1" y="0"/>
                  </a:cubicBezTo>
                  <a:cubicBezTo>
                    <a:pt x="25" y="105"/>
                    <a:pt x="53" y="224"/>
                    <a:pt x="78" y="3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98"/>
            <p:cNvSpPr/>
            <p:nvPr/>
          </p:nvSpPr>
          <p:spPr>
            <a:xfrm>
              <a:off x="2334530" y="1788403"/>
              <a:ext cx="204" cy="828"/>
            </a:xfrm>
            <a:custGeom>
              <a:avLst/>
              <a:gdLst/>
              <a:ahLst/>
              <a:cxnLst/>
              <a:rect l="l" t="t" r="r" b="b"/>
              <a:pathLst>
                <a:path w="15" h="61" extrusionOk="0">
                  <a:moveTo>
                    <a:pt x="1" y="1"/>
                  </a:moveTo>
                  <a:lnTo>
                    <a:pt x="15"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98"/>
            <p:cNvSpPr/>
            <p:nvPr/>
          </p:nvSpPr>
          <p:spPr>
            <a:xfrm>
              <a:off x="2334340" y="1787697"/>
              <a:ext cx="204" cy="720"/>
            </a:xfrm>
            <a:custGeom>
              <a:avLst/>
              <a:gdLst/>
              <a:ahLst/>
              <a:cxnLst/>
              <a:rect l="l" t="t" r="r" b="b"/>
              <a:pathLst>
                <a:path w="15" h="53" extrusionOk="0">
                  <a:moveTo>
                    <a:pt x="1" y="0"/>
                  </a:moveTo>
                  <a:lnTo>
                    <a:pt x="15"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98"/>
            <p:cNvSpPr/>
            <p:nvPr/>
          </p:nvSpPr>
          <p:spPr>
            <a:xfrm>
              <a:off x="2333770" y="17850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98"/>
            <p:cNvSpPr/>
            <p:nvPr/>
          </p:nvSpPr>
          <p:spPr>
            <a:xfrm>
              <a:off x="2334150" y="1787073"/>
              <a:ext cx="204" cy="584"/>
            </a:xfrm>
            <a:custGeom>
              <a:avLst/>
              <a:gdLst/>
              <a:ahLst/>
              <a:cxnLst/>
              <a:rect l="l" t="t" r="r" b="b"/>
              <a:pathLst>
                <a:path w="15" h="43" extrusionOk="0">
                  <a:moveTo>
                    <a:pt x="1" y="1"/>
                  </a:moveTo>
                  <a:cubicBezTo>
                    <a:pt x="4" y="11"/>
                    <a:pt x="8" y="29"/>
                    <a:pt x="15" y="43"/>
                  </a:cubicBezTo>
                  <a:cubicBezTo>
                    <a:pt x="8" y="29"/>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98"/>
            <p:cNvSpPr/>
            <p:nvPr/>
          </p:nvSpPr>
          <p:spPr>
            <a:xfrm>
              <a:off x="2333865" y="178574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98"/>
            <p:cNvSpPr/>
            <p:nvPr/>
          </p:nvSpPr>
          <p:spPr>
            <a:xfrm>
              <a:off x="2334055" y="1786462"/>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98"/>
            <p:cNvSpPr/>
            <p:nvPr/>
          </p:nvSpPr>
          <p:spPr>
            <a:xfrm>
              <a:off x="2333674" y="178418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98"/>
            <p:cNvSpPr/>
            <p:nvPr/>
          </p:nvSpPr>
          <p:spPr>
            <a:xfrm>
              <a:off x="2369709" y="1751568"/>
              <a:ext cx="2580" cy="1249"/>
            </a:xfrm>
            <a:custGeom>
              <a:avLst/>
              <a:gdLst/>
              <a:ahLst/>
              <a:cxnLst/>
              <a:rect l="l" t="t" r="r" b="b"/>
              <a:pathLst>
                <a:path w="190" h="92" extrusionOk="0">
                  <a:moveTo>
                    <a:pt x="0" y="8"/>
                  </a:moveTo>
                  <a:cubicBezTo>
                    <a:pt x="29" y="1"/>
                    <a:pt x="130" y="57"/>
                    <a:pt x="190" y="92"/>
                  </a:cubicBezTo>
                  <a:cubicBezTo>
                    <a:pt x="130" y="57"/>
                    <a:pt x="29"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98"/>
            <p:cNvSpPr/>
            <p:nvPr/>
          </p:nvSpPr>
          <p:spPr>
            <a:xfrm>
              <a:off x="2348135" y="1797392"/>
              <a:ext cx="2620" cy="1724"/>
            </a:xfrm>
            <a:custGeom>
              <a:avLst/>
              <a:gdLst/>
              <a:ahLst/>
              <a:cxnLst/>
              <a:rect l="l" t="t" r="r" b="b"/>
              <a:pathLst>
                <a:path w="193" h="127" extrusionOk="0">
                  <a:moveTo>
                    <a:pt x="0" y="0"/>
                  </a:moveTo>
                  <a:lnTo>
                    <a:pt x="0" y="0"/>
                  </a:lnTo>
                  <a:cubicBezTo>
                    <a:pt x="63" y="39"/>
                    <a:pt x="126" y="84"/>
                    <a:pt x="193" y="126"/>
                  </a:cubicBezTo>
                  <a:cubicBezTo>
                    <a:pt x="126" y="81"/>
                    <a:pt x="63"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98"/>
            <p:cNvSpPr/>
            <p:nvPr/>
          </p:nvSpPr>
          <p:spPr>
            <a:xfrm>
              <a:off x="2337666" y="17936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98"/>
            <p:cNvSpPr/>
            <p:nvPr/>
          </p:nvSpPr>
          <p:spPr>
            <a:xfrm>
              <a:off x="2338046" y="1793590"/>
              <a:ext cx="679" cy="14"/>
            </a:xfrm>
            <a:custGeom>
              <a:avLst/>
              <a:gdLst/>
              <a:ahLst/>
              <a:cxnLst/>
              <a:rect l="l" t="t" r="r" b="b"/>
              <a:pathLst>
                <a:path w="50" h="1" extrusionOk="0">
                  <a:moveTo>
                    <a:pt x="1" y="0"/>
                  </a:moveTo>
                  <a:lnTo>
                    <a:pt x="5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98"/>
            <p:cNvSpPr/>
            <p:nvPr/>
          </p:nvSpPr>
          <p:spPr>
            <a:xfrm>
              <a:off x="2342663" y="1794255"/>
              <a:ext cx="353" cy="204"/>
            </a:xfrm>
            <a:custGeom>
              <a:avLst/>
              <a:gdLst/>
              <a:ahLst/>
              <a:cxnLst/>
              <a:rect l="l" t="t" r="r" b="b"/>
              <a:pathLst>
                <a:path w="26" h="15" extrusionOk="0">
                  <a:moveTo>
                    <a:pt x="1" y="0"/>
                  </a:moveTo>
                  <a:lnTo>
                    <a:pt x="25"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98"/>
            <p:cNvSpPr/>
            <p:nvPr/>
          </p:nvSpPr>
          <p:spPr>
            <a:xfrm>
              <a:off x="2344088" y="1795016"/>
              <a:ext cx="4060" cy="2390"/>
            </a:xfrm>
            <a:custGeom>
              <a:avLst/>
              <a:gdLst/>
              <a:ahLst/>
              <a:cxnLst/>
              <a:rect l="l" t="t" r="r" b="b"/>
              <a:pathLst>
                <a:path w="299" h="176" extrusionOk="0">
                  <a:moveTo>
                    <a:pt x="1" y="0"/>
                  </a:moveTo>
                  <a:cubicBezTo>
                    <a:pt x="88" y="46"/>
                    <a:pt x="186" y="105"/>
                    <a:pt x="298" y="175"/>
                  </a:cubicBezTo>
                  <a:cubicBezTo>
                    <a:pt x="186" y="105"/>
                    <a:pt x="88" y="4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98"/>
            <p:cNvSpPr/>
            <p:nvPr/>
          </p:nvSpPr>
          <p:spPr>
            <a:xfrm>
              <a:off x="2343192" y="1794540"/>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98"/>
            <p:cNvSpPr/>
            <p:nvPr/>
          </p:nvSpPr>
          <p:spPr>
            <a:xfrm>
              <a:off x="2338712" y="1793590"/>
              <a:ext cx="2009" cy="109"/>
            </a:xfrm>
            <a:custGeom>
              <a:avLst/>
              <a:gdLst/>
              <a:ahLst/>
              <a:cxnLst/>
              <a:rect l="l" t="t" r="r" b="b"/>
              <a:pathLst>
                <a:path w="148" h="8" extrusionOk="0">
                  <a:moveTo>
                    <a:pt x="1" y="0"/>
                  </a:moveTo>
                  <a:cubicBezTo>
                    <a:pt x="50" y="0"/>
                    <a:pt x="99" y="4"/>
                    <a:pt x="148" y="7"/>
                  </a:cubicBezTo>
                  <a:cubicBezTo>
                    <a:pt x="99" y="4"/>
                    <a:pt x="50"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98"/>
            <p:cNvSpPr/>
            <p:nvPr/>
          </p:nvSpPr>
          <p:spPr>
            <a:xfrm>
              <a:off x="238230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98"/>
            <p:cNvSpPr/>
            <p:nvPr/>
          </p:nvSpPr>
          <p:spPr>
            <a:xfrm>
              <a:off x="2386776" y="1818776"/>
              <a:ext cx="3435" cy="394"/>
            </a:xfrm>
            <a:custGeom>
              <a:avLst/>
              <a:gdLst/>
              <a:ahLst/>
              <a:cxnLst/>
              <a:rect l="l" t="t" r="r" b="b"/>
              <a:pathLst>
                <a:path w="253" h="29" extrusionOk="0">
                  <a:moveTo>
                    <a:pt x="252" y="29"/>
                  </a:moveTo>
                  <a:lnTo>
                    <a:pt x="0" y="1"/>
                  </a:lnTo>
                  <a:lnTo>
                    <a:pt x="252"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98"/>
            <p:cNvSpPr/>
            <p:nvPr/>
          </p:nvSpPr>
          <p:spPr>
            <a:xfrm>
              <a:off x="2392098" y="1811662"/>
              <a:ext cx="11663" cy="11554"/>
            </a:xfrm>
            <a:custGeom>
              <a:avLst/>
              <a:gdLst/>
              <a:ahLst/>
              <a:cxnLst/>
              <a:rect l="l" t="t" r="r" b="b"/>
              <a:pathLst>
                <a:path w="859" h="851" extrusionOk="0">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98"/>
            <p:cNvSpPr/>
            <p:nvPr/>
          </p:nvSpPr>
          <p:spPr>
            <a:xfrm>
              <a:off x="2392003" y="1819401"/>
              <a:ext cx="3435" cy="434"/>
            </a:xfrm>
            <a:custGeom>
              <a:avLst/>
              <a:gdLst/>
              <a:ahLst/>
              <a:cxnLst/>
              <a:rect l="l" t="t" r="r" b="b"/>
              <a:pathLst>
                <a:path w="253" h="32" extrusionOk="0">
                  <a:moveTo>
                    <a:pt x="0" y="0"/>
                  </a:moveTo>
                  <a:lnTo>
                    <a:pt x="0" y="0"/>
                  </a:lnTo>
                  <a:lnTo>
                    <a:pt x="252" y="32"/>
                  </a:lnTo>
                  <a:lnTo>
                    <a:pt x="25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98"/>
            <p:cNvSpPr/>
            <p:nvPr/>
          </p:nvSpPr>
          <p:spPr>
            <a:xfrm>
              <a:off x="2399471" y="1823053"/>
              <a:ext cx="4236" cy="204"/>
            </a:xfrm>
            <a:custGeom>
              <a:avLst/>
              <a:gdLst/>
              <a:ahLst/>
              <a:cxnLst/>
              <a:rect l="l" t="t" r="r" b="b"/>
              <a:pathLst>
                <a:path w="312" h="15" extrusionOk="0">
                  <a:moveTo>
                    <a:pt x="312" y="15"/>
                  </a:moveTo>
                  <a:lnTo>
                    <a:pt x="312"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98"/>
            <p:cNvSpPr/>
            <p:nvPr/>
          </p:nvSpPr>
          <p:spPr>
            <a:xfrm>
              <a:off x="2397991" y="1811743"/>
              <a:ext cx="204" cy="14"/>
            </a:xfrm>
            <a:custGeom>
              <a:avLst/>
              <a:gdLst/>
              <a:ahLst/>
              <a:cxnLst/>
              <a:rect l="l" t="t" r="r" b="b"/>
              <a:pathLst>
                <a:path w="15" h="1" extrusionOk="0">
                  <a:moveTo>
                    <a:pt x="0"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98"/>
            <p:cNvSpPr/>
            <p:nvPr/>
          </p:nvSpPr>
          <p:spPr>
            <a:xfrm>
              <a:off x="2393185" y="1816685"/>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98"/>
            <p:cNvSpPr/>
            <p:nvPr/>
          </p:nvSpPr>
          <p:spPr>
            <a:xfrm>
              <a:off x="2399702" y="1812598"/>
              <a:ext cx="204" cy="204"/>
            </a:xfrm>
            <a:custGeom>
              <a:avLst/>
              <a:gdLst/>
              <a:ahLst/>
              <a:cxnLst/>
              <a:rect l="l" t="t" r="r" b="b"/>
              <a:pathLst>
                <a:path w="15" h="15" extrusionOk="0">
                  <a:moveTo>
                    <a:pt x="1" y="1"/>
                  </a:moveTo>
                  <a:lnTo>
                    <a:pt x="1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98"/>
            <p:cNvSpPr/>
            <p:nvPr/>
          </p:nvSpPr>
          <p:spPr>
            <a:xfrm>
              <a:off x="2399227" y="1812273"/>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98"/>
            <p:cNvSpPr/>
            <p:nvPr/>
          </p:nvSpPr>
          <p:spPr>
            <a:xfrm>
              <a:off x="2398426" y="181183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98"/>
            <p:cNvSpPr/>
            <p:nvPr/>
          </p:nvSpPr>
          <p:spPr>
            <a:xfrm>
              <a:off x="2397367" y="1811743"/>
              <a:ext cx="394" cy="14"/>
            </a:xfrm>
            <a:custGeom>
              <a:avLst/>
              <a:gdLst/>
              <a:ahLst/>
              <a:cxnLst/>
              <a:rect l="l" t="t" r="r" b="b"/>
              <a:pathLst>
                <a:path w="29" h="1" extrusionOk="0">
                  <a:moveTo>
                    <a:pt x="1" y="1"/>
                  </a:moveTo>
                  <a:cubicBezTo>
                    <a:pt x="8" y="1"/>
                    <a:pt x="18" y="1"/>
                    <a:pt x="29" y="1"/>
                  </a:cubicBezTo>
                  <a:cubicBezTo>
                    <a:pt x="18"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98"/>
            <p:cNvSpPr/>
            <p:nvPr/>
          </p:nvSpPr>
          <p:spPr>
            <a:xfrm>
              <a:off x="2393755" y="181540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98"/>
            <p:cNvSpPr/>
            <p:nvPr/>
          </p:nvSpPr>
          <p:spPr>
            <a:xfrm>
              <a:off x="2400747" y="1813549"/>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98"/>
            <p:cNvSpPr/>
            <p:nvPr/>
          </p:nvSpPr>
          <p:spPr>
            <a:xfrm>
              <a:off x="2393375" y="181616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98"/>
            <p:cNvSpPr/>
            <p:nvPr/>
          </p:nvSpPr>
          <p:spPr>
            <a:xfrm>
              <a:off x="2400177" y="1813033"/>
              <a:ext cx="299" cy="244"/>
            </a:xfrm>
            <a:custGeom>
              <a:avLst/>
              <a:gdLst/>
              <a:ahLst/>
              <a:cxnLst/>
              <a:rect l="l" t="t" r="r" b="b"/>
              <a:pathLst>
                <a:path w="22" h="18" extrusionOk="0">
                  <a:moveTo>
                    <a:pt x="1" y="0"/>
                  </a:moveTo>
                  <a:lnTo>
                    <a:pt x="2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98"/>
            <p:cNvSpPr/>
            <p:nvPr/>
          </p:nvSpPr>
          <p:spPr>
            <a:xfrm>
              <a:off x="2393565" y="1815735"/>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98"/>
            <p:cNvSpPr/>
            <p:nvPr/>
          </p:nvSpPr>
          <p:spPr>
            <a:xfrm>
              <a:off x="2398806" y="1812028"/>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98"/>
            <p:cNvSpPr/>
            <p:nvPr/>
          </p:nvSpPr>
          <p:spPr>
            <a:xfrm>
              <a:off x="2394420" y="18142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98"/>
            <p:cNvSpPr/>
            <p:nvPr/>
          </p:nvSpPr>
          <p:spPr>
            <a:xfrm>
              <a:off x="2394040" y="181483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98"/>
            <p:cNvSpPr/>
            <p:nvPr/>
          </p:nvSpPr>
          <p:spPr>
            <a:xfrm>
              <a:off x="2394135" y="181464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98"/>
            <p:cNvSpPr/>
            <p:nvPr/>
          </p:nvSpPr>
          <p:spPr>
            <a:xfrm>
              <a:off x="2394230" y="181449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98"/>
            <p:cNvSpPr/>
            <p:nvPr/>
          </p:nvSpPr>
          <p:spPr>
            <a:xfrm>
              <a:off x="2394380" y="181430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98"/>
            <p:cNvSpPr/>
            <p:nvPr/>
          </p:nvSpPr>
          <p:spPr>
            <a:xfrm>
              <a:off x="2394325" y="181440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98"/>
            <p:cNvSpPr/>
            <p:nvPr/>
          </p:nvSpPr>
          <p:spPr>
            <a:xfrm>
              <a:off x="2393904" y="1815070"/>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98"/>
            <p:cNvSpPr/>
            <p:nvPr/>
          </p:nvSpPr>
          <p:spPr>
            <a:xfrm>
              <a:off x="2013313" y="1624754"/>
              <a:ext cx="94975" cy="80080"/>
            </a:xfrm>
            <a:custGeom>
              <a:avLst/>
              <a:gdLst/>
              <a:ahLst/>
              <a:cxnLst/>
              <a:rect l="l" t="t" r="r" b="b"/>
              <a:pathLst>
                <a:path w="6995" h="5898" extrusionOk="0">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98"/>
            <p:cNvSpPr/>
            <p:nvPr/>
          </p:nvSpPr>
          <p:spPr>
            <a:xfrm>
              <a:off x="2113407" y="1701277"/>
              <a:ext cx="5580" cy="11812"/>
            </a:xfrm>
            <a:custGeom>
              <a:avLst/>
              <a:gdLst/>
              <a:ahLst/>
              <a:cxnLst/>
              <a:rect l="l" t="t" r="r" b="b"/>
              <a:pathLst>
                <a:path w="411" h="870" extrusionOk="0">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98"/>
            <p:cNvSpPr/>
            <p:nvPr/>
          </p:nvSpPr>
          <p:spPr>
            <a:xfrm>
              <a:off x="2091696" y="1640056"/>
              <a:ext cx="4616" cy="543"/>
            </a:xfrm>
            <a:custGeom>
              <a:avLst/>
              <a:gdLst/>
              <a:ahLst/>
              <a:cxnLst/>
              <a:rect l="l" t="t" r="r" b="b"/>
              <a:pathLst>
                <a:path w="340" h="40" extrusionOk="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98"/>
            <p:cNvSpPr/>
            <p:nvPr/>
          </p:nvSpPr>
          <p:spPr>
            <a:xfrm>
              <a:off x="2083563" y="1634394"/>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98"/>
            <p:cNvSpPr/>
            <p:nvPr/>
          </p:nvSpPr>
          <p:spPr>
            <a:xfrm>
              <a:off x="2066972" y="1624699"/>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98"/>
            <p:cNvSpPr/>
            <p:nvPr/>
          </p:nvSpPr>
          <p:spPr>
            <a:xfrm>
              <a:off x="2087840" y="1638630"/>
              <a:ext cx="244" cy="299"/>
            </a:xfrm>
            <a:custGeom>
              <a:avLst/>
              <a:gdLst/>
              <a:ahLst/>
              <a:cxnLst/>
              <a:rect l="l" t="t" r="r" b="b"/>
              <a:pathLst>
                <a:path w="18" h="22" extrusionOk="0">
                  <a:moveTo>
                    <a:pt x="1"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98"/>
            <p:cNvSpPr/>
            <p:nvPr/>
          </p:nvSpPr>
          <p:spPr>
            <a:xfrm>
              <a:off x="2089741" y="1640151"/>
              <a:ext cx="353" cy="109"/>
            </a:xfrm>
            <a:custGeom>
              <a:avLst/>
              <a:gdLst/>
              <a:ahLst/>
              <a:cxnLst/>
              <a:rect l="l" t="t" r="r" b="b"/>
              <a:pathLst>
                <a:path w="26" h="8" extrusionOk="0">
                  <a:moveTo>
                    <a:pt x="1" y="1"/>
                  </a:moveTo>
                  <a:cubicBezTo>
                    <a:pt x="8" y="4"/>
                    <a:pt x="18" y="4"/>
                    <a:pt x="25" y="8"/>
                  </a:cubicBezTo>
                  <a:cubicBezTo>
                    <a:pt x="18" y="4"/>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98"/>
            <p:cNvSpPr/>
            <p:nvPr/>
          </p:nvSpPr>
          <p:spPr>
            <a:xfrm>
              <a:off x="2089361" y="164001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98"/>
            <p:cNvSpPr/>
            <p:nvPr/>
          </p:nvSpPr>
          <p:spPr>
            <a:xfrm>
              <a:off x="2079992" y="1635819"/>
              <a:ext cx="1629" cy="299"/>
            </a:xfrm>
            <a:custGeom>
              <a:avLst/>
              <a:gdLst/>
              <a:ahLst/>
              <a:cxnLst/>
              <a:rect l="l" t="t" r="r" b="b"/>
              <a:pathLst>
                <a:path w="120" h="22" extrusionOk="0">
                  <a:moveTo>
                    <a:pt x="120" y="1"/>
                  </a:moveTo>
                  <a:cubicBezTo>
                    <a:pt x="81" y="22"/>
                    <a:pt x="39" y="22"/>
                    <a:pt x="1" y="8"/>
                  </a:cubicBezTo>
                  <a:cubicBezTo>
                    <a:pt x="39" y="22"/>
                    <a:pt x="81" y="22"/>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98"/>
            <p:cNvSpPr/>
            <p:nvPr/>
          </p:nvSpPr>
          <p:spPr>
            <a:xfrm>
              <a:off x="2088411" y="1639295"/>
              <a:ext cx="204" cy="204"/>
            </a:xfrm>
            <a:custGeom>
              <a:avLst/>
              <a:gdLst/>
              <a:ahLst/>
              <a:cxnLst/>
              <a:rect l="l" t="t" r="r" b="b"/>
              <a:pathLst>
                <a:path w="15" h="15" extrusionOk="0">
                  <a:moveTo>
                    <a:pt x="15"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98"/>
            <p:cNvSpPr/>
            <p:nvPr/>
          </p:nvSpPr>
          <p:spPr>
            <a:xfrm>
              <a:off x="2088981" y="163982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98"/>
            <p:cNvSpPr/>
            <p:nvPr/>
          </p:nvSpPr>
          <p:spPr>
            <a:xfrm>
              <a:off x="2090121" y="1640110"/>
              <a:ext cx="1589" cy="109"/>
            </a:xfrm>
            <a:custGeom>
              <a:avLst/>
              <a:gdLst/>
              <a:ahLst/>
              <a:cxnLst/>
              <a:rect l="l" t="t" r="r" b="b"/>
              <a:pathLst>
                <a:path w="117" h="8" extrusionOk="0">
                  <a:moveTo>
                    <a:pt x="81" y="0"/>
                  </a:moveTo>
                  <a:cubicBezTo>
                    <a:pt x="67" y="0"/>
                    <a:pt x="53" y="4"/>
                    <a:pt x="36" y="4"/>
                  </a:cubicBezTo>
                  <a:cubicBezTo>
                    <a:pt x="25" y="7"/>
                    <a:pt x="15" y="7"/>
                    <a:pt x="1" y="7"/>
                  </a:cubicBezTo>
                  <a:lnTo>
                    <a:pt x="39" y="7"/>
                  </a:lnTo>
                  <a:cubicBezTo>
                    <a:pt x="64" y="4"/>
                    <a:pt x="88"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98"/>
            <p:cNvSpPr/>
            <p:nvPr/>
          </p:nvSpPr>
          <p:spPr>
            <a:xfrm>
              <a:off x="2088125" y="1638969"/>
              <a:ext cx="204" cy="244"/>
            </a:xfrm>
            <a:custGeom>
              <a:avLst/>
              <a:gdLst/>
              <a:ahLst/>
              <a:cxnLst/>
              <a:rect l="l" t="t" r="r" b="b"/>
              <a:pathLst>
                <a:path w="15" h="18" extrusionOk="0">
                  <a:moveTo>
                    <a:pt x="1" y="0"/>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98"/>
            <p:cNvSpPr/>
            <p:nvPr/>
          </p:nvSpPr>
          <p:spPr>
            <a:xfrm>
              <a:off x="2088696" y="1639580"/>
              <a:ext cx="258" cy="204"/>
            </a:xfrm>
            <a:custGeom>
              <a:avLst/>
              <a:gdLst/>
              <a:ahLst/>
              <a:cxnLst/>
              <a:rect l="l" t="t" r="r" b="b"/>
              <a:pathLst>
                <a:path w="19" h="15" extrusionOk="0">
                  <a:moveTo>
                    <a:pt x="1" y="1"/>
                  </a:moveTo>
                  <a:lnTo>
                    <a:pt x="18"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98"/>
            <p:cNvSpPr/>
            <p:nvPr/>
          </p:nvSpPr>
          <p:spPr>
            <a:xfrm>
              <a:off x="2091221" y="1640056"/>
              <a:ext cx="1100" cy="68"/>
            </a:xfrm>
            <a:custGeom>
              <a:avLst/>
              <a:gdLst/>
              <a:ahLst/>
              <a:cxnLst/>
              <a:rect l="l" t="t" r="r" b="b"/>
              <a:pathLst>
                <a:path w="81" h="5" extrusionOk="0">
                  <a:moveTo>
                    <a:pt x="81" y="1"/>
                  </a:moveTo>
                  <a:cubicBezTo>
                    <a:pt x="56" y="1"/>
                    <a:pt x="28" y="1"/>
                    <a:pt x="0" y="4"/>
                  </a:cubicBezTo>
                  <a:lnTo>
                    <a:pt x="35" y="4"/>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98"/>
            <p:cNvSpPr/>
            <p:nvPr/>
          </p:nvSpPr>
          <p:spPr>
            <a:xfrm>
              <a:off x="2093923" y="1670524"/>
              <a:ext cx="109" cy="258"/>
            </a:xfrm>
            <a:custGeom>
              <a:avLst/>
              <a:gdLst/>
              <a:ahLst/>
              <a:cxnLst/>
              <a:rect l="l" t="t" r="r" b="b"/>
              <a:pathLst>
                <a:path w="8" h="19" extrusionOk="0">
                  <a:moveTo>
                    <a:pt x="8" y="18"/>
                  </a:moveTo>
                  <a:cubicBezTo>
                    <a:pt x="4" y="11"/>
                    <a:pt x="1" y="8"/>
                    <a:pt x="1" y="1"/>
                  </a:cubicBezTo>
                  <a:cubicBezTo>
                    <a:pt x="1" y="8"/>
                    <a:pt x="4" y="11"/>
                    <a:pt x="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98"/>
            <p:cNvSpPr/>
            <p:nvPr/>
          </p:nvSpPr>
          <p:spPr>
            <a:xfrm>
              <a:off x="2103767" y="1657068"/>
              <a:ext cx="204" cy="448"/>
            </a:xfrm>
            <a:custGeom>
              <a:avLst/>
              <a:gdLst/>
              <a:ahLst/>
              <a:cxnLst/>
              <a:rect l="l" t="t" r="r" b="b"/>
              <a:pathLst>
                <a:path w="15" h="33" extrusionOk="0">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98"/>
            <p:cNvSpPr/>
            <p:nvPr/>
          </p:nvSpPr>
          <p:spPr>
            <a:xfrm>
              <a:off x="2101676" y="165801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98"/>
            <p:cNvSpPr/>
            <p:nvPr/>
          </p:nvSpPr>
          <p:spPr>
            <a:xfrm>
              <a:off x="2099585" y="1672289"/>
              <a:ext cx="502" cy="1385"/>
            </a:xfrm>
            <a:custGeom>
              <a:avLst/>
              <a:gdLst/>
              <a:ahLst/>
              <a:cxnLst/>
              <a:rect l="l" t="t" r="r" b="b"/>
              <a:pathLst>
                <a:path w="37" h="102" extrusionOk="0">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98"/>
            <p:cNvSpPr/>
            <p:nvPr/>
          </p:nvSpPr>
          <p:spPr>
            <a:xfrm>
              <a:off x="2101296" y="165820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98"/>
            <p:cNvSpPr/>
            <p:nvPr/>
          </p:nvSpPr>
          <p:spPr>
            <a:xfrm>
              <a:off x="2100630" y="1658684"/>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98"/>
            <p:cNvSpPr/>
            <p:nvPr/>
          </p:nvSpPr>
          <p:spPr>
            <a:xfrm>
              <a:off x="2100956" y="1658453"/>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98"/>
            <p:cNvSpPr/>
            <p:nvPr/>
          </p:nvSpPr>
          <p:spPr>
            <a:xfrm>
              <a:off x="2102056" y="1657829"/>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98"/>
            <p:cNvSpPr/>
            <p:nvPr/>
          </p:nvSpPr>
          <p:spPr>
            <a:xfrm>
              <a:off x="2103142" y="1657543"/>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98"/>
            <p:cNvSpPr/>
            <p:nvPr/>
          </p:nvSpPr>
          <p:spPr>
            <a:xfrm>
              <a:off x="2102816" y="1657638"/>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98"/>
            <p:cNvSpPr/>
            <p:nvPr/>
          </p:nvSpPr>
          <p:spPr>
            <a:xfrm>
              <a:off x="2102436" y="1657733"/>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98"/>
            <p:cNvSpPr/>
            <p:nvPr/>
          </p:nvSpPr>
          <p:spPr>
            <a:xfrm>
              <a:off x="2100345" y="165902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98"/>
            <p:cNvSpPr/>
            <p:nvPr/>
          </p:nvSpPr>
          <p:spPr>
            <a:xfrm>
              <a:off x="2099395" y="1660300"/>
              <a:ext cx="149" cy="299"/>
            </a:xfrm>
            <a:custGeom>
              <a:avLst/>
              <a:gdLst/>
              <a:ahLst/>
              <a:cxnLst/>
              <a:rect l="l" t="t" r="r" b="b"/>
              <a:pathLst>
                <a:path w="11" h="22" extrusionOk="0">
                  <a:moveTo>
                    <a:pt x="0" y="22"/>
                  </a:moveTo>
                  <a:cubicBezTo>
                    <a:pt x="4" y="15"/>
                    <a:pt x="7" y="8"/>
                    <a:pt x="11"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98"/>
            <p:cNvSpPr/>
            <p:nvPr/>
          </p:nvSpPr>
          <p:spPr>
            <a:xfrm>
              <a:off x="2099585" y="1659919"/>
              <a:ext cx="149" cy="258"/>
            </a:xfrm>
            <a:custGeom>
              <a:avLst/>
              <a:gdLst/>
              <a:ahLst/>
              <a:cxnLst/>
              <a:rect l="l" t="t" r="r" b="b"/>
              <a:pathLst>
                <a:path w="11" h="19" extrusionOk="0">
                  <a:moveTo>
                    <a:pt x="0" y="18"/>
                  </a:moveTo>
                  <a:cubicBezTo>
                    <a:pt x="4" y="15"/>
                    <a:pt x="7" y="8"/>
                    <a:pt x="11" y="1"/>
                  </a:cubicBezTo>
                  <a:cubicBezTo>
                    <a:pt x="7" y="8"/>
                    <a:pt x="4" y="15"/>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98"/>
            <p:cNvSpPr/>
            <p:nvPr/>
          </p:nvSpPr>
          <p:spPr>
            <a:xfrm>
              <a:off x="2099245" y="1660639"/>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98"/>
            <p:cNvSpPr/>
            <p:nvPr/>
          </p:nvSpPr>
          <p:spPr>
            <a:xfrm>
              <a:off x="2099150" y="1661019"/>
              <a:ext cx="109" cy="339"/>
            </a:xfrm>
            <a:custGeom>
              <a:avLst/>
              <a:gdLst/>
              <a:ahLst/>
              <a:cxnLst/>
              <a:rect l="l" t="t" r="r" b="b"/>
              <a:pathLst>
                <a:path w="8" h="25" extrusionOk="0">
                  <a:moveTo>
                    <a:pt x="1" y="25"/>
                  </a:moveTo>
                  <a:cubicBezTo>
                    <a:pt x="1" y="18"/>
                    <a:pt x="4" y="7"/>
                    <a:pt x="8" y="0"/>
                  </a:cubicBezTo>
                  <a:cubicBezTo>
                    <a:pt x="4" y="7"/>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98"/>
            <p:cNvSpPr/>
            <p:nvPr/>
          </p:nvSpPr>
          <p:spPr>
            <a:xfrm>
              <a:off x="2094018" y="1670958"/>
              <a:ext cx="543" cy="584"/>
            </a:xfrm>
            <a:custGeom>
              <a:avLst/>
              <a:gdLst/>
              <a:ahLst/>
              <a:cxnLst/>
              <a:rect l="l" t="t" r="r" b="b"/>
              <a:pathLst>
                <a:path w="40" h="43" extrusionOk="0">
                  <a:moveTo>
                    <a:pt x="1" y="0"/>
                  </a:moveTo>
                  <a:cubicBezTo>
                    <a:pt x="11" y="18"/>
                    <a:pt x="22" y="32"/>
                    <a:pt x="39" y="42"/>
                  </a:cubicBezTo>
                  <a:cubicBezTo>
                    <a:pt x="22" y="32"/>
                    <a:pt x="1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98"/>
            <p:cNvSpPr/>
            <p:nvPr/>
          </p:nvSpPr>
          <p:spPr>
            <a:xfrm>
              <a:off x="2100060" y="1659308"/>
              <a:ext cx="204" cy="244"/>
            </a:xfrm>
            <a:custGeom>
              <a:avLst/>
              <a:gdLst/>
              <a:ahLst/>
              <a:cxnLst/>
              <a:rect l="l" t="t" r="r" b="b"/>
              <a:pathLst>
                <a:path w="15" h="18" extrusionOk="0">
                  <a:moveTo>
                    <a:pt x="0" y="18"/>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98"/>
            <p:cNvSpPr/>
            <p:nvPr/>
          </p:nvSpPr>
          <p:spPr>
            <a:xfrm>
              <a:off x="2099816" y="1659594"/>
              <a:ext cx="163" cy="299"/>
            </a:xfrm>
            <a:custGeom>
              <a:avLst/>
              <a:gdLst/>
              <a:ahLst/>
              <a:cxnLst/>
              <a:rect l="l" t="t" r="r" b="b"/>
              <a:pathLst>
                <a:path w="12" h="22" extrusionOk="0">
                  <a:moveTo>
                    <a:pt x="11" y="0"/>
                  </a:moveTo>
                  <a:lnTo>
                    <a:pt x="11" y="0"/>
                  </a:lnTo>
                  <a:cubicBezTo>
                    <a:pt x="8" y="7"/>
                    <a:pt x="4" y="14"/>
                    <a:pt x="1" y="21"/>
                  </a:cubicBezTo>
                  <a:cubicBezTo>
                    <a:pt x="4" y="14"/>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98"/>
            <p:cNvSpPr/>
            <p:nvPr/>
          </p:nvSpPr>
          <p:spPr>
            <a:xfrm>
              <a:off x="2096299" y="1640626"/>
              <a:ext cx="1113" cy="489"/>
            </a:xfrm>
            <a:custGeom>
              <a:avLst/>
              <a:gdLst/>
              <a:ahLst/>
              <a:cxnLst/>
              <a:rect l="l" t="t" r="r" b="b"/>
              <a:pathLst>
                <a:path w="82" h="36" extrusionOk="0">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98"/>
            <p:cNvSpPr/>
            <p:nvPr/>
          </p:nvSpPr>
          <p:spPr>
            <a:xfrm>
              <a:off x="2103957" y="1654937"/>
              <a:ext cx="299" cy="2145"/>
            </a:xfrm>
            <a:custGeom>
              <a:avLst/>
              <a:gdLst/>
              <a:ahLst/>
              <a:cxnLst/>
              <a:rect l="l" t="t" r="r" b="b"/>
              <a:pathLst>
                <a:path w="22" h="158" extrusionOk="0">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98"/>
            <p:cNvSpPr/>
            <p:nvPr/>
          </p:nvSpPr>
          <p:spPr>
            <a:xfrm>
              <a:off x="2105138" y="1644577"/>
              <a:ext cx="1969" cy="625"/>
            </a:xfrm>
            <a:custGeom>
              <a:avLst/>
              <a:gdLst/>
              <a:ahLst/>
              <a:cxnLst/>
              <a:rect l="l" t="t" r="r" b="b"/>
              <a:pathLst>
                <a:path w="145" h="46" extrusionOk="0">
                  <a:moveTo>
                    <a:pt x="1" y="0"/>
                  </a:moveTo>
                  <a:cubicBezTo>
                    <a:pt x="43" y="32"/>
                    <a:pt x="92" y="46"/>
                    <a:pt x="144" y="42"/>
                  </a:cubicBezTo>
                  <a:lnTo>
                    <a:pt x="144" y="42"/>
                  </a:lnTo>
                  <a:cubicBezTo>
                    <a:pt x="92" y="46"/>
                    <a:pt x="43" y="32"/>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98"/>
            <p:cNvSpPr/>
            <p:nvPr/>
          </p:nvSpPr>
          <p:spPr>
            <a:xfrm>
              <a:off x="2095824" y="1640490"/>
              <a:ext cx="1018" cy="299"/>
            </a:xfrm>
            <a:custGeom>
              <a:avLst/>
              <a:gdLst/>
              <a:ahLst/>
              <a:cxnLst/>
              <a:rect l="l" t="t" r="r" b="b"/>
              <a:pathLst>
                <a:path w="75" h="22" extrusionOk="0">
                  <a:moveTo>
                    <a:pt x="1" y="0"/>
                  </a:moveTo>
                  <a:lnTo>
                    <a:pt x="36" y="11"/>
                  </a:lnTo>
                  <a:lnTo>
                    <a:pt x="74" y="21"/>
                  </a:lnTo>
                  <a:cubicBezTo>
                    <a:pt x="53"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98"/>
            <p:cNvSpPr/>
            <p:nvPr/>
          </p:nvSpPr>
          <p:spPr>
            <a:xfrm>
              <a:off x="2103862" y="1656837"/>
              <a:ext cx="149" cy="530"/>
            </a:xfrm>
            <a:custGeom>
              <a:avLst/>
              <a:gdLst/>
              <a:ahLst/>
              <a:cxnLst/>
              <a:rect l="l" t="t" r="r" b="b"/>
              <a:pathLst>
                <a:path w="11" h="39" extrusionOk="0">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98"/>
            <p:cNvSpPr/>
            <p:nvPr/>
          </p:nvSpPr>
          <p:spPr>
            <a:xfrm>
              <a:off x="1375130" y="1936371"/>
              <a:ext cx="14704" cy="7522"/>
            </a:xfrm>
            <a:custGeom>
              <a:avLst/>
              <a:gdLst/>
              <a:ahLst/>
              <a:cxnLst/>
              <a:rect l="l" t="t" r="r" b="b"/>
              <a:pathLst>
                <a:path w="1083" h="554" extrusionOk="0">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98"/>
            <p:cNvSpPr/>
            <p:nvPr/>
          </p:nvSpPr>
          <p:spPr>
            <a:xfrm>
              <a:off x="1380643" y="1923581"/>
              <a:ext cx="42986" cy="21887"/>
            </a:xfrm>
            <a:custGeom>
              <a:avLst/>
              <a:gdLst/>
              <a:ahLst/>
              <a:cxnLst/>
              <a:rect l="l" t="t" r="r" b="b"/>
              <a:pathLst>
                <a:path w="3166" h="1612" extrusionOk="0">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98"/>
            <p:cNvSpPr/>
            <p:nvPr/>
          </p:nvSpPr>
          <p:spPr>
            <a:xfrm>
              <a:off x="1391722" y="1940553"/>
              <a:ext cx="68" cy="109"/>
            </a:xfrm>
            <a:custGeom>
              <a:avLst/>
              <a:gdLst/>
              <a:ahLst/>
              <a:cxnLst/>
              <a:rect l="l" t="t" r="r" b="b"/>
              <a:pathLst>
                <a:path w="5" h="8" extrusionOk="0">
                  <a:moveTo>
                    <a:pt x="1" y="1"/>
                  </a:moveTo>
                  <a:lnTo>
                    <a:pt x="1" y="8"/>
                  </a:ln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98"/>
            <p:cNvSpPr/>
            <p:nvPr/>
          </p:nvSpPr>
          <p:spPr>
            <a:xfrm>
              <a:off x="1391722" y="1941503"/>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98"/>
            <p:cNvSpPr/>
            <p:nvPr/>
          </p:nvSpPr>
          <p:spPr>
            <a:xfrm>
              <a:off x="1391722" y="1940933"/>
              <a:ext cx="14" cy="163"/>
            </a:xfrm>
            <a:custGeom>
              <a:avLst/>
              <a:gdLst/>
              <a:ahLst/>
              <a:cxnLst/>
              <a:rect l="l" t="t" r="r" b="b"/>
              <a:pathLst>
                <a:path w="1" h="12" extrusionOk="0">
                  <a:moveTo>
                    <a:pt x="1" y="11"/>
                  </a:moveTo>
                  <a:lnTo>
                    <a:pt x="1" y="1"/>
                  </a:lnTo>
                  <a:cubicBezTo>
                    <a:pt x="1" y="1"/>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98"/>
            <p:cNvSpPr/>
            <p:nvPr/>
          </p:nvSpPr>
          <p:spPr>
            <a:xfrm>
              <a:off x="1391586" y="193893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98"/>
            <p:cNvSpPr/>
            <p:nvPr/>
          </p:nvSpPr>
          <p:spPr>
            <a:xfrm>
              <a:off x="1381403" y="1935230"/>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98"/>
            <p:cNvSpPr/>
            <p:nvPr/>
          </p:nvSpPr>
          <p:spPr>
            <a:xfrm>
              <a:off x="1391396" y="1938516"/>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98"/>
            <p:cNvSpPr/>
            <p:nvPr/>
          </p:nvSpPr>
          <p:spPr>
            <a:xfrm>
              <a:off x="1382163" y="1935665"/>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98"/>
            <p:cNvSpPr/>
            <p:nvPr/>
          </p:nvSpPr>
          <p:spPr>
            <a:xfrm>
              <a:off x="1391722" y="1940173"/>
              <a:ext cx="68" cy="163"/>
            </a:xfrm>
            <a:custGeom>
              <a:avLst/>
              <a:gdLst/>
              <a:ahLst/>
              <a:cxnLst/>
              <a:rect l="l" t="t" r="r" b="b"/>
              <a:pathLst>
                <a:path w="5" h="12" extrusionOk="0">
                  <a:moveTo>
                    <a:pt x="1" y="1"/>
                  </a:moveTo>
                  <a:lnTo>
                    <a:pt x="1" y="11"/>
                  </a:lnTo>
                  <a:cubicBezTo>
                    <a:pt x="4"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98"/>
            <p:cNvSpPr/>
            <p:nvPr/>
          </p:nvSpPr>
          <p:spPr>
            <a:xfrm>
              <a:off x="1391627" y="1941978"/>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98"/>
            <p:cNvSpPr/>
            <p:nvPr/>
          </p:nvSpPr>
          <p:spPr>
            <a:xfrm>
              <a:off x="1391722" y="1939602"/>
              <a:ext cx="14" cy="109"/>
            </a:xfrm>
            <a:custGeom>
              <a:avLst/>
              <a:gdLst/>
              <a:ahLst/>
              <a:cxnLst/>
              <a:rect l="l" t="t" r="r" b="b"/>
              <a:pathLst>
                <a:path w="1" h="8" extrusionOk="0">
                  <a:moveTo>
                    <a:pt x="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98"/>
            <p:cNvSpPr/>
            <p:nvPr/>
          </p:nvSpPr>
          <p:spPr>
            <a:xfrm>
              <a:off x="1391722" y="19399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98"/>
            <p:cNvSpPr/>
            <p:nvPr/>
          </p:nvSpPr>
          <p:spPr>
            <a:xfrm>
              <a:off x="1391722" y="193941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98"/>
            <p:cNvSpPr/>
            <p:nvPr/>
          </p:nvSpPr>
          <p:spPr>
            <a:xfrm>
              <a:off x="1391627" y="193912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98"/>
            <p:cNvSpPr/>
            <p:nvPr/>
          </p:nvSpPr>
          <p:spPr>
            <a:xfrm>
              <a:off x="1391491" y="1938652"/>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98"/>
            <p:cNvSpPr/>
            <p:nvPr/>
          </p:nvSpPr>
          <p:spPr>
            <a:xfrm>
              <a:off x="1391532" y="193880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98"/>
            <p:cNvSpPr/>
            <p:nvPr/>
          </p:nvSpPr>
          <p:spPr>
            <a:xfrm>
              <a:off x="1174075" y="1791214"/>
              <a:ext cx="223703" cy="138382"/>
            </a:xfrm>
            <a:custGeom>
              <a:avLst/>
              <a:gdLst/>
              <a:ahLst/>
              <a:cxnLst/>
              <a:rect l="l" t="t" r="r" b="b"/>
              <a:pathLst>
                <a:path w="16476" h="10192" extrusionOk="0">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98"/>
            <p:cNvSpPr/>
            <p:nvPr/>
          </p:nvSpPr>
          <p:spPr>
            <a:xfrm>
              <a:off x="1356122" y="1909990"/>
              <a:ext cx="28160" cy="28771"/>
            </a:xfrm>
            <a:custGeom>
              <a:avLst/>
              <a:gdLst/>
              <a:ahLst/>
              <a:cxnLst/>
              <a:rect l="l" t="t" r="r" b="b"/>
              <a:pathLst>
                <a:path w="2074" h="2119" extrusionOk="0">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98"/>
            <p:cNvSpPr/>
            <p:nvPr/>
          </p:nvSpPr>
          <p:spPr>
            <a:xfrm>
              <a:off x="1378552" y="1934660"/>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98"/>
            <p:cNvSpPr/>
            <p:nvPr/>
          </p:nvSpPr>
          <p:spPr>
            <a:xfrm>
              <a:off x="1374370" y="193789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98"/>
            <p:cNvSpPr/>
            <p:nvPr/>
          </p:nvSpPr>
          <p:spPr>
            <a:xfrm>
              <a:off x="1373759" y="1938462"/>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98"/>
            <p:cNvSpPr/>
            <p:nvPr/>
          </p:nvSpPr>
          <p:spPr>
            <a:xfrm>
              <a:off x="1377601" y="193519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98"/>
            <p:cNvSpPr/>
            <p:nvPr/>
          </p:nvSpPr>
          <p:spPr>
            <a:xfrm>
              <a:off x="1378362" y="1934714"/>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98"/>
            <p:cNvSpPr/>
            <p:nvPr/>
          </p:nvSpPr>
          <p:spPr>
            <a:xfrm>
              <a:off x="1377370" y="1935380"/>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98"/>
            <p:cNvSpPr/>
            <p:nvPr/>
          </p:nvSpPr>
          <p:spPr>
            <a:xfrm>
              <a:off x="1377031" y="1935570"/>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98"/>
            <p:cNvSpPr/>
            <p:nvPr/>
          </p:nvSpPr>
          <p:spPr>
            <a:xfrm>
              <a:off x="1376705" y="1935855"/>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98"/>
            <p:cNvSpPr/>
            <p:nvPr/>
          </p:nvSpPr>
          <p:spPr>
            <a:xfrm>
              <a:off x="1375470" y="193690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98"/>
            <p:cNvSpPr/>
            <p:nvPr/>
          </p:nvSpPr>
          <p:spPr>
            <a:xfrm>
              <a:off x="1377846" y="193504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98"/>
            <p:cNvSpPr/>
            <p:nvPr/>
          </p:nvSpPr>
          <p:spPr>
            <a:xfrm>
              <a:off x="1378076" y="1934905"/>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98"/>
            <p:cNvSpPr/>
            <p:nvPr/>
          </p:nvSpPr>
          <p:spPr>
            <a:xfrm>
              <a:off x="1374899" y="1937376"/>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98"/>
            <p:cNvSpPr/>
            <p:nvPr/>
          </p:nvSpPr>
          <p:spPr>
            <a:xfrm>
              <a:off x="1375890" y="1936520"/>
              <a:ext cx="204" cy="109"/>
            </a:xfrm>
            <a:custGeom>
              <a:avLst/>
              <a:gdLst/>
              <a:ahLst/>
              <a:cxnLst/>
              <a:rect l="l" t="t" r="r" b="b"/>
              <a:pathLst>
                <a:path w="15" h="8" extrusionOk="0">
                  <a:moveTo>
                    <a:pt x="15"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98"/>
            <p:cNvSpPr/>
            <p:nvPr/>
          </p:nvSpPr>
          <p:spPr>
            <a:xfrm>
              <a:off x="1376325" y="193614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98"/>
            <p:cNvSpPr/>
            <p:nvPr/>
          </p:nvSpPr>
          <p:spPr>
            <a:xfrm>
              <a:off x="1378226" y="1934810"/>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98"/>
            <p:cNvSpPr/>
            <p:nvPr/>
          </p:nvSpPr>
          <p:spPr>
            <a:xfrm>
              <a:off x="1378647" y="1928917"/>
              <a:ext cx="3435" cy="5716"/>
            </a:xfrm>
            <a:custGeom>
              <a:avLst/>
              <a:gdLst/>
              <a:ahLst/>
              <a:cxnLst/>
              <a:rect l="l" t="t" r="r" b="b"/>
              <a:pathLst>
                <a:path w="253" h="421" extrusionOk="0">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98"/>
            <p:cNvSpPr/>
            <p:nvPr/>
          </p:nvSpPr>
          <p:spPr>
            <a:xfrm>
              <a:off x="1384078" y="1926867"/>
              <a:ext cx="204" cy="204"/>
            </a:xfrm>
            <a:custGeom>
              <a:avLst/>
              <a:gdLst/>
              <a:ahLst/>
              <a:cxnLst/>
              <a:rect l="l" t="t" r="r" b="b"/>
              <a:pathLst>
                <a:path w="15" h="15" extrusionOk="0">
                  <a:moveTo>
                    <a:pt x="14" y="1"/>
                  </a:moveTo>
                  <a:lnTo>
                    <a:pt x="14" y="1"/>
                  </a:ln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98"/>
            <p:cNvSpPr/>
            <p:nvPr/>
          </p:nvSpPr>
          <p:spPr>
            <a:xfrm>
              <a:off x="1383127" y="1927152"/>
              <a:ext cx="869" cy="869"/>
            </a:xfrm>
            <a:custGeom>
              <a:avLst/>
              <a:gdLst/>
              <a:ahLst/>
              <a:cxnLst/>
              <a:rect l="l" t="t" r="r" b="b"/>
              <a:pathLst>
                <a:path w="64" h="64" extrusionOk="0">
                  <a:moveTo>
                    <a:pt x="63" y="1"/>
                  </a:moveTo>
                  <a:cubicBezTo>
                    <a:pt x="39" y="22"/>
                    <a:pt x="21" y="43"/>
                    <a:pt x="0" y="64"/>
                  </a:cubicBezTo>
                  <a:cubicBezTo>
                    <a:pt x="21" y="46"/>
                    <a:pt x="42" y="22"/>
                    <a:pt x="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98"/>
            <p:cNvSpPr/>
            <p:nvPr/>
          </p:nvSpPr>
          <p:spPr>
            <a:xfrm>
              <a:off x="1378647" y="1934524"/>
              <a:ext cx="204" cy="149"/>
            </a:xfrm>
            <a:custGeom>
              <a:avLst/>
              <a:gdLst/>
              <a:ahLst/>
              <a:cxnLst/>
              <a:rect l="l" t="t" r="r" b="b"/>
              <a:pathLst>
                <a:path w="15" h="11" extrusionOk="0">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98"/>
            <p:cNvSpPr/>
            <p:nvPr/>
          </p:nvSpPr>
          <p:spPr>
            <a:xfrm>
              <a:off x="1358213" y="1927342"/>
              <a:ext cx="394" cy="543"/>
            </a:xfrm>
            <a:custGeom>
              <a:avLst/>
              <a:gdLst/>
              <a:ahLst/>
              <a:cxnLst/>
              <a:rect l="l" t="t" r="r" b="b"/>
              <a:pathLst>
                <a:path w="29" h="40" extrusionOk="0">
                  <a:moveTo>
                    <a:pt x="1" y="39"/>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98"/>
            <p:cNvSpPr/>
            <p:nvPr/>
          </p:nvSpPr>
          <p:spPr>
            <a:xfrm>
              <a:off x="1360874" y="1924206"/>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98"/>
            <p:cNvSpPr/>
            <p:nvPr/>
          </p:nvSpPr>
          <p:spPr>
            <a:xfrm>
              <a:off x="1361064" y="192397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98"/>
            <p:cNvSpPr/>
            <p:nvPr/>
          </p:nvSpPr>
          <p:spPr>
            <a:xfrm>
              <a:off x="1356122" y="1927912"/>
              <a:ext cx="2064" cy="2865"/>
            </a:xfrm>
            <a:custGeom>
              <a:avLst/>
              <a:gdLst/>
              <a:ahLst/>
              <a:cxnLst/>
              <a:rect l="l" t="t" r="r" b="b"/>
              <a:pathLst>
                <a:path w="152" h="211" extrusionOk="0">
                  <a:moveTo>
                    <a:pt x="1" y="211"/>
                  </a:moveTo>
                  <a:lnTo>
                    <a:pt x="1" y="211"/>
                  </a:lnTo>
                  <a:cubicBezTo>
                    <a:pt x="57" y="134"/>
                    <a:pt x="106" y="64"/>
                    <a:pt x="151" y="1"/>
                  </a:cubicBezTo>
                  <a:cubicBezTo>
                    <a:pt x="106" y="64"/>
                    <a:pt x="57" y="134"/>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98"/>
            <p:cNvSpPr/>
            <p:nvPr/>
          </p:nvSpPr>
          <p:spPr>
            <a:xfrm>
              <a:off x="1358647" y="1926826"/>
              <a:ext cx="339" cy="434"/>
            </a:xfrm>
            <a:custGeom>
              <a:avLst/>
              <a:gdLst/>
              <a:ahLst/>
              <a:cxnLst/>
              <a:rect l="l" t="t" r="r" b="b"/>
              <a:pathLst>
                <a:path w="25" h="32" extrusionOk="0">
                  <a:moveTo>
                    <a:pt x="0" y="32"/>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98"/>
            <p:cNvSpPr/>
            <p:nvPr/>
          </p:nvSpPr>
          <p:spPr>
            <a:xfrm>
              <a:off x="1377465" y="1910085"/>
              <a:ext cx="1955" cy="14"/>
            </a:xfrm>
            <a:custGeom>
              <a:avLst/>
              <a:gdLst/>
              <a:ahLst/>
              <a:cxnLst/>
              <a:rect l="l" t="t" r="r" b="b"/>
              <a:pathLst>
                <a:path w="144" h="1" extrusionOk="0">
                  <a:moveTo>
                    <a:pt x="144" y="1"/>
                  </a:moveTo>
                  <a:lnTo>
                    <a:pt x="144" y="1"/>
                  </a:lnTo>
                  <a:lnTo>
                    <a:pt x="0" y="1"/>
                  </a:lnTo>
                  <a:cubicBezTo>
                    <a:pt x="60" y="1"/>
                    <a:pt x="105"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98"/>
            <p:cNvSpPr/>
            <p:nvPr/>
          </p:nvSpPr>
          <p:spPr>
            <a:xfrm>
              <a:off x="1359788" y="1925441"/>
              <a:ext cx="204" cy="299"/>
            </a:xfrm>
            <a:custGeom>
              <a:avLst/>
              <a:gdLst/>
              <a:ahLst/>
              <a:cxnLst/>
              <a:rect l="l" t="t" r="r" b="b"/>
              <a:pathLst>
                <a:path w="15" h="22" extrusionOk="0">
                  <a:moveTo>
                    <a:pt x="0" y="22"/>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98"/>
            <p:cNvSpPr/>
            <p:nvPr/>
          </p:nvSpPr>
          <p:spPr>
            <a:xfrm>
              <a:off x="1359448" y="1925876"/>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98"/>
            <p:cNvSpPr/>
            <p:nvPr/>
          </p:nvSpPr>
          <p:spPr>
            <a:xfrm>
              <a:off x="1360113" y="1925115"/>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98"/>
            <p:cNvSpPr/>
            <p:nvPr/>
          </p:nvSpPr>
          <p:spPr>
            <a:xfrm>
              <a:off x="1361213" y="1923785"/>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98"/>
            <p:cNvSpPr/>
            <p:nvPr/>
          </p:nvSpPr>
          <p:spPr>
            <a:xfrm>
              <a:off x="1360643" y="1924450"/>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98"/>
            <p:cNvSpPr/>
            <p:nvPr/>
          </p:nvSpPr>
          <p:spPr>
            <a:xfrm>
              <a:off x="1360399" y="1924735"/>
              <a:ext cx="163" cy="244"/>
            </a:xfrm>
            <a:custGeom>
              <a:avLst/>
              <a:gdLst/>
              <a:ahLst/>
              <a:cxnLst/>
              <a:rect l="l" t="t" r="r" b="b"/>
              <a:pathLst>
                <a:path w="12" h="18" extrusionOk="0">
                  <a:moveTo>
                    <a:pt x="1"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98"/>
            <p:cNvSpPr/>
            <p:nvPr/>
          </p:nvSpPr>
          <p:spPr>
            <a:xfrm>
              <a:off x="1359068" y="1926351"/>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98"/>
            <p:cNvSpPr/>
            <p:nvPr/>
          </p:nvSpPr>
          <p:spPr>
            <a:xfrm>
              <a:off x="1380833" y="1905333"/>
              <a:ext cx="7386" cy="17841"/>
            </a:xfrm>
            <a:custGeom>
              <a:avLst/>
              <a:gdLst/>
              <a:ahLst/>
              <a:cxnLst/>
              <a:rect l="l" t="t" r="r" b="b"/>
              <a:pathLst>
                <a:path w="544" h="1314" extrusionOk="0">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98"/>
            <p:cNvSpPr/>
            <p:nvPr/>
          </p:nvSpPr>
          <p:spPr>
            <a:xfrm>
              <a:off x="1381973" y="1909664"/>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98"/>
            <p:cNvSpPr/>
            <p:nvPr/>
          </p:nvSpPr>
          <p:spPr>
            <a:xfrm>
              <a:off x="1381837" y="1909800"/>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98"/>
            <p:cNvSpPr/>
            <p:nvPr/>
          </p:nvSpPr>
          <p:spPr>
            <a:xfrm>
              <a:off x="1386970" y="1905618"/>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98"/>
            <p:cNvSpPr/>
            <p:nvPr/>
          </p:nvSpPr>
          <p:spPr>
            <a:xfrm>
              <a:off x="1382123" y="1909515"/>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98"/>
            <p:cNvSpPr/>
            <p:nvPr/>
          </p:nvSpPr>
          <p:spPr>
            <a:xfrm>
              <a:off x="1382543" y="1908374"/>
              <a:ext cx="584" cy="774"/>
            </a:xfrm>
            <a:custGeom>
              <a:avLst/>
              <a:gdLst/>
              <a:ahLst/>
              <a:cxnLst/>
              <a:rect l="l" t="t" r="r" b="b"/>
              <a:pathLst>
                <a:path w="43" h="57" extrusionOk="0">
                  <a:moveTo>
                    <a:pt x="1" y="57"/>
                  </a:moveTo>
                  <a:cubicBezTo>
                    <a:pt x="11" y="43"/>
                    <a:pt x="25" y="22"/>
                    <a:pt x="43" y="1"/>
                  </a:cubicBezTo>
                  <a:cubicBezTo>
                    <a:pt x="25" y="22"/>
                    <a:pt x="11" y="43"/>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98"/>
            <p:cNvSpPr/>
            <p:nvPr/>
          </p:nvSpPr>
          <p:spPr>
            <a:xfrm>
              <a:off x="1387214" y="1905767"/>
              <a:ext cx="244" cy="204"/>
            </a:xfrm>
            <a:custGeom>
              <a:avLst/>
              <a:gdLst/>
              <a:ahLst/>
              <a:cxnLst/>
              <a:rect l="l" t="t" r="r" b="b"/>
              <a:pathLst>
                <a:path w="18" h="15" extrusionOk="0">
                  <a:moveTo>
                    <a:pt x="0"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98"/>
            <p:cNvSpPr/>
            <p:nvPr/>
          </p:nvSpPr>
          <p:spPr>
            <a:xfrm>
              <a:off x="1382408" y="1909189"/>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98"/>
            <p:cNvSpPr/>
            <p:nvPr/>
          </p:nvSpPr>
          <p:spPr>
            <a:xfrm>
              <a:off x="1381593" y="19099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98"/>
            <p:cNvSpPr/>
            <p:nvPr/>
          </p:nvSpPr>
          <p:spPr>
            <a:xfrm>
              <a:off x="1387499" y="1905957"/>
              <a:ext cx="720" cy="584"/>
            </a:xfrm>
            <a:custGeom>
              <a:avLst/>
              <a:gdLst/>
              <a:ahLst/>
              <a:cxnLst/>
              <a:rect l="l" t="t" r="r" b="b"/>
              <a:pathLst>
                <a:path w="53" h="43" extrusionOk="0">
                  <a:moveTo>
                    <a:pt x="0" y="0"/>
                  </a:moveTo>
                  <a:cubicBezTo>
                    <a:pt x="14" y="14"/>
                    <a:pt x="32" y="25"/>
                    <a:pt x="53" y="42"/>
                  </a:cubicBezTo>
                  <a:cubicBezTo>
                    <a:pt x="32" y="25"/>
                    <a:pt x="1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98"/>
            <p:cNvSpPr/>
            <p:nvPr/>
          </p:nvSpPr>
          <p:spPr>
            <a:xfrm>
              <a:off x="1382258" y="190937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98"/>
            <p:cNvSpPr/>
            <p:nvPr/>
          </p:nvSpPr>
          <p:spPr>
            <a:xfrm>
              <a:off x="1381688" y="1909854"/>
              <a:ext cx="109" cy="54"/>
            </a:xfrm>
            <a:custGeom>
              <a:avLst/>
              <a:gdLst/>
              <a:ahLst/>
              <a:cxnLst/>
              <a:rect l="l" t="t" r="r" b="b"/>
              <a:pathLst>
                <a:path w="8" h="4" extrusionOk="0">
                  <a:moveTo>
                    <a:pt x="4" y="0"/>
                  </a:moveTo>
                  <a:lnTo>
                    <a:pt x="1" y="4"/>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98"/>
            <p:cNvSpPr/>
            <p:nvPr/>
          </p:nvSpPr>
          <p:spPr>
            <a:xfrm>
              <a:off x="1380833" y="1922875"/>
              <a:ext cx="2105" cy="299"/>
            </a:xfrm>
            <a:custGeom>
              <a:avLst/>
              <a:gdLst/>
              <a:ahLst/>
              <a:cxnLst/>
              <a:rect l="l" t="t" r="r" b="b"/>
              <a:pathLst>
                <a:path w="155" h="22" extrusionOk="0">
                  <a:moveTo>
                    <a:pt x="155" y="1"/>
                  </a:moveTo>
                  <a:lnTo>
                    <a:pt x="155" y="1"/>
                  </a:ln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98"/>
            <p:cNvSpPr/>
            <p:nvPr/>
          </p:nvSpPr>
          <p:spPr>
            <a:xfrm>
              <a:off x="1490539" y="1892285"/>
              <a:ext cx="19416" cy="14772"/>
            </a:xfrm>
            <a:custGeom>
              <a:avLst/>
              <a:gdLst/>
              <a:ahLst/>
              <a:cxnLst/>
              <a:rect l="l" t="t" r="r" b="b"/>
              <a:pathLst>
                <a:path w="1430" h="1088" extrusionOk="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98"/>
            <p:cNvSpPr/>
            <p:nvPr/>
          </p:nvSpPr>
          <p:spPr>
            <a:xfrm>
              <a:off x="1510647" y="1894932"/>
              <a:ext cx="23353" cy="13252"/>
            </a:xfrm>
            <a:custGeom>
              <a:avLst/>
              <a:gdLst/>
              <a:ahLst/>
              <a:cxnLst/>
              <a:rect l="l" t="t" r="r" b="b"/>
              <a:pathLst>
                <a:path w="1720" h="976" extrusionOk="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98"/>
            <p:cNvSpPr/>
            <p:nvPr/>
          </p:nvSpPr>
          <p:spPr>
            <a:xfrm>
              <a:off x="1510797" y="1904382"/>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98"/>
            <p:cNvSpPr/>
            <p:nvPr/>
          </p:nvSpPr>
          <p:spPr>
            <a:xfrm>
              <a:off x="1511598" y="1896453"/>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98"/>
            <p:cNvSpPr/>
            <p:nvPr/>
          </p:nvSpPr>
          <p:spPr>
            <a:xfrm>
              <a:off x="1510647" y="1905998"/>
              <a:ext cx="14" cy="448"/>
            </a:xfrm>
            <a:custGeom>
              <a:avLst/>
              <a:gdLst/>
              <a:ahLst/>
              <a:cxnLst/>
              <a:rect l="l" t="t" r="r" b="b"/>
              <a:pathLst>
                <a:path w="1" h="33" extrusionOk="0">
                  <a:moveTo>
                    <a:pt x="1" y="3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98"/>
            <p:cNvSpPr/>
            <p:nvPr/>
          </p:nvSpPr>
          <p:spPr>
            <a:xfrm>
              <a:off x="1510552" y="1907709"/>
              <a:ext cx="14" cy="204"/>
            </a:xfrm>
            <a:custGeom>
              <a:avLst/>
              <a:gdLst/>
              <a:ahLst/>
              <a:cxnLst/>
              <a:rect l="l" t="t" r="r" b="b"/>
              <a:pathLst>
                <a:path w="1" h="15" extrusionOk="0">
                  <a:moveTo>
                    <a:pt x="1" y="15"/>
                  </a:moveTo>
                  <a:lnTo>
                    <a:pt x="1"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98"/>
            <p:cNvSpPr/>
            <p:nvPr/>
          </p:nvSpPr>
          <p:spPr>
            <a:xfrm>
              <a:off x="1510932" y="190282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98"/>
            <p:cNvSpPr/>
            <p:nvPr/>
          </p:nvSpPr>
          <p:spPr>
            <a:xfrm>
              <a:off x="1511082" y="1901056"/>
              <a:ext cx="54" cy="353"/>
            </a:xfrm>
            <a:custGeom>
              <a:avLst/>
              <a:gdLst/>
              <a:ahLst/>
              <a:cxnLst/>
              <a:rect l="l" t="t" r="r" b="b"/>
              <a:pathLst>
                <a:path w="4" h="26" extrusionOk="0">
                  <a:moveTo>
                    <a:pt x="0" y="2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98"/>
            <p:cNvSpPr/>
            <p:nvPr/>
          </p:nvSpPr>
          <p:spPr>
            <a:xfrm>
              <a:off x="1511462" y="1897824"/>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98"/>
            <p:cNvSpPr/>
            <p:nvPr/>
          </p:nvSpPr>
          <p:spPr>
            <a:xfrm>
              <a:off x="1511272" y="1899399"/>
              <a:ext cx="54" cy="339"/>
            </a:xfrm>
            <a:custGeom>
              <a:avLst/>
              <a:gdLst/>
              <a:ahLst/>
              <a:cxnLst/>
              <a:rect l="l" t="t" r="r" b="b"/>
              <a:pathLst>
                <a:path w="4" h="25" extrusionOk="0">
                  <a:moveTo>
                    <a:pt x="0" y="25"/>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98"/>
            <p:cNvSpPr/>
            <p:nvPr/>
          </p:nvSpPr>
          <p:spPr>
            <a:xfrm>
              <a:off x="1511788" y="1895068"/>
              <a:ext cx="14" cy="163"/>
            </a:xfrm>
            <a:custGeom>
              <a:avLst/>
              <a:gdLst/>
              <a:ahLst/>
              <a:cxnLst/>
              <a:rect l="l" t="t" r="r" b="b"/>
              <a:pathLst>
                <a:path w="1" h="12"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98"/>
            <p:cNvSpPr/>
            <p:nvPr/>
          </p:nvSpPr>
          <p:spPr>
            <a:xfrm>
              <a:off x="1394193" y="1931619"/>
              <a:ext cx="29585" cy="30481"/>
            </a:xfrm>
            <a:custGeom>
              <a:avLst/>
              <a:gdLst/>
              <a:ahLst/>
              <a:cxnLst/>
              <a:rect l="l" t="t" r="r" b="b"/>
              <a:pathLst>
                <a:path w="2179" h="2245" extrusionOk="0">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98"/>
            <p:cNvSpPr/>
            <p:nvPr/>
          </p:nvSpPr>
          <p:spPr>
            <a:xfrm>
              <a:off x="1418863" y="1933615"/>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98"/>
            <p:cNvSpPr/>
            <p:nvPr/>
          </p:nvSpPr>
          <p:spPr>
            <a:xfrm>
              <a:off x="1419488" y="1933194"/>
              <a:ext cx="244" cy="149"/>
            </a:xfrm>
            <a:custGeom>
              <a:avLst/>
              <a:gdLst/>
              <a:ahLst/>
              <a:cxnLst/>
              <a:rect l="l" t="t" r="r" b="b"/>
              <a:pathLst>
                <a:path w="18" h="11" extrusionOk="0">
                  <a:moveTo>
                    <a:pt x="0"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98"/>
            <p:cNvSpPr/>
            <p:nvPr/>
          </p:nvSpPr>
          <p:spPr>
            <a:xfrm>
              <a:off x="1421429" y="1932189"/>
              <a:ext cx="353" cy="163"/>
            </a:xfrm>
            <a:custGeom>
              <a:avLst/>
              <a:gdLst/>
              <a:ahLst/>
              <a:cxnLst/>
              <a:rect l="l" t="t" r="r" b="b"/>
              <a:pathLst>
                <a:path w="26" h="12" extrusionOk="0">
                  <a:moveTo>
                    <a:pt x="1" y="1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98"/>
            <p:cNvSpPr/>
            <p:nvPr/>
          </p:nvSpPr>
          <p:spPr>
            <a:xfrm>
              <a:off x="1420058" y="1932814"/>
              <a:ext cx="394" cy="204"/>
            </a:xfrm>
            <a:custGeom>
              <a:avLst/>
              <a:gdLst/>
              <a:ahLst/>
              <a:cxnLst/>
              <a:rect l="l" t="t" r="r" b="b"/>
              <a:pathLst>
                <a:path w="29" h="15" extrusionOk="0">
                  <a:moveTo>
                    <a:pt x="0" y="14"/>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98"/>
            <p:cNvSpPr/>
            <p:nvPr/>
          </p:nvSpPr>
          <p:spPr>
            <a:xfrm>
              <a:off x="1423575" y="193161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98"/>
            <p:cNvSpPr/>
            <p:nvPr/>
          </p:nvSpPr>
          <p:spPr>
            <a:xfrm>
              <a:off x="1422190" y="1931958"/>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98"/>
            <p:cNvSpPr/>
            <p:nvPr/>
          </p:nvSpPr>
          <p:spPr>
            <a:xfrm>
              <a:off x="1422814" y="1931768"/>
              <a:ext cx="394" cy="109"/>
            </a:xfrm>
            <a:custGeom>
              <a:avLst/>
              <a:gdLst/>
              <a:ahLst/>
              <a:cxnLst/>
              <a:rect l="l" t="t" r="r" b="b"/>
              <a:pathLst>
                <a:path w="29" h="8" extrusionOk="0">
                  <a:moveTo>
                    <a:pt x="0" y="7"/>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98"/>
            <p:cNvSpPr/>
            <p:nvPr/>
          </p:nvSpPr>
          <p:spPr>
            <a:xfrm>
              <a:off x="1399189" y="1944259"/>
              <a:ext cx="14" cy="14"/>
            </a:xfrm>
            <a:custGeom>
              <a:avLst/>
              <a:gdLst/>
              <a:ahLst/>
              <a:cxnLst/>
              <a:rect l="l" t="t" r="r" b="b"/>
              <a:pathLst>
                <a:path w="1" h="1" extrusionOk="0">
                  <a:moveTo>
                    <a:pt x="0" y="1"/>
                  </a:moveTo>
                  <a:lnTo>
                    <a:pt x="0" y="1"/>
                  </a:ln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98"/>
            <p:cNvSpPr/>
            <p:nvPr/>
          </p:nvSpPr>
          <p:spPr>
            <a:xfrm>
              <a:off x="1420669" y="1932433"/>
              <a:ext cx="489" cy="244"/>
            </a:xfrm>
            <a:custGeom>
              <a:avLst/>
              <a:gdLst/>
              <a:ahLst/>
              <a:cxnLst/>
              <a:rect l="l" t="t" r="r" b="b"/>
              <a:pathLst>
                <a:path w="36" h="18" extrusionOk="0">
                  <a:moveTo>
                    <a:pt x="1" y="18"/>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98"/>
            <p:cNvSpPr/>
            <p:nvPr/>
          </p:nvSpPr>
          <p:spPr>
            <a:xfrm>
              <a:off x="1399135" y="1942793"/>
              <a:ext cx="204" cy="1195"/>
            </a:xfrm>
            <a:custGeom>
              <a:avLst/>
              <a:gdLst/>
              <a:ahLst/>
              <a:cxnLst/>
              <a:rect l="l" t="t" r="r" b="b"/>
              <a:pathLst>
                <a:path w="15" h="88" extrusionOk="0">
                  <a:moveTo>
                    <a:pt x="1" y="0"/>
                  </a:moveTo>
                  <a:cubicBezTo>
                    <a:pt x="11" y="28"/>
                    <a:pt x="15" y="56"/>
                    <a:pt x="11" y="88"/>
                  </a:cubicBezTo>
                  <a:cubicBezTo>
                    <a:pt x="15" y="56"/>
                    <a:pt x="11"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98"/>
            <p:cNvSpPr/>
            <p:nvPr/>
          </p:nvSpPr>
          <p:spPr>
            <a:xfrm>
              <a:off x="1494680" y="2006254"/>
              <a:ext cx="293288" cy="299506"/>
            </a:xfrm>
            <a:custGeom>
              <a:avLst/>
              <a:gdLst/>
              <a:ahLst/>
              <a:cxnLst/>
              <a:rect l="l" t="t" r="r" b="b"/>
              <a:pathLst>
                <a:path w="21601" h="22059" extrusionOk="0">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98"/>
            <p:cNvSpPr/>
            <p:nvPr/>
          </p:nvSpPr>
          <p:spPr>
            <a:xfrm>
              <a:off x="1610849" y="2278130"/>
              <a:ext cx="35193" cy="37406"/>
            </a:xfrm>
            <a:custGeom>
              <a:avLst/>
              <a:gdLst/>
              <a:ahLst/>
              <a:cxnLst/>
              <a:rect l="l" t="t" r="r" b="b"/>
              <a:pathLst>
                <a:path w="2592" h="2755" extrusionOk="0">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98"/>
            <p:cNvSpPr/>
            <p:nvPr/>
          </p:nvSpPr>
          <p:spPr>
            <a:xfrm>
              <a:off x="1645078" y="2303846"/>
              <a:ext cx="54" cy="299"/>
            </a:xfrm>
            <a:custGeom>
              <a:avLst/>
              <a:gdLst/>
              <a:ahLst/>
              <a:cxnLst/>
              <a:rect l="l" t="t" r="r" b="b"/>
              <a:pathLst>
                <a:path w="4" h="22" extrusionOk="0">
                  <a:moveTo>
                    <a:pt x="0" y="1"/>
                  </a:moveTo>
                  <a:cubicBezTo>
                    <a:pt x="0" y="8"/>
                    <a:pt x="0" y="15"/>
                    <a:pt x="4" y="22"/>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98"/>
            <p:cNvSpPr/>
            <p:nvPr/>
          </p:nvSpPr>
          <p:spPr>
            <a:xfrm>
              <a:off x="1644983" y="2300289"/>
              <a:ext cx="54" cy="244"/>
            </a:xfrm>
            <a:custGeom>
              <a:avLst/>
              <a:gdLst/>
              <a:ahLst/>
              <a:cxnLst/>
              <a:rect l="l" t="t" r="r" b="b"/>
              <a:pathLst>
                <a:path w="4" h="18" extrusionOk="0">
                  <a:moveTo>
                    <a:pt x="4" y="0"/>
                  </a:moveTo>
                  <a:cubicBezTo>
                    <a:pt x="4" y="7"/>
                    <a:pt x="0"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98"/>
            <p:cNvSpPr/>
            <p:nvPr/>
          </p:nvSpPr>
          <p:spPr>
            <a:xfrm>
              <a:off x="1645173" y="2304471"/>
              <a:ext cx="54" cy="299"/>
            </a:xfrm>
            <a:custGeom>
              <a:avLst/>
              <a:gdLst/>
              <a:ahLst/>
              <a:cxnLst/>
              <a:rect l="l" t="t" r="r" b="b"/>
              <a:pathLst>
                <a:path w="4" h="22" extrusionOk="0">
                  <a:moveTo>
                    <a:pt x="0" y="0"/>
                  </a:moveTo>
                  <a:cubicBezTo>
                    <a:pt x="0" y="7"/>
                    <a:pt x="4" y="14"/>
                    <a:pt x="4"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98"/>
            <p:cNvSpPr/>
            <p:nvPr/>
          </p:nvSpPr>
          <p:spPr>
            <a:xfrm>
              <a:off x="1645024" y="2303235"/>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98"/>
            <p:cNvSpPr/>
            <p:nvPr/>
          </p:nvSpPr>
          <p:spPr>
            <a:xfrm>
              <a:off x="1645268" y="2305082"/>
              <a:ext cx="109" cy="299"/>
            </a:xfrm>
            <a:custGeom>
              <a:avLst/>
              <a:gdLst/>
              <a:ahLst/>
              <a:cxnLst/>
              <a:rect l="l" t="t" r="r" b="b"/>
              <a:pathLst>
                <a:path w="8" h="22" extrusionOk="0">
                  <a:moveTo>
                    <a:pt x="0" y="1"/>
                  </a:moveTo>
                  <a:cubicBezTo>
                    <a:pt x="0"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98"/>
            <p:cNvSpPr/>
            <p:nvPr/>
          </p:nvSpPr>
          <p:spPr>
            <a:xfrm>
              <a:off x="1644983" y="2301999"/>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98"/>
            <p:cNvSpPr/>
            <p:nvPr/>
          </p:nvSpPr>
          <p:spPr>
            <a:xfrm>
              <a:off x="1644983" y="2302610"/>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98"/>
            <p:cNvSpPr/>
            <p:nvPr/>
          </p:nvSpPr>
          <p:spPr>
            <a:xfrm>
              <a:off x="1644983" y="2300859"/>
              <a:ext cx="14" cy="244"/>
            </a:xfrm>
            <a:custGeom>
              <a:avLst/>
              <a:gdLst/>
              <a:ahLst/>
              <a:cxnLst/>
              <a:rect l="l" t="t" r="r" b="b"/>
              <a:pathLst>
                <a:path w="1" h="18" extrusionOk="0">
                  <a:moveTo>
                    <a:pt x="0" y="0"/>
                  </a:moveTo>
                  <a:lnTo>
                    <a:pt x="0" y="18"/>
                  </a:lnTo>
                  <a:cubicBezTo>
                    <a:pt x="0" y="11"/>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98"/>
            <p:cNvSpPr/>
            <p:nvPr/>
          </p:nvSpPr>
          <p:spPr>
            <a:xfrm>
              <a:off x="1645838" y="2306942"/>
              <a:ext cx="109" cy="299"/>
            </a:xfrm>
            <a:custGeom>
              <a:avLst/>
              <a:gdLst/>
              <a:ahLst/>
              <a:cxnLst/>
              <a:rect l="l" t="t" r="r" b="b"/>
              <a:pathLst>
                <a:path w="8" h="22" extrusionOk="0">
                  <a:moveTo>
                    <a:pt x="0" y="0"/>
                  </a:moveTo>
                  <a:cubicBezTo>
                    <a:pt x="4" y="7"/>
                    <a:pt x="4" y="14"/>
                    <a:pt x="7" y="21"/>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98"/>
            <p:cNvSpPr/>
            <p:nvPr/>
          </p:nvSpPr>
          <p:spPr>
            <a:xfrm>
              <a:off x="1645594" y="2306317"/>
              <a:ext cx="109" cy="299"/>
            </a:xfrm>
            <a:custGeom>
              <a:avLst/>
              <a:gdLst/>
              <a:ahLst/>
              <a:cxnLst/>
              <a:rect l="l" t="t" r="r" b="b"/>
              <a:pathLst>
                <a:path w="8" h="22" extrusionOk="0">
                  <a:moveTo>
                    <a:pt x="1" y="1"/>
                  </a:moveTo>
                  <a:cubicBezTo>
                    <a:pt x="4" y="8"/>
                    <a:pt x="4" y="15"/>
                    <a:pt x="8" y="22"/>
                  </a:cubicBezTo>
                  <a:cubicBezTo>
                    <a:pt x="8"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98"/>
            <p:cNvSpPr/>
            <p:nvPr/>
          </p:nvSpPr>
          <p:spPr>
            <a:xfrm>
              <a:off x="1645404" y="2305706"/>
              <a:ext cx="109" cy="299"/>
            </a:xfrm>
            <a:custGeom>
              <a:avLst/>
              <a:gdLst/>
              <a:ahLst/>
              <a:cxnLst/>
              <a:rect l="l" t="t" r="r" b="b"/>
              <a:pathLst>
                <a:path w="8" h="22" extrusionOk="0">
                  <a:moveTo>
                    <a:pt x="1" y="0"/>
                  </a:moveTo>
                  <a:cubicBezTo>
                    <a:pt x="1" y="7"/>
                    <a:pt x="4" y="14"/>
                    <a:pt x="8" y="21"/>
                  </a:cubicBezTo>
                  <a:cubicBezTo>
                    <a:pt x="8"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98"/>
            <p:cNvSpPr/>
            <p:nvPr/>
          </p:nvSpPr>
          <p:spPr>
            <a:xfrm>
              <a:off x="1617312" y="2278700"/>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98"/>
            <p:cNvSpPr/>
            <p:nvPr/>
          </p:nvSpPr>
          <p:spPr>
            <a:xfrm>
              <a:off x="1618032" y="2278660"/>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98"/>
            <p:cNvSpPr/>
            <p:nvPr/>
          </p:nvSpPr>
          <p:spPr>
            <a:xfrm>
              <a:off x="1645024" y="2299718"/>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98"/>
            <p:cNvSpPr/>
            <p:nvPr/>
          </p:nvSpPr>
          <p:spPr>
            <a:xfrm>
              <a:off x="1645078" y="2299189"/>
              <a:ext cx="14" cy="258"/>
            </a:xfrm>
            <a:custGeom>
              <a:avLst/>
              <a:gdLst/>
              <a:ahLst/>
              <a:cxnLst/>
              <a:rect l="l" t="t" r="r" b="b"/>
              <a:pathLst>
                <a:path w="1" h="19" extrusionOk="0">
                  <a:moveTo>
                    <a:pt x="0" y="1"/>
                  </a:moveTo>
                  <a:lnTo>
                    <a:pt x="0" y="18"/>
                  </a:lnTo>
                  <a:cubicBezTo>
                    <a:pt x="0" y="11"/>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98"/>
            <p:cNvSpPr/>
            <p:nvPr/>
          </p:nvSpPr>
          <p:spPr>
            <a:xfrm>
              <a:off x="1644983" y="2301429"/>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98"/>
            <p:cNvSpPr/>
            <p:nvPr/>
          </p:nvSpPr>
          <p:spPr>
            <a:xfrm>
              <a:off x="1645119" y="2298673"/>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98"/>
            <p:cNvSpPr/>
            <p:nvPr/>
          </p:nvSpPr>
          <p:spPr>
            <a:xfrm>
              <a:off x="1618697" y="2278565"/>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98"/>
            <p:cNvSpPr/>
            <p:nvPr/>
          </p:nvSpPr>
          <p:spPr>
            <a:xfrm>
              <a:off x="1533091" y="2481100"/>
              <a:ext cx="1575" cy="3014"/>
            </a:xfrm>
            <a:custGeom>
              <a:avLst/>
              <a:gdLst/>
              <a:ahLst/>
              <a:cxnLst/>
              <a:rect l="l" t="t" r="r" b="b"/>
              <a:pathLst>
                <a:path w="116" h="222" extrusionOk="0">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98"/>
            <p:cNvSpPr/>
            <p:nvPr/>
          </p:nvSpPr>
          <p:spPr>
            <a:xfrm>
              <a:off x="1496866" y="2211818"/>
              <a:ext cx="147845" cy="264069"/>
            </a:xfrm>
            <a:custGeom>
              <a:avLst/>
              <a:gdLst/>
              <a:ahLst/>
              <a:cxnLst/>
              <a:rect l="l" t="t" r="r" b="b"/>
              <a:pathLst>
                <a:path w="10889" h="19449" extrusionOk="0">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98"/>
            <p:cNvSpPr/>
            <p:nvPr/>
          </p:nvSpPr>
          <p:spPr>
            <a:xfrm>
              <a:off x="1532711" y="2487712"/>
              <a:ext cx="24589" cy="16850"/>
            </a:xfrm>
            <a:custGeom>
              <a:avLst/>
              <a:gdLst/>
              <a:ahLst/>
              <a:cxnLst/>
              <a:rect l="l" t="t" r="r" b="b"/>
              <a:pathLst>
                <a:path w="1811" h="1241" extrusionOk="0">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98"/>
            <p:cNvSpPr/>
            <p:nvPr/>
          </p:nvSpPr>
          <p:spPr>
            <a:xfrm>
              <a:off x="1640177" y="2240588"/>
              <a:ext cx="3245" cy="244"/>
            </a:xfrm>
            <a:custGeom>
              <a:avLst/>
              <a:gdLst/>
              <a:ahLst/>
              <a:cxnLst/>
              <a:rect l="l" t="t" r="r" b="b"/>
              <a:pathLst>
                <a:path w="239" h="18" extrusionOk="0">
                  <a:moveTo>
                    <a:pt x="1" y="0"/>
                  </a:moveTo>
                  <a:lnTo>
                    <a:pt x="1" y="0"/>
                  </a:lnTo>
                  <a:cubicBezTo>
                    <a:pt x="165" y="0"/>
                    <a:pt x="221" y="11"/>
                    <a:pt x="239" y="18"/>
                  </a:cubicBezTo>
                  <a:cubicBezTo>
                    <a:pt x="221" y="11"/>
                    <a:pt x="169"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98"/>
            <p:cNvSpPr/>
            <p:nvPr/>
          </p:nvSpPr>
          <p:spPr>
            <a:xfrm>
              <a:off x="1639946" y="22405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98"/>
            <p:cNvSpPr/>
            <p:nvPr/>
          </p:nvSpPr>
          <p:spPr>
            <a:xfrm>
              <a:off x="1620924" y="2257221"/>
              <a:ext cx="12709" cy="14555"/>
            </a:xfrm>
            <a:custGeom>
              <a:avLst/>
              <a:gdLst/>
              <a:ahLst/>
              <a:cxnLst/>
              <a:rect l="l" t="t" r="r" b="b"/>
              <a:pathLst>
                <a:path w="936" h="1072" extrusionOk="0">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98"/>
            <p:cNvSpPr/>
            <p:nvPr/>
          </p:nvSpPr>
          <p:spPr>
            <a:xfrm>
              <a:off x="1615031" y="2277560"/>
              <a:ext cx="733" cy="828"/>
            </a:xfrm>
            <a:custGeom>
              <a:avLst/>
              <a:gdLst/>
              <a:ahLst/>
              <a:cxnLst/>
              <a:rect l="l" t="t" r="r" b="b"/>
              <a:pathLst>
                <a:path w="54" h="61" extrusionOk="0">
                  <a:moveTo>
                    <a:pt x="53" y="1"/>
                  </a:moveTo>
                  <a:lnTo>
                    <a:pt x="1" y="60"/>
                  </a:lnTo>
                  <a:lnTo>
                    <a:pt x="8" y="60"/>
                  </a:lnTo>
                  <a:cubicBezTo>
                    <a:pt x="22" y="43"/>
                    <a:pt x="36" y="22"/>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98"/>
            <p:cNvSpPr/>
            <p:nvPr/>
          </p:nvSpPr>
          <p:spPr>
            <a:xfrm>
              <a:off x="1644453" y="2246291"/>
              <a:ext cx="109" cy="1100"/>
            </a:xfrm>
            <a:custGeom>
              <a:avLst/>
              <a:gdLst/>
              <a:ahLst/>
              <a:cxnLst/>
              <a:rect l="l" t="t" r="r" b="b"/>
              <a:pathLst>
                <a:path w="8" h="81" extrusionOk="0">
                  <a:moveTo>
                    <a:pt x="8" y="81"/>
                  </a:moveTo>
                  <a:cubicBezTo>
                    <a:pt x="8" y="56"/>
                    <a:pt x="4" y="28"/>
                    <a:pt x="1" y="0"/>
                  </a:cubicBezTo>
                  <a:cubicBezTo>
                    <a:pt x="4" y="28"/>
                    <a:pt x="8" y="56"/>
                    <a:pt x="8"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98"/>
            <p:cNvSpPr/>
            <p:nvPr/>
          </p:nvSpPr>
          <p:spPr>
            <a:xfrm>
              <a:off x="1644358" y="2245001"/>
              <a:ext cx="109" cy="1208"/>
            </a:xfrm>
            <a:custGeom>
              <a:avLst/>
              <a:gdLst/>
              <a:ahLst/>
              <a:cxnLst/>
              <a:rect l="l" t="t" r="r" b="b"/>
              <a:pathLst>
                <a:path w="8" h="89" extrusionOk="0">
                  <a:moveTo>
                    <a:pt x="8" y="88"/>
                  </a:moveTo>
                  <a:cubicBezTo>
                    <a:pt x="8" y="57"/>
                    <a:pt x="4" y="29"/>
                    <a:pt x="1" y="1"/>
                  </a:cubicBezTo>
                  <a:cubicBezTo>
                    <a:pt x="4" y="29"/>
                    <a:pt x="8" y="57"/>
                    <a:pt x="8"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98"/>
            <p:cNvSpPr/>
            <p:nvPr/>
          </p:nvSpPr>
          <p:spPr>
            <a:xfrm>
              <a:off x="1644168" y="2243671"/>
              <a:ext cx="68" cy="489"/>
            </a:xfrm>
            <a:custGeom>
              <a:avLst/>
              <a:gdLst/>
              <a:ahLst/>
              <a:cxnLst/>
              <a:rect l="l" t="t" r="r" b="b"/>
              <a:pathLst>
                <a:path w="5" h="36" extrusionOk="0">
                  <a:moveTo>
                    <a:pt x="1" y="1"/>
                  </a:moveTo>
                  <a:cubicBezTo>
                    <a:pt x="1" y="11"/>
                    <a:pt x="4" y="22"/>
                    <a:pt x="4" y="36"/>
                  </a:cubicBezTo>
                  <a:cubicBezTo>
                    <a:pt x="4"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98"/>
            <p:cNvSpPr/>
            <p:nvPr/>
          </p:nvSpPr>
          <p:spPr>
            <a:xfrm>
              <a:off x="1644358" y="224490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98"/>
            <p:cNvSpPr/>
            <p:nvPr/>
          </p:nvSpPr>
          <p:spPr>
            <a:xfrm>
              <a:off x="1635710" y="2253745"/>
              <a:ext cx="3720" cy="1914"/>
            </a:xfrm>
            <a:custGeom>
              <a:avLst/>
              <a:gdLst/>
              <a:ahLst/>
              <a:cxnLst/>
              <a:rect l="l" t="t" r="r" b="b"/>
              <a:pathLst>
                <a:path w="274" h="141" extrusionOk="0">
                  <a:moveTo>
                    <a:pt x="0" y="141"/>
                  </a:moveTo>
                  <a:cubicBezTo>
                    <a:pt x="88" y="88"/>
                    <a:pt x="179" y="43"/>
                    <a:pt x="274" y="1"/>
                  </a:cubicBezTo>
                  <a:cubicBezTo>
                    <a:pt x="179" y="43"/>
                    <a:pt x="88" y="88"/>
                    <a:pt x="0"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98"/>
            <p:cNvSpPr/>
            <p:nvPr/>
          </p:nvSpPr>
          <p:spPr>
            <a:xfrm>
              <a:off x="1614081" y="2280031"/>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98"/>
            <p:cNvSpPr/>
            <p:nvPr/>
          </p:nvSpPr>
          <p:spPr>
            <a:xfrm>
              <a:off x="1611284" y="2310119"/>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98"/>
            <p:cNvSpPr/>
            <p:nvPr/>
          </p:nvSpPr>
          <p:spPr>
            <a:xfrm>
              <a:off x="1611379" y="230973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98"/>
            <p:cNvSpPr/>
            <p:nvPr/>
          </p:nvSpPr>
          <p:spPr>
            <a:xfrm>
              <a:off x="1611379" y="23095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98"/>
            <p:cNvSpPr/>
            <p:nvPr/>
          </p:nvSpPr>
          <p:spPr>
            <a:xfrm>
              <a:off x="1613700" y="2281226"/>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98"/>
            <p:cNvSpPr/>
            <p:nvPr/>
          </p:nvSpPr>
          <p:spPr>
            <a:xfrm>
              <a:off x="1611134" y="231055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98"/>
            <p:cNvSpPr/>
            <p:nvPr/>
          </p:nvSpPr>
          <p:spPr>
            <a:xfrm>
              <a:off x="1481659" y="2178417"/>
              <a:ext cx="61465" cy="331549"/>
            </a:xfrm>
            <a:custGeom>
              <a:avLst/>
              <a:gdLst/>
              <a:ahLst/>
              <a:cxnLst/>
              <a:rect l="l" t="t" r="r" b="b"/>
              <a:pathLst>
                <a:path w="4527" h="24419" extrusionOk="0">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98"/>
            <p:cNvSpPr/>
            <p:nvPr/>
          </p:nvSpPr>
          <p:spPr>
            <a:xfrm>
              <a:off x="1538223" y="2504929"/>
              <a:ext cx="4671" cy="855"/>
            </a:xfrm>
            <a:custGeom>
              <a:avLst/>
              <a:gdLst/>
              <a:ahLst/>
              <a:cxnLst/>
              <a:rect l="l" t="t" r="r" b="b"/>
              <a:pathLst>
                <a:path w="344" h="63" extrusionOk="0">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98"/>
            <p:cNvSpPr/>
            <p:nvPr/>
          </p:nvSpPr>
          <p:spPr>
            <a:xfrm>
              <a:off x="1490593" y="2404157"/>
              <a:ext cx="3476" cy="4236"/>
            </a:xfrm>
            <a:custGeom>
              <a:avLst/>
              <a:gdLst/>
              <a:ahLst/>
              <a:cxnLst/>
              <a:rect l="l" t="t" r="r" b="b"/>
              <a:pathLst>
                <a:path w="256" h="312" extrusionOk="0">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98"/>
            <p:cNvSpPr/>
            <p:nvPr/>
          </p:nvSpPr>
          <p:spPr>
            <a:xfrm>
              <a:off x="1481225" y="2421916"/>
              <a:ext cx="163" cy="869"/>
            </a:xfrm>
            <a:custGeom>
              <a:avLst/>
              <a:gdLst/>
              <a:ahLst/>
              <a:cxnLst/>
              <a:rect l="l" t="t" r="r" b="b"/>
              <a:pathLst>
                <a:path w="12" h="64" extrusionOk="0">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98"/>
            <p:cNvSpPr/>
            <p:nvPr/>
          </p:nvSpPr>
          <p:spPr>
            <a:xfrm>
              <a:off x="1543206" y="2219000"/>
              <a:ext cx="14" cy="204"/>
            </a:xfrm>
            <a:custGeom>
              <a:avLst/>
              <a:gdLst/>
              <a:ahLst/>
              <a:cxnLst/>
              <a:rect l="l" t="t" r="r" b="b"/>
              <a:pathLst>
                <a:path w="1" h="15" extrusionOk="0">
                  <a:moveTo>
                    <a:pt x="1" y="15"/>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98"/>
            <p:cNvSpPr/>
            <p:nvPr/>
          </p:nvSpPr>
          <p:spPr>
            <a:xfrm>
              <a:off x="1542351" y="2224132"/>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98"/>
            <p:cNvSpPr/>
            <p:nvPr/>
          </p:nvSpPr>
          <p:spPr>
            <a:xfrm>
              <a:off x="1542446" y="2223617"/>
              <a:ext cx="109" cy="434"/>
            </a:xfrm>
            <a:custGeom>
              <a:avLst/>
              <a:gdLst/>
              <a:ahLst/>
              <a:cxnLst/>
              <a:rect l="l" t="t" r="r" b="b"/>
              <a:pathLst>
                <a:path w="8" h="32" extrusionOk="0">
                  <a:moveTo>
                    <a:pt x="8" y="0"/>
                  </a:moveTo>
                  <a:cubicBezTo>
                    <a:pt x="4" y="11"/>
                    <a:pt x="1" y="21"/>
                    <a:pt x="1" y="32"/>
                  </a:cubicBezTo>
                  <a:cubicBezTo>
                    <a:pt x="1" y="21"/>
                    <a:pt x="4"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98"/>
            <p:cNvSpPr/>
            <p:nvPr/>
          </p:nvSpPr>
          <p:spPr>
            <a:xfrm>
              <a:off x="1542256" y="2224513"/>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98"/>
            <p:cNvSpPr/>
            <p:nvPr/>
          </p:nvSpPr>
          <p:spPr>
            <a:xfrm>
              <a:off x="1542066" y="2225137"/>
              <a:ext cx="68" cy="204"/>
            </a:xfrm>
            <a:custGeom>
              <a:avLst/>
              <a:gdLst/>
              <a:ahLst/>
              <a:cxnLst/>
              <a:rect l="l" t="t" r="r" b="b"/>
              <a:pathLst>
                <a:path w="5" h="15" extrusionOk="0">
                  <a:moveTo>
                    <a:pt x="4"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98"/>
            <p:cNvSpPr/>
            <p:nvPr/>
          </p:nvSpPr>
          <p:spPr>
            <a:xfrm>
              <a:off x="1532466" y="2238158"/>
              <a:ext cx="1874" cy="6381"/>
            </a:xfrm>
            <a:custGeom>
              <a:avLst/>
              <a:gdLst/>
              <a:ahLst/>
              <a:cxnLst/>
              <a:rect l="l" t="t" r="r" b="b"/>
              <a:pathLst>
                <a:path w="138" h="470" extrusionOk="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98"/>
            <p:cNvSpPr/>
            <p:nvPr/>
          </p:nvSpPr>
          <p:spPr>
            <a:xfrm>
              <a:off x="1542161" y="2224893"/>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98"/>
            <p:cNvSpPr/>
            <p:nvPr/>
          </p:nvSpPr>
          <p:spPr>
            <a:xfrm>
              <a:off x="1543016" y="2220141"/>
              <a:ext cx="68" cy="584"/>
            </a:xfrm>
            <a:custGeom>
              <a:avLst/>
              <a:gdLst/>
              <a:ahLst/>
              <a:cxnLst/>
              <a:rect l="l" t="t" r="r" b="b"/>
              <a:pathLst>
                <a:path w="5" h="43" extrusionOk="0">
                  <a:moveTo>
                    <a:pt x="4" y="1"/>
                  </a:moveTo>
                  <a:cubicBezTo>
                    <a:pt x="4" y="15"/>
                    <a:pt x="1" y="29"/>
                    <a:pt x="1" y="43"/>
                  </a:cubicBezTo>
                  <a:cubicBezTo>
                    <a:pt x="1" y="29"/>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98"/>
            <p:cNvSpPr/>
            <p:nvPr/>
          </p:nvSpPr>
          <p:spPr>
            <a:xfrm>
              <a:off x="1531611" y="2504576"/>
              <a:ext cx="204" cy="299"/>
            </a:xfrm>
            <a:custGeom>
              <a:avLst/>
              <a:gdLst/>
              <a:ahLst/>
              <a:cxnLst/>
              <a:rect l="l" t="t" r="r" b="b"/>
              <a:pathLst>
                <a:path w="15" h="22" extrusionOk="0">
                  <a:moveTo>
                    <a:pt x="15" y="22"/>
                  </a:moveTo>
                  <a:cubicBezTo>
                    <a:pt x="8" y="15"/>
                    <a:pt x="4" y="8"/>
                    <a:pt x="1" y="1"/>
                  </a:cubicBezTo>
                  <a:cubicBezTo>
                    <a:pt x="4" y="8"/>
                    <a:pt x="8" y="15"/>
                    <a:pt x="15"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98"/>
            <p:cNvSpPr/>
            <p:nvPr/>
          </p:nvSpPr>
          <p:spPr>
            <a:xfrm>
              <a:off x="1508556" y="2474447"/>
              <a:ext cx="1059" cy="149"/>
            </a:xfrm>
            <a:custGeom>
              <a:avLst/>
              <a:gdLst/>
              <a:ahLst/>
              <a:cxnLst/>
              <a:rect l="l" t="t" r="r" b="b"/>
              <a:pathLst>
                <a:path w="78" h="11" extrusionOk="0">
                  <a:moveTo>
                    <a:pt x="78" y="7"/>
                  </a:moveTo>
                  <a:lnTo>
                    <a:pt x="78" y="7"/>
                  </a:lnTo>
                  <a:cubicBezTo>
                    <a:pt x="53" y="11"/>
                    <a:pt x="25" y="7"/>
                    <a:pt x="1" y="0"/>
                  </a:cubicBezTo>
                  <a:cubicBezTo>
                    <a:pt x="25" y="7"/>
                    <a:pt x="53" y="11"/>
                    <a:pt x="78"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98"/>
            <p:cNvSpPr/>
            <p:nvPr/>
          </p:nvSpPr>
          <p:spPr>
            <a:xfrm>
              <a:off x="1542921" y="2220955"/>
              <a:ext cx="68" cy="339"/>
            </a:xfrm>
            <a:custGeom>
              <a:avLst/>
              <a:gdLst/>
              <a:ahLst/>
              <a:cxnLst/>
              <a:rect l="l" t="t" r="r" b="b"/>
              <a:pathLst>
                <a:path w="5" h="25" extrusionOk="0">
                  <a:moveTo>
                    <a:pt x="4"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98"/>
            <p:cNvSpPr/>
            <p:nvPr/>
          </p:nvSpPr>
          <p:spPr>
            <a:xfrm>
              <a:off x="1532996" y="250510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98"/>
            <p:cNvSpPr/>
            <p:nvPr/>
          </p:nvSpPr>
          <p:spPr>
            <a:xfrm>
              <a:off x="1542826" y="2221566"/>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98"/>
            <p:cNvSpPr/>
            <p:nvPr/>
          </p:nvSpPr>
          <p:spPr>
            <a:xfrm>
              <a:off x="1540830" y="2504861"/>
              <a:ext cx="638" cy="68"/>
            </a:xfrm>
            <a:custGeom>
              <a:avLst/>
              <a:gdLst/>
              <a:ahLst/>
              <a:cxnLst/>
              <a:rect l="l" t="t" r="r" b="b"/>
              <a:pathLst>
                <a:path w="47" h="5" extrusionOk="0">
                  <a:moveTo>
                    <a:pt x="1" y="1"/>
                  </a:moveTo>
                  <a:lnTo>
                    <a:pt x="46"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98"/>
            <p:cNvSpPr/>
            <p:nvPr/>
          </p:nvSpPr>
          <p:spPr>
            <a:xfrm>
              <a:off x="1543111" y="2219530"/>
              <a:ext cx="68" cy="299"/>
            </a:xfrm>
            <a:custGeom>
              <a:avLst/>
              <a:gdLst/>
              <a:ahLst/>
              <a:cxnLst/>
              <a:rect l="l" t="t" r="r" b="b"/>
              <a:pathLst>
                <a:path w="5" h="22" extrusionOk="0">
                  <a:moveTo>
                    <a:pt x="4"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98"/>
            <p:cNvSpPr/>
            <p:nvPr/>
          </p:nvSpPr>
          <p:spPr>
            <a:xfrm>
              <a:off x="1508516" y="2416173"/>
              <a:ext cx="149" cy="1059"/>
            </a:xfrm>
            <a:custGeom>
              <a:avLst/>
              <a:gdLst/>
              <a:ahLst/>
              <a:cxnLst/>
              <a:rect l="l" t="t" r="r" b="b"/>
              <a:pathLst>
                <a:path w="11" h="78" extrusionOk="0">
                  <a:moveTo>
                    <a:pt x="0" y="77"/>
                  </a:moveTo>
                  <a:cubicBezTo>
                    <a:pt x="0" y="49"/>
                    <a:pt x="4" y="25"/>
                    <a:pt x="11" y="0"/>
                  </a:cubicBezTo>
                  <a:cubicBezTo>
                    <a:pt x="4" y="25"/>
                    <a:pt x="0" y="49"/>
                    <a:pt x="0" y="7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98"/>
            <p:cNvSpPr/>
            <p:nvPr/>
          </p:nvSpPr>
          <p:spPr>
            <a:xfrm>
              <a:off x="1512738" y="2402867"/>
              <a:ext cx="68" cy="244"/>
            </a:xfrm>
            <a:custGeom>
              <a:avLst/>
              <a:gdLst/>
              <a:ahLst/>
              <a:cxnLst/>
              <a:rect l="l" t="t" r="r" b="b"/>
              <a:pathLst>
                <a:path w="5" h="18" extrusionOk="0">
                  <a:moveTo>
                    <a:pt x="1" y="18"/>
                  </a:moveTo>
                  <a:lnTo>
                    <a:pt x="1" y="18"/>
                  </a:lnTo>
                  <a:cubicBezTo>
                    <a:pt x="4" y="11"/>
                    <a:pt x="4" y="7"/>
                    <a:pt x="4" y="0"/>
                  </a:cubicBezTo>
                  <a:cubicBezTo>
                    <a:pt x="4"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98"/>
            <p:cNvSpPr/>
            <p:nvPr/>
          </p:nvSpPr>
          <p:spPr>
            <a:xfrm>
              <a:off x="1507660" y="2400396"/>
              <a:ext cx="3910" cy="1724"/>
            </a:xfrm>
            <a:custGeom>
              <a:avLst/>
              <a:gdLst/>
              <a:ahLst/>
              <a:cxnLst/>
              <a:rect l="l" t="t" r="r" b="b"/>
              <a:pathLst>
                <a:path w="288" h="127" extrusionOk="0">
                  <a:moveTo>
                    <a:pt x="287" y="91"/>
                  </a:moveTo>
                  <a:cubicBezTo>
                    <a:pt x="168" y="126"/>
                    <a:pt x="56" y="91"/>
                    <a:pt x="0" y="0"/>
                  </a:cubicBezTo>
                  <a:cubicBezTo>
                    <a:pt x="56" y="91"/>
                    <a:pt x="168" y="126"/>
                    <a:pt x="287"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98"/>
            <p:cNvSpPr/>
            <p:nvPr/>
          </p:nvSpPr>
          <p:spPr>
            <a:xfrm>
              <a:off x="1542541" y="2223141"/>
              <a:ext cx="109" cy="339"/>
            </a:xfrm>
            <a:custGeom>
              <a:avLst/>
              <a:gdLst/>
              <a:ahLst/>
              <a:cxnLst/>
              <a:rect l="l" t="t" r="r" b="b"/>
              <a:pathLst>
                <a:path w="8" h="25" extrusionOk="0">
                  <a:moveTo>
                    <a:pt x="8"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98"/>
            <p:cNvSpPr/>
            <p:nvPr/>
          </p:nvSpPr>
          <p:spPr>
            <a:xfrm>
              <a:off x="1542785" y="2222137"/>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98"/>
            <p:cNvSpPr/>
            <p:nvPr/>
          </p:nvSpPr>
          <p:spPr>
            <a:xfrm>
              <a:off x="1541590" y="25049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98"/>
            <p:cNvSpPr/>
            <p:nvPr/>
          </p:nvSpPr>
          <p:spPr>
            <a:xfrm>
              <a:off x="1542636" y="2222666"/>
              <a:ext cx="109" cy="299"/>
            </a:xfrm>
            <a:custGeom>
              <a:avLst/>
              <a:gdLst/>
              <a:ahLst/>
              <a:cxnLst/>
              <a:rect l="l" t="t" r="r" b="b"/>
              <a:pathLst>
                <a:path w="8" h="22" extrusionOk="0">
                  <a:moveTo>
                    <a:pt x="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98"/>
            <p:cNvSpPr/>
            <p:nvPr/>
          </p:nvSpPr>
          <p:spPr>
            <a:xfrm>
              <a:off x="1514978" y="2347728"/>
              <a:ext cx="204" cy="1195"/>
            </a:xfrm>
            <a:custGeom>
              <a:avLst/>
              <a:gdLst/>
              <a:ahLst/>
              <a:cxnLst/>
              <a:rect l="l" t="t" r="r" b="b"/>
              <a:pathLst>
                <a:path w="15" h="88" extrusionOk="0">
                  <a:moveTo>
                    <a:pt x="7" y="88"/>
                  </a:moveTo>
                  <a:cubicBezTo>
                    <a:pt x="14" y="60"/>
                    <a:pt x="14" y="28"/>
                    <a:pt x="0" y="0"/>
                  </a:cubicBezTo>
                  <a:cubicBezTo>
                    <a:pt x="14" y="28"/>
                    <a:pt x="14" y="60"/>
                    <a:pt x="7"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98"/>
            <p:cNvSpPr/>
            <p:nvPr/>
          </p:nvSpPr>
          <p:spPr>
            <a:xfrm>
              <a:off x="1530620" y="2480530"/>
              <a:ext cx="1005" cy="24059"/>
            </a:xfrm>
            <a:custGeom>
              <a:avLst/>
              <a:gdLst/>
              <a:ahLst/>
              <a:cxnLst/>
              <a:rect l="l" t="t" r="r" b="b"/>
              <a:pathLst>
                <a:path w="74" h="1772" extrusionOk="0">
                  <a:moveTo>
                    <a:pt x="74" y="1772"/>
                  </a:moveTo>
                  <a:cubicBezTo>
                    <a:pt x="25" y="1681"/>
                    <a:pt x="0" y="1338"/>
                    <a:pt x="63" y="0"/>
                  </a:cubicBezTo>
                  <a:lnTo>
                    <a:pt x="63" y="0"/>
                  </a:lnTo>
                  <a:cubicBezTo>
                    <a:pt x="0" y="1338"/>
                    <a:pt x="25" y="1681"/>
                    <a:pt x="74" y="17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98"/>
            <p:cNvSpPr/>
            <p:nvPr/>
          </p:nvSpPr>
          <p:spPr>
            <a:xfrm>
              <a:off x="1523858" y="247486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98"/>
            <p:cNvSpPr/>
            <p:nvPr/>
          </p:nvSpPr>
          <p:spPr>
            <a:xfrm>
              <a:off x="1525243" y="2475724"/>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98"/>
            <p:cNvSpPr/>
            <p:nvPr/>
          </p:nvSpPr>
          <p:spPr>
            <a:xfrm>
              <a:off x="1524483" y="247524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98"/>
            <p:cNvSpPr/>
            <p:nvPr/>
          </p:nvSpPr>
          <p:spPr>
            <a:xfrm>
              <a:off x="1523057" y="2474488"/>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98"/>
            <p:cNvSpPr/>
            <p:nvPr/>
          </p:nvSpPr>
          <p:spPr>
            <a:xfrm>
              <a:off x="1495386" y="2453008"/>
              <a:ext cx="1208" cy="2539"/>
            </a:xfrm>
            <a:custGeom>
              <a:avLst/>
              <a:gdLst/>
              <a:ahLst/>
              <a:cxnLst/>
              <a:rect l="l" t="t" r="r" b="b"/>
              <a:pathLst>
                <a:path w="89" h="187" extrusionOk="0">
                  <a:moveTo>
                    <a:pt x="1" y="0"/>
                  </a:moveTo>
                  <a:cubicBezTo>
                    <a:pt x="11" y="70"/>
                    <a:pt x="40" y="134"/>
                    <a:pt x="89" y="186"/>
                  </a:cubicBezTo>
                  <a:cubicBezTo>
                    <a:pt x="40" y="134"/>
                    <a:pt x="11" y="7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98"/>
            <p:cNvSpPr/>
            <p:nvPr/>
          </p:nvSpPr>
          <p:spPr>
            <a:xfrm>
              <a:off x="1542215" y="250495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98"/>
            <p:cNvSpPr/>
            <p:nvPr/>
          </p:nvSpPr>
          <p:spPr>
            <a:xfrm>
              <a:off x="1531801" y="2504861"/>
              <a:ext cx="543" cy="258"/>
            </a:xfrm>
            <a:custGeom>
              <a:avLst/>
              <a:gdLst/>
              <a:ahLst/>
              <a:cxnLst/>
              <a:rect l="l" t="t" r="r" b="b"/>
              <a:pathLst>
                <a:path w="40" h="19" extrusionOk="0">
                  <a:moveTo>
                    <a:pt x="1" y="1"/>
                  </a:moveTo>
                  <a:cubicBezTo>
                    <a:pt x="11" y="11"/>
                    <a:pt x="25" y="15"/>
                    <a:pt x="39" y="18"/>
                  </a:cubicBezTo>
                  <a:cubicBezTo>
                    <a:pt x="25" y="15"/>
                    <a:pt x="1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98"/>
            <p:cNvSpPr/>
            <p:nvPr/>
          </p:nvSpPr>
          <p:spPr>
            <a:xfrm>
              <a:off x="153246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98"/>
            <p:cNvSpPr/>
            <p:nvPr/>
          </p:nvSpPr>
          <p:spPr>
            <a:xfrm>
              <a:off x="153265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98"/>
            <p:cNvSpPr/>
            <p:nvPr/>
          </p:nvSpPr>
          <p:spPr>
            <a:xfrm>
              <a:off x="1542785" y="2505105"/>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98"/>
            <p:cNvSpPr/>
            <p:nvPr/>
          </p:nvSpPr>
          <p:spPr>
            <a:xfrm>
              <a:off x="1522297" y="2306412"/>
              <a:ext cx="625" cy="3014"/>
            </a:xfrm>
            <a:custGeom>
              <a:avLst/>
              <a:gdLst/>
              <a:ahLst/>
              <a:cxnLst/>
              <a:rect l="l" t="t" r="r" b="b"/>
              <a:pathLst>
                <a:path w="46" h="222" extrusionOk="0">
                  <a:moveTo>
                    <a:pt x="46" y="1"/>
                  </a:moveTo>
                  <a:cubicBezTo>
                    <a:pt x="25" y="71"/>
                    <a:pt x="7" y="144"/>
                    <a:pt x="0" y="221"/>
                  </a:cubicBezTo>
                  <a:cubicBezTo>
                    <a:pt x="7" y="144"/>
                    <a:pt x="25" y="71"/>
                    <a:pt x="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98"/>
            <p:cNvSpPr/>
            <p:nvPr/>
          </p:nvSpPr>
          <p:spPr>
            <a:xfrm>
              <a:off x="1541930" y="2225368"/>
              <a:ext cx="109" cy="204"/>
            </a:xfrm>
            <a:custGeom>
              <a:avLst/>
              <a:gdLst/>
              <a:ahLst/>
              <a:cxnLst/>
              <a:rect l="l" t="t" r="r" b="b"/>
              <a:pathLst>
                <a:path w="8" h="15" extrusionOk="0">
                  <a:moveTo>
                    <a:pt x="7" y="1"/>
                  </a:moveTo>
                  <a:cubicBezTo>
                    <a:pt x="4" y="4"/>
                    <a:pt x="4" y="11"/>
                    <a:pt x="0" y="15"/>
                  </a:cubicBezTo>
                  <a:cubicBezTo>
                    <a:pt x="4" y="11"/>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98"/>
            <p:cNvSpPr/>
            <p:nvPr/>
          </p:nvSpPr>
          <p:spPr>
            <a:xfrm>
              <a:off x="1538223" y="2504834"/>
              <a:ext cx="2620" cy="41"/>
            </a:xfrm>
            <a:custGeom>
              <a:avLst/>
              <a:gdLst/>
              <a:ahLst/>
              <a:cxnLst/>
              <a:rect l="l" t="t" r="r" b="b"/>
              <a:pathLst>
                <a:path w="193" h="3" extrusionOk="0">
                  <a:moveTo>
                    <a:pt x="97" y="0"/>
                  </a:moveTo>
                  <a:cubicBezTo>
                    <a:pt x="64" y="0"/>
                    <a:pt x="32" y="1"/>
                    <a:pt x="0" y="3"/>
                  </a:cubicBez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98"/>
            <p:cNvSpPr/>
            <p:nvPr/>
          </p:nvSpPr>
          <p:spPr>
            <a:xfrm>
              <a:off x="1518495" y="2283982"/>
              <a:ext cx="815" cy="434"/>
            </a:xfrm>
            <a:custGeom>
              <a:avLst/>
              <a:gdLst/>
              <a:ahLst/>
              <a:cxnLst/>
              <a:rect l="l" t="t" r="r" b="b"/>
              <a:pathLst>
                <a:path w="60" h="32" extrusionOk="0">
                  <a:moveTo>
                    <a:pt x="60" y="0"/>
                  </a:moveTo>
                  <a:cubicBezTo>
                    <a:pt x="39" y="4"/>
                    <a:pt x="14" y="14"/>
                    <a:pt x="0" y="32"/>
                  </a:cubicBezTo>
                  <a:cubicBezTo>
                    <a:pt x="14" y="14"/>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98"/>
            <p:cNvSpPr/>
            <p:nvPr/>
          </p:nvSpPr>
          <p:spPr>
            <a:xfrm>
              <a:off x="1578290" y="2191723"/>
              <a:ext cx="61669" cy="63298"/>
            </a:xfrm>
            <a:custGeom>
              <a:avLst/>
              <a:gdLst/>
              <a:ahLst/>
              <a:cxnLst/>
              <a:rect l="l" t="t" r="r" b="b"/>
              <a:pathLst>
                <a:path w="4542" h="4662" extrusionOk="0">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98"/>
            <p:cNvSpPr/>
            <p:nvPr/>
          </p:nvSpPr>
          <p:spPr>
            <a:xfrm>
              <a:off x="1613184" y="2195620"/>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98"/>
            <p:cNvSpPr/>
            <p:nvPr/>
          </p:nvSpPr>
          <p:spPr>
            <a:xfrm>
              <a:off x="1612804" y="2194954"/>
              <a:ext cx="204" cy="339"/>
            </a:xfrm>
            <a:custGeom>
              <a:avLst/>
              <a:gdLst/>
              <a:ahLst/>
              <a:cxnLst/>
              <a:rect l="l" t="t" r="r" b="b"/>
              <a:pathLst>
                <a:path w="15" h="25" extrusionOk="0">
                  <a:moveTo>
                    <a:pt x="0" y="0"/>
                  </a:moveTo>
                  <a:cubicBezTo>
                    <a:pt x="7" y="11"/>
                    <a:pt x="11" y="18"/>
                    <a:pt x="14" y="25"/>
                  </a:cubicBezTo>
                  <a:cubicBezTo>
                    <a:pt x="11" y="18"/>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98"/>
            <p:cNvSpPr/>
            <p:nvPr/>
          </p:nvSpPr>
          <p:spPr>
            <a:xfrm>
              <a:off x="1613035" y="2195335"/>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98"/>
            <p:cNvSpPr/>
            <p:nvPr/>
          </p:nvSpPr>
          <p:spPr>
            <a:xfrm>
              <a:off x="1638086" y="2239733"/>
              <a:ext cx="109" cy="910"/>
            </a:xfrm>
            <a:custGeom>
              <a:avLst/>
              <a:gdLst/>
              <a:ahLst/>
              <a:cxnLst/>
              <a:rect l="l" t="t" r="r" b="b"/>
              <a:pathLst>
                <a:path w="8" h="67" extrusionOk="0">
                  <a:moveTo>
                    <a:pt x="1" y="0"/>
                  </a:moveTo>
                  <a:lnTo>
                    <a:pt x="1" y="67"/>
                  </a:lnTo>
                  <a:lnTo>
                    <a:pt x="8" y="67"/>
                  </a:lnTo>
                  <a:cubicBezTo>
                    <a:pt x="4" y="53"/>
                    <a:pt x="4" y="42"/>
                    <a:pt x="4" y="32"/>
                  </a:cubicBezTo>
                  <a:lnTo>
                    <a:pt x="4" y="18"/>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98"/>
            <p:cNvSpPr/>
            <p:nvPr/>
          </p:nvSpPr>
          <p:spPr>
            <a:xfrm>
              <a:off x="1612560" y="2194615"/>
              <a:ext cx="204" cy="299"/>
            </a:xfrm>
            <a:custGeom>
              <a:avLst/>
              <a:gdLst/>
              <a:ahLst/>
              <a:cxnLst/>
              <a:rect l="l" t="t" r="r" b="b"/>
              <a:pathLst>
                <a:path w="15" h="22" extrusionOk="0">
                  <a:moveTo>
                    <a:pt x="15" y="22"/>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98"/>
            <p:cNvSpPr/>
            <p:nvPr/>
          </p:nvSpPr>
          <p:spPr>
            <a:xfrm>
              <a:off x="1625201" y="2214031"/>
              <a:ext cx="299" cy="54"/>
            </a:xfrm>
            <a:custGeom>
              <a:avLst/>
              <a:gdLst/>
              <a:ahLst/>
              <a:cxnLst/>
              <a:rect l="l" t="t" r="r" b="b"/>
              <a:pathLst>
                <a:path w="22" h="4" extrusionOk="0">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98"/>
            <p:cNvSpPr/>
            <p:nvPr/>
          </p:nvSpPr>
          <p:spPr>
            <a:xfrm>
              <a:off x="1613184" y="2196095"/>
              <a:ext cx="149" cy="244"/>
            </a:xfrm>
            <a:custGeom>
              <a:avLst/>
              <a:gdLst/>
              <a:ahLst/>
              <a:cxnLst/>
              <a:rect l="l" t="t" r="r" b="b"/>
              <a:pathLst>
                <a:path w="11" h="18" extrusionOk="0">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98"/>
            <p:cNvSpPr/>
            <p:nvPr/>
          </p:nvSpPr>
          <p:spPr>
            <a:xfrm>
              <a:off x="1639280" y="2227228"/>
              <a:ext cx="434" cy="679"/>
            </a:xfrm>
            <a:custGeom>
              <a:avLst/>
              <a:gdLst/>
              <a:ahLst/>
              <a:cxnLst/>
              <a:rect l="l" t="t" r="r" b="b"/>
              <a:pathLst>
                <a:path w="32" h="50" extrusionOk="0">
                  <a:moveTo>
                    <a:pt x="32" y="49"/>
                  </a:moveTo>
                  <a:cubicBezTo>
                    <a:pt x="28" y="32"/>
                    <a:pt x="18" y="11"/>
                    <a:pt x="0" y="0"/>
                  </a:cubicBezTo>
                  <a:lnTo>
                    <a:pt x="0" y="0"/>
                  </a:lnTo>
                  <a:cubicBezTo>
                    <a:pt x="18" y="11"/>
                    <a:pt x="28" y="32"/>
                    <a:pt x="3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98"/>
            <p:cNvSpPr/>
            <p:nvPr/>
          </p:nvSpPr>
          <p:spPr>
            <a:xfrm>
              <a:off x="1613320" y="2196000"/>
              <a:ext cx="14" cy="109"/>
            </a:xfrm>
            <a:custGeom>
              <a:avLst/>
              <a:gdLst/>
              <a:ahLst/>
              <a:cxnLst/>
              <a:rect l="l" t="t" r="r" b="b"/>
              <a:pathLst>
                <a:path w="1" h="8" extrusionOk="0">
                  <a:moveTo>
                    <a:pt x="1" y="0"/>
                  </a:moveTo>
                  <a:cubicBezTo>
                    <a:pt x="1" y="4"/>
                    <a:pt x="1" y="4"/>
                    <a:pt x="1" y="7"/>
                  </a:cubicBezTo>
                  <a:cubicBezTo>
                    <a:pt x="1" y="4"/>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98"/>
            <p:cNvSpPr/>
            <p:nvPr/>
          </p:nvSpPr>
          <p:spPr>
            <a:xfrm>
              <a:off x="1613280" y="2195810"/>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98"/>
            <p:cNvSpPr/>
            <p:nvPr/>
          </p:nvSpPr>
          <p:spPr>
            <a:xfrm>
              <a:off x="1638181" y="2226943"/>
              <a:ext cx="1113" cy="299"/>
            </a:xfrm>
            <a:custGeom>
              <a:avLst/>
              <a:gdLst/>
              <a:ahLst/>
              <a:cxnLst/>
              <a:rect l="l" t="t" r="r" b="b"/>
              <a:pathLst>
                <a:path w="82" h="22" extrusionOk="0">
                  <a:moveTo>
                    <a:pt x="1" y="0"/>
                  </a:moveTo>
                  <a:cubicBezTo>
                    <a:pt x="29" y="4"/>
                    <a:pt x="57" y="11"/>
                    <a:pt x="81" y="21"/>
                  </a:cubicBezTo>
                  <a:cubicBezTo>
                    <a:pt x="57"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98"/>
            <p:cNvSpPr/>
            <p:nvPr/>
          </p:nvSpPr>
          <p:spPr>
            <a:xfrm>
              <a:off x="1634759" y="2250514"/>
              <a:ext cx="584" cy="14"/>
            </a:xfrm>
            <a:custGeom>
              <a:avLst/>
              <a:gdLst/>
              <a:ahLst/>
              <a:cxnLst/>
              <a:rect l="l" t="t" r="r" b="b"/>
              <a:pathLst>
                <a:path w="43" h="1" extrusionOk="0">
                  <a:moveTo>
                    <a:pt x="0" y="1"/>
                  </a:moveTo>
                  <a:cubicBezTo>
                    <a:pt x="14" y="1"/>
                    <a:pt x="28" y="1"/>
                    <a:pt x="42" y="1"/>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98"/>
            <p:cNvSpPr/>
            <p:nvPr/>
          </p:nvSpPr>
          <p:spPr>
            <a:xfrm>
              <a:off x="1581101" y="2216013"/>
              <a:ext cx="489" cy="489"/>
            </a:xfrm>
            <a:custGeom>
              <a:avLst/>
              <a:gdLst/>
              <a:ahLst/>
              <a:cxnLst/>
              <a:rect l="l" t="t" r="r" b="b"/>
              <a:pathLst>
                <a:path w="36" h="36" extrusionOk="0">
                  <a:moveTo>
                    <a:pt x="35" y="3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98"/>
            <p:cNvSpPr/>
            <p:nvPr/>
          </p:nvSpPr>
          <p:spPr>
            <a:xfrm>
              <a:off x="1580436" y="2215294"/>
              <a:ext cx="489" cy="489"/>
            </a:xfrm>
            <a:custGeom>
              <a:avLst/>
              <a:gdLst/>
              <a:ahLst/>
              <a:cxnLst/>
              <a:rect l="l" t="t" r="r" b="b"/>
              <a:pathLst>
                <a:path w="36" h="36" extrusionOk="0">
                  <a:moveTo>
                    <a:pt x="35" y="36"/>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98"/>
            <p:cNvSpPr/>
            <p:nvPr/>
          </p:nvSpPr>
          <p:spPr>
            <a:xfrm>
              <a:off x="1581807" y="2216719"/>
              <a:ext cx="448" cy="489"/>
            </a:xfrm>
            <a:custGeom>
              <a:avLst/>
              <a:gdLst/>
              <a:ahLst/>
              <a:cxnLst/>
              <a:rect l="l" t="t" r="r" b="b"/>
              <a:pathLst>
                <a:path w="33" h="36" extrusionOk="0">
                  <a:moveTo>
                    <a:pt x="32"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98"/>
            <p:cNvSpPr/>
            <p:nvPr/>
          </p:nvSpPr>
          <p:spPr>
            <a:xfrm>
              <a:off x="1582472" y="2217439"/>
              <a:ext cx="543" cy="530"/>
            </a:xfrm>
            <a:custGeom>
              <a:avLst/>
              <a:gdLst/>
              <a:ahLst/>
              <a:cxnLst/>
              <a:rect l="l" t="t" r="r" b="b"/>
              <a:pathLst>
                <a:path w="40" h="39" extrusionOk="0">
                  <a:moveTo>
                    <a:pt x="39"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98"/>
            <p:cNvSpPr/>
            <p:nvPr/>
          </p:nvSpPr>
          <p:spPr>
            <a:xfrm>
              <a:off x="1638140" y="2238878"/>
              <a:ext cx="14" cy="869"/>
            </a:xfrm>
            <a:custGeom>
              <a:avLst/>
              <a:gdLst/>
              <a:ahLst/>
              <a:cxnLst/>
              <a:rect l="l" t="t" r="r" b="b"/>
              <a:pathLst>
                <a:path w="1" h="64" extrusionOk="0">
                  <a:moveTo>
                    <a:pt x="0" y="0"/>
                  </a:moveTo>
                  <a:lnTo>
                    <a:pt x="0" y="63"/>
                  </a:lnTo>
                  <a:lnTo>
                    <a:pt x="0" y="56"/>
                  </a:lnTo>
                  <a:lnTo>
                    <a:pt x="0" y="28"/>
                  </a:lnTo>
                  <a:lnTo>
                    <a:pt x="0" y="2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98"/>
            <p:cNvSpPr/>
            <p:nvPr/>
          </p:nvSpPr>
          <p:spPr>
            <a:xfrm>
              <a:off x="1579662" y="2214438"/>
              <a:ext cx="638" cy="679"/>
            </a:xfrm>
            <a:custGeom>
              <a:avLst/>
              <a:gdLst/>
              <a:ahLst/>
              <a:cxnLst/>
              <a:rect l="l" t="t" r="r" b="b"/>
              <a:pathLst>
                <a:path w="47" h="50" extrusionOk="0">
                  <a:moveTo>
                    <a:pt x="46"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98"/>
            <p:cNvSpPr/>
            <p:nvPr/>
          </p:nvSpPr>
          <p:spPr>
            <a:xfrm>
              <a:off x="1579146" y="2213773"/>
              <a:ext cx="530" cy="679"/>
            </a:xfrm>
            <a:custGeom>
              <a:avLst/>
              <a:gdLst/>
              <a:ahLst/>
              <a:cxnLst/>
              <a:rect l="l" t="t" r="r" b="b"/>
              <a:pathLst>
                <a:path w="39" h="50" extrusionOk="0">
                  <a:moveTo>
                    <a:pt x="39" y="50"/>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98"/>
            <p:cNvSpPr/>
            <p:nvPr/>
          </p:nvSpPr>
          <p:spPr>
            <a:xfrm>
              <a:off x="1578290" y="2212687"/>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98"/>
            <p:cNvSpPr/>
            <p:nvPr/>
          </p:nvSpPr>
          <p:spPr>
            <a:xfrm>
              <a:off x="1619932" y="2254220"/>
              <a:ext cx="774" cy="68"/>
            </a:xfrm>
            <a:custGeom>
              <a:avLst/>
              <a:gdLst/>
              <a:ahLst/>
              <a:cxnLst/>
              <a:rect l="l" t="t" r="r" b="b"/>
              <a:pathLst>
                <a:path w="57" h="5" extrusionOk="0">
                  <a:moveTo>
                    <a:pt x="56" y="1"/>
                  </a:moveTo>
                  <a:cubicBezTo>
                    <a:pt x="39" y="1"/>
                    <a:pt x="18" y="1"/>
                    <a:pt x="0" y="4"/>
                  </a:cubicBezTo>
                  <a:cubicBezTo>
                    <a:pt x="18" y="4"/>
                    <a:pt x="39"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98"/>
            <p:cNvSpPr/>
            <p:nvPr/>
          </p:nvSpPr>
          <p:spPr>
            <a:xfrm>
              <a:off x="1578616" y="2213108"/>
              <a:ext cx="394" cy="489"/>
            </a:xfrm>
            <a:custGeom>
              <a:avLst/>
              <a:gdLst/>
              <a:ahLst/>
              <a:cxnLst/>
              <a:rect l="l" t="t" r="r" b="b"/>
              <a:pathLst>
                <a:path w="29" h="36" extrusionOk="0">
                  <a:moveTo>
                    <a:pt x="29"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98"/>
            <p:cNvSpPr/>
            <p:nvPr/>
          </p:nvSpPr>
          <p:spPr>
            <a:xfrm>
              <a:off x="1622254" y="225441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98"/>
            <p:cNvSpPr/>
            <p:nvPr/>
          </p:nvSpPr>
          <p:spPr>
            <a:xfrm>
              <a:off x="1618982" y="2254275"/>
              <a:ext cx="774" cy="109"/>
            </a:xfrm>
            <a:custGeom>
              <a:avLst/>
              <a:gdLst/>
              <a:ahLst/>
              <a:cxnLst/>
              <a:rect l="l" t="t" r="r" b="b"/>
              <a:pathLst>
                <a:path w="57" h="8" extrusionOk="0">
                  <a:moveTo>
                    <a:pt x="56"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98"/>
            <p:cNvSpPr/>
            <p:nvPr/>
          </p:nvSpPr>
          <p:spPr>
            <a:xfrm>
              <a:off x="1621263" y="22542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98"/>
            <p:cNvSpPr/>
            <p:nvPr/>
          </p:nvSpPr>
          <p:spPr>
            <a:xfrm>
              <a:off x="1617461" y="2254370"/>
              <a:ext cx="1534" cy="109"/>
            </a:xfrm>
            <a:custGeom>
              <a:avLst/>
              <a:gdLst/>
              <a:ahLst/>
              <a:cxnLst/>
              <a:rect l="l" t="t" r="r" b="b"/>
              <a:pathLst>
                <a:path w="113" h="8" extrusionOk="0">
                  <a:moveTo>
                    <a:pt x="112" y="0"/>
                  </a:moveTo>
                  <a:cubicBezTo>
                    <a:pt x="74" y="4"/>
                    <a:pt x="39" y="7"/>
                    <a:pt x="0" y="7"/>
                  </a:cubicBezTo>
                  <a:cubicBezTo>
                    <a:pt x="39" y="7"/>
                    <a:pt x="74" y="4"/>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98"/>
            <p:cNvSpPr/>
            <p:nvPr/>
          </p:nvSpPr>
          <p:spPr>
            <a:xfrm>
              <a:off x="1622824" y="2254600"/>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98"/>
            <p:cNvSpPr/>
            <p:nvPr/>
          </p:nvSpPr>
          <p:spPr>
            <a:xfrm>
              <a:off x="1621779" y="225431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98"/>
            <p:cNvSpPr/>
            <p:nvPr/>
          </p:nvSpPr>
          <p:spPr>
            <a:xfrm>
              <a:off x="1584712" y="2219475"/>
              <a:ext cx="489" cy="448"/>
            </a:xfrm>
            <a:custGeom>
              <a:avLst/>
              <a:gdLst/>
              <a:ahLst/>
              <a:cxnLst/>
              <a:rect l="l" t="t" r="r" b="b"/>
              <a:pathLst>
                <a:path w="36" h="33" extrusionOk="0">
                  <a:moveTo>
                    <a:pt x="35"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98"/>
            <p:cNvSpPr/>
            <p:nvPr/>
          </p:nvSpPr>
          <p:spPr>
            <a:xfrm>
              <a:off x="1583137" y="2218050"/>
              <a:ext cx="679" cy="679"/>
            </a:xfrm>
            <a:custGeom>
              <a:avLst/>
              <a:gdLst/>
              <a:ahLst/>
              <a:cxnLst/>
              <a:rect l="l" t="t" r="r" b="b"/>
              <a:pathLst>
                <a:path w="50" h="50" extrusionOk="0">
                  <a:moveTo>
                    <a:pt x="50"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98"/>
            <p:cNvSpPr/>
            <p:nvPr/>
          </p:nvSpPr>
          <p:spPr>
            <a:xfrm>
              <a:off x="1586084" y="2220616"/>
              <a:ext cx="448" cy="299"/>
            </a:xfrm>
            <a:custGeom>
              <a:avLst/>
              <a:gdLst/>
              <a:ahLst/>
              <a:cxnLst/>
              <a:rect l="l" t="t" r="r" b="b"/>
              <a:pathLst>
                <a:path w="33" h="22" extrusionOk="0">
                  <a:moveTo>
                    <a:pt x="32"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98"/>
            <p:cNvSpPr/>
            <p:nvPr/>
          </p:nvSpPr>
          <p:spPr>
            <a:xfrm>
              <a:off x="1583952" y="2218810"/>
              <a:ext cx="584" cy="543"/>
            </a:xfrm>
            <a:custGeom>
              <a:avLst/>
              <a:gdLst/>
              <a:ahLst/>
              <a:cxnLst/>
              <a:rect l="l" t="t" r="r" b="b"/>
              <a:pathLst>
                <a:path w="43" h="40" extrusionOk="0">
                  <a:moveTo>
                    <a:pt x="42" y="3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98"/>
            <p:cNvSpPr/>
            <p:nvPr/>
          </p:nvSpPr>
          <p:spPr>
            <a:xfrm>
              <a:off x="1585418" y="2220100"/>
              <a:ext cx="448" cy="339"/>
            </a:xfrm>
            <a:custGeom>
              <a:avLst/>
              <a:gdLst/>
              <a:ahLst/>
              <a:cxnLst/>
              <a:rect l="l" t="t" r="r" b="b"/>
              <a:pathLst>
                <a:path w="33" h="25" extrusionOk="0">
                  <a:moveTo>
                    <a:pt x="3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98"/>
            <p:cNvSpPr/>
            <p:nvPr/>
          </p:nvSpPr>
          <p:spPr>
            <a:xfrm>
              <a:off x="1586749" y="2221050"/>
              <a:ext cx="584" cy="394"/>
            </a:xfrm>
            <a:custGeom>
              <a:avLst/>
              <a:gdLst/>
              <a:ahLst/>
              <a:cxnLst/>
              <a:rect l="l" t="t" r="r" b="b"/>
              <a:pathLst>
                <a:path w="43" h="29" extrusionOk="0">
                  <a:moveTo>
                    <a:pt x="43" y="28"/>
                  </a:moveTo>
                  <a:cubicBezTo>
                    <a:pt x="29" y="21"/>
                    <a:pt x="15" y="11"/>
                    <a:pt x="1" y="0"/>
                  </a:cubicBezTo>
                  <a:cubicBezTo>
                    <a:pt x="15" y="11"/>
                    <a:pt x="29" y="2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98"/>
            <p:cNvSpPr/>
            <p:nvPr/>
          </p:nvSpPr>
          <p:spPr>
            <a:xfrm>
              <a:off x="1638086" y="2239638"/>
              <a:ext cx="14" cy="339"/>
            </a:xfrm>
            <a:custGeom>
              <a:avLst/>
              <a:gdLst/>
              <a:ahLst/>
              <a:cxnLst/>
              <a:rect l="l" t="t" r="r" b="b"/>
              <a:pathLst>
                <a:path w="1" h="25" extrusionOk="0">
                  <a:moveTo>
                    <a:pt x="1" y="7"/>
                  </a:moveTo>
                  <a:lnTo>
                    <a:pt x="1" y="25"/>
                  </a:lnTo>
                  <a:lnTo>
                    <a:pt x="1" y="0"/>
                  </a:ln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98"/>
            <p:cNvSpPr/>
            <p:nvPr/>
          </p:nvSpPr>
          <p:spPr>
            <a:xfrm>
              <a:off x="1638086" y="2240168"/>
              <a:ext cx="68" cy="475"/>
            </a:xfrm>
            <a:custGeom>
              <a:avLst/>
              <a:gdLst/>
              <a:ahLst/>
              <a:cxnLst/>
              <a:rect l="l" t="t" r="r" b="b"/>
              <a:pathLst>
                <a:path w="5" h="35" extrusionOk="0">
                  <a:moveTo>
                    <a:pt x="1" y="0"/>
                  </a:moveTo>
                  <a:cubicBezTo>
                    <a:pt x="1" y="11"/>
                    <a:pt x="4" y="24"/>
                    <a:pt x="4" y="35"/>
                  </a:cubicBezTo>
                  <a:cubicBezTo>
                    <a:pt x="4" y="21"/>
                    <a:pt x="1" y="1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98"/>
            <p:cNvSpPr/>
            <p:nvPr/>
          </p:nvSpPr>
          <p:spPr>
            <a:xfrm>
              <a:off x="1638140" y="223916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98"/>
            <p:cNvSpPr/>
            <p:nvPr/>
          </p:nvSpPr>
          <p:spPr>
            <a:xfrm>
              <a:off x="1405367" y="1962046"/>
              <a:ext cx="22118" cy="18031"/>
            </a:xfrm>
            <a:custGeom>
              <a:avLst/>
              <a:gdLst/>
              <a:ahLst/>
              <a:cxnLst/>
              <a:rect l="l" t="t" r="r" b="b"/>
              <a:pathLst>
                <a:path w="1629" h="1328" extrusionOk="0">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98"/>
            <p:cNvSpPr/>
            <p:nvPr/>
          </p:nvSpPr>
          <p:spPr>
            <a:xfrm>
              <a:off x="1408599" y="1961951"/>
              <a:ext cx="434" cy="54"/>
            </a:xfrm>
            <a:custGeom>
              <a:avLst/>
              <a:gdLst/>
              <a:ahLst/>
              <a:cxnLst/>
              <a:rect l="l" t="t" r="r" b="b"/>
              <a:pathLst>
                <a:path w="32" h="4" extrusionOk="0">
                  <a:moveTo>
                    <a:pt x="0"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98"/>
            <p:cNvSpPr/>
            <p:nvPr/>
          </p:nvSpPr>
          <p:spPr>
            <a:xfrm>
              <a:off x="140755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98"/>
            <p:cNvSpPr/>
            <p:nvPr/>
          </p:nvSpPr>
          <p:spPr>
            <a:xfrm>
              <a:off x="1418918" y="1963988"/>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98"/>
            <p:cNvSpPr/>
            <p:nvPr/>
          </p:nvSpPr>
          <p:spPr>
            <a:xfrm>
              <a:off x="140812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98"/>
            <p:cNvSpPr/>
            <p:nvPr/>
          </p:nvSpPr>
          <p:spPr>
            <a:xfrm>
              <a:off x="1407214" y="1961951"/>
              <a:ext cx="204" cy="14"/>
            </a:xfrm>
            <a:custGeom>
              <a:avLst/>
              <a:gdLst/>
              <a:ahLst/>
              <a:cxnLst/>
              <a:rect l="l" t="t" r="r" b="b"/>
              <a:pathLst>
                <a:path w="15" h="1" extrusionOk="0">
                  <a:moveTo>
                    <a:pt x="1" y="0"/>
                  </a:moveTo>
                  <a:lnTo>
                    <a:pt x="1"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98"/>
            <p:cNvSpPr/>
            <p:nvPr/>
          </p:nvSpPr>
          <p:spPr>
            <a:xfrm>
              <a:off x="1419773" y="196404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98"/>
            <p:cNvSpPr/>
            <p:nvPr/>
          </p:nvSpPr>
          <p:spPr>
            <a:xfrm>
              <a:off x="1420533" y="196398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98"/>
            <p:cNvSpPr/>
            <p:nvPr/>
          </p:nvSpPr>
          <p:spPr>
            <a:xfrm>
              <a:off x="1418442" y="1963893"/>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98"/>
            <p:cNvSpPr/>
            <p:nvPr/>
          </p:nvSpPr>
          <p:spPr>
            <a:xfrm>
              <a:off x="1417057" y="1963322"/>
              <a:ext cx="353" cy="258"/>
            </a:xfrm>
            <a:custGeom>
              <a:avLst/>
              <a:gdLst/>
              <a:ahLst/>
              <a:cxnLst/>
              <a:rect l="l" t="t" r="r" b="b"/>
              <a:pathLst>
                <a:path w="26" h="19" extrusionOk="0">
                  <a:moveTo>
                    <a:pt x="1" y="1"/>
                  </a:moveTo>
                  <a:cubicBezTo>
                    <a:pt x="8" y="8"/>
                    <a:pt x="18" y="11"/>
                    <a:pt x="25" y="18"/>
                  </a:cubicBezTo>
                  <a:cubicBezTo>
                    <a:pt x="18" y="11"/>
                    <a:pt x="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98"/>
            <p:cNvSpPr/>
            <p:nvPr/>
          </p:nvSpPr>
          <p:spPr>
            <a:xfrm>
              <a:off x="1417533" y="1963607"/>
              <a:ext cx="299" cy="109"/>
            </a:xfrm>
            <a:custGeom>
              <a:avLst/>
              <a:gdLst/>
              <a:ahLst/>
              <a:cxnLst/>
              <a:rect l="l" t="t" r="r" b="b"/>
              <a:pathLst>
                <a:path w="22" h="8" extrusionOk="0">
                  <a:moveTo>
                    <a:pt x="1" y="1"/>
                  </a:moveTo>
                  <a:cubicBezTo>
                    <a:pt x="8" y="4"/>
                    <a:pt x="15" y="8"/>
                    <a:pt x="22" y="8"/>
                  </a:cubicBezTo>
                  <a:cubicBezTo>
                    <a:pt x="15"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98"/>
            <p:cNvSpPr/>
            <p:nvPr/>
          </p:nvSpPr>
          <p:spPr>
            <a:xfrm>
              <a:off x="1409115" y="1961992"/>
              <a:ext cx="353" cy="68"/>
            </a:xfrm>
            <a:custGeom>
              <a:avLst/>
              <a:gdLst/>
              <a:ahLst/>
              <a:cxnLst/>
              <a:rect l="l" t="t" r="r" b="b"/>
              <a:pathLst>
                <a:path w="26" h="5" extrusionOk="0">
                  <a:moveTo>
                    <a:pt x="1"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98"/>
            <p:cNvSpPr/>
            <p:nvPr/>
          </p:nvSpPr>
          <p:spPr>
            <a:xfrm>
              <a:off x="1409549" y="1962087"/>
              <a:ext cx="299" cy="109"/>
            </a:xfrm>
            <a:custGeom>
              <a:avLst/>
              <a:gdLst/>
              <a:ahLst/>
              <a:cxnLst/>
              <a:rect l="l" t="t" r="r" b="b"/>
              <a:pathLst>
                <a:path w="22" h="8" extrusionOk="0">
                  <a:moveTo>
                    <a:pt x="0" y="1"/>
                  </a:moveTo>
                  <a:cubicBezTo>
                    <a:pt x="7" y="1"/>
                    <a:pt x="14" y="4"/>
                    <a:pt x="21" y="8"/>
                  </a:cubicBezTo>
                  <a:cubicBezTo>
                    <a:pt x="14" y="4"/>
                    <a:pt x="7"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98"/>
            <p:cNvSpPr/>
            <p:nvPr/>
          </p:nvSpPr>
          <p:spPr>
            <a:xfrm>
              <a:off x="1417913" y="1963757"/>
              <a:ext cx="448" cy="149"/>
            </a:xfrm>
            <a:custGeom>
              <a:avLst/>
              <a:gdLst/>
              <a:ahLst/>
              <a:cxnLst/>
              <a:rect l="l" t="t" r="r" b="b"/>
              <a:pathLst>
                <a:path w="33" h="11" extrusionOk="0">
                  <a:moveTo>
                    <a:pt x="1" y="0"/>
                  </a:moveTo>
                  <a:cubicBezTo>
                    <a:pt x="11" y="4"/>
                    <a:pt x="22" y="7"/>
                    <a:pt x="32" y="11"/>
                  </a:cubicBezTo>
                  <a:cubicBezTo>
                    <a:pt x="22" y="7"/>
                    <a:pt x="1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98"/>
            <p:cNvSpPr/>
            <p:nvPr/>
          </p:nvSpPr>
          <p:spPr>
            <a:xfrm>
              <a:off x="1427662" y="1972433"/>
              <a:ext cx="41031" cy="16768"/>
            </a:xfrm>
            <a:custGeom>
              <a:avLst/>
              <a:gdLst/>
              <a:ahLst/>
              <a:cxnLst/>
              <a:rect l="l" t="t" r="r" b="b"/>
              <a:pathLst>
                <a:path w="3022" h="1235" extrusionOk="0">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98"/>
            <p:cNvSpPr/>
            <p:nvPr/>
          </p:nvSpPr>
          <p:spPr>
            <a:xfrm>
              <a:off x="1428272" y="1975013"/>
              <a:ext cx="109" cy="489"/>
            </a:xfrm>
            <a:custGeom>
              <a:avLst/>
              <a:gdLst/>
              <a:ahLst/>
              <a:cxnLst/>
              <a:rect l="l" t="t" r="r" b="b"/>
              <a:pathLst>
                <a:path w="8" h="36" extrusionOk="0">
                  <a:moveTo>
                    <a:pt x="8" y="1"/>
                  </a:moveTo>
                  <a:cubicBezTo>
                    <a:pt x="4" y="11"/>
                    <a:pt x="1" y="25"/>
                    <a:pt x="1" y="36"/>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98"/>
            <p:cNvSpPr/>
            <p:nvPr/>
          </p:nvSpPr>
          <p:spPr>
            <a:xfrm>
              <a:off x="1428272" y="1975637"/>
              <a:ext cx="14" cy="299"/>
            </a:xfrm>
            <a:custGeom>
              <a:avLst/>
              <a:gdLst/>
              <a:ahLst/>
              <a:cxnLst/>
              <a:rect l="l" t="t" r="r" b="b"/>
              <a:pathLst>
                <a:path w="1" h="22" extrusionOk="0">
                  <a:moveTo>
                    <a:pt x="1" y="22"/>
                  </a:moveTo>
                  <a:lnTo>
                    <a:pt x="1" y="1"/>
                  </a:lnTo>
                  <a:cubicBezTo>
                    <a:pt x="1" y="8"/>
                    <a:pt x="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98"/>
            <p:cNvSpPr/>
            <p:nvPr/>
          </p:nvSpPr>
          <p:spPr>
            <a:xfrm>
              <a:off x="1428707" y="1973641"/>
              <a:ext cx="109" cy="149"/>
            </a:xfrm>
            <a:custGeom>
              <a:avLst/>
              <a:gdLst/>
              <a:ahLst/>
              <a:cxnLst/>
              <a:rect l="l" t="t" r="r" b="b"/>
              <a:pathLst>
                <a:path w="8" h="11" extrusionOk="0">
                  <a:moveTo>
                    <a:pt x="7" y="0"/>
                  </a:moveTo>
                  <a:lnTo>
                    <a:pt x="0" y="11"/>
                  </a:lnTo>
                  <a:cubicBezTo>
                    <a:pt x="4" y="7"/>
                    <a:pt x="7"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98"/>
            <p:cNvSpPr/>
            <p:nvPr/>
          </p:nvSpPr>
          <p:spPr>
            <a:xfrm>
              <a:off x="1428272" y="1976072"/>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98"/>
            <p:cNvSpPr/>
            <p:nvPr/>
          </p:nvSpPr>
          <p:spPr>
            <a:xfrm>
              <a:off x="1427797" y="1978923"/>
              <a:ext cx="299" cy="869"/>
            </a:xfrm>
            <a:custGeom>
              <a:avLst/>
              <a:gdLst/>
              <a:ahLst/>
              <a:cxnLst/>
              <a:rect l="l" t="t" r="r" b="b"/>
              <a:pathLst>
                <a:path w="22" h="64" extrusionOk="0">
                  <a:moveTo>
                    <a:pt x="22" y="0"/>
                  </a:moveTo>
                  <a:lnTo>
                    <a:pt x="22" y="0"/>
                  </a:lnTo>
                  <a:cubicBezTo>
                    <a:pt x="15" y="18"/>
                    <a:pt x="8" y="42"/>
                    <a:pt x="1" y="63"/>
                  </a:cubicBezTo>
                  <a:cubicBezTo>
                    <a:pt x="11" y="42"/>
                    <a:pt x="18" y="2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98"/>
            <p:cNvSpPr/>
            <p:nvPr/>
          </p:nvSpPr>
          <p:spPr>
            <a:xfrm>
              <a:off x="1428082" y="1976642"/>
              <a:ext cx="394" cy="2295"/>
            </a:xfrm>
            <a:custGeom>
              <a:avLst/>
              <a:gdLst/>
              <a:ahLst/>
              <a:cxnLst/>
              <a:rect l="l" t="t" r="r" b="b"/>
              <a:pathLst>
                <a:path w="29" h="169" extrusionOk="0">
                  <a:moveTo>
                    <a:pt x="18" y="0"/>
                  </a:moveTo>
                  <a:lnTo>
                    <a:pt x="18" y="0"/>
                  </a:lnTo>
                  <a:cubicBezTo>
                    <a:pt x="29" y="56"/>
                    <a:pt x="25" y="116"/>
                    <a:pt x="1" y="168"/>
                  </a:cubicBezTo>
                  <a:cubicBezTo>
                    <a:pt x="25" y="116"/>
                    <a:pt x="29" y="56"/>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98"/>
            <p:cNvSpPr/>
            <p:nvPr/>
          </p:nvSpPr>
          <p:spPr>
            <a:xfrm>
              <a:off x="1428272" y="1976397"/>
              <a:ext cx="68" cy="258"/>
            </a:xfrm>
            <a:custGeom>
              <a:avLst/>
              <a:gdLst/>
              <a:ahLst/>
              <a:cxnLst/>
              <a:rect l="l" t="t" r="r" b="b"/>
              <a:pathLst>
                <a:path w="5" h="19" extrusionOk="0">
                  <a:moveTo>
                    <a:pt x="4" y="18"/>
                  </a:moveTo>
                  <a:cubicBezTo>
                    <a:pt x="4" y="11"/>
                    <a:pt x="1" y="8"/>
                    <a:pt x="1" y="1"/>
                  </a:cubicBezTo>
                  <a:cubicBezTo>
                    <a:pt x="1"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98"/>
            <p:cNvSpPr/>
            <p:nvPr/>
          </p:nvSpPr>
          <p:spPr>
            <a:xfrm>
              <a:off x="1428368" y="1974497"/>
              <a:ext cx="109" cy="489"/>
            </a:xfrm>
            <a:custGeom>
              <a:avLst/>
              <a:gdLst/>
              <a:ahLst/>
              <a:cxnLst/>
              <a:rect l="l" t="t" r="r" b="b"/>
              <a:pathLst>
                <a:path w="8" h="36" extrusionOk="0">
                  <a:moveTo>
                    <a:pt x="8" y="1"/>
                  </a:moveTo>
                  <a:lnTo>
                    <a:pt x="8" y="1"/>
                  </a:lnTo>
                  <a:cubicBezTo>
                    <a:pt x="4" y="15"/>
                    <a:pt x="1" y="25"/>
                    <a:pt x="1" y="35"/>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98"/>
            <p:cNvSpPr/>
            <p:nvPr/>
          </p:nvSpPr>
          <p:spPr>
            <a:xfrm>
              <a:off x="1427662" y="1979778"/>
              <a:ext cx="149" cy="489"/>
            </a:xfrm>
            <a:custGeom>
              <a:avLst/>
              <a:gdLst/>
              <a:ahLst/>
              <a:cxnLst/>
              <a:rect l="l" t="t" r="r" b="b"/>
              <a:pathLst>
                <a:path w="11" h="36" extrusionOk="0">
                  <a:moveTo>
                    <a:pt x="0" y="35"/>
                  </a:moveTo>
                  <a:lnTo>
                    <a:pt x="0" y="35"/>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98"/>
            <p:cNvSpPr/>
            <p:nvPr/>
          </p:nvSpPr>
          <p:spPr>
            <a:xfrm>
              <a:off x="1428558" y="1973967"/>
              <a:ext cx="109" cy="394"/>
            </a:xfrm>
            <a:custGeom>
              <a:avLst/>
              <a:gdLst/>
              <a:ahLst/>
              <a:cxnLst/>
              <a:rect l="l" t="t" r="r" b="b"/>
              <a:pathLst>
                <a:path w="8" h="29" extrusionOk="0">
                  <a:moveTo>
                    <a:pt x="8" y="1"/>
                  </a:moveTo>
                  <a:lnTo>
                    <a:pt x="8" y="1"/>
                  </a:lnTo>
                  <a:cubicBezTo>
                    <a:pt x="4" y="8"/>
                    <a:pt x="1" y="18"/>
                    <a:pt x="1" y="29"/>
                  </a:cubicBezTo>
                  <a:cubicBezTo>
                    <a:pt x="1" y="18"/>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98"/>
            <p:cNvSpPr/>
            <p:nvPr/>
          </p:nvSpPr>
          <p:spPr>
            <a:xfrm>
              <a:off x="1456704" y="1951401"/>
              <a:ext cx="86665" cy="123066"/>
            </a:xfrm>
            <a:custGeom>
              <a:avLst/>
              <a:gdLst/>
              <a:ahLst/>
              <a:cxnLst/>
              <a:rect l="l" t="t" r="r" b="b"/>
              <a:pathLst>
                <a:path w="6383" h="9064" extrusionOk="0">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98"/>
            <p:cNvSpPr/>
            <p:nvPr/>
          </p:nvSpPr>
          <p:spPr>
            <a:xfrm>
              <a:off x="1525392" y="2067095"/>
              <a:ext cx="54" cy="434"/>
            </a:xfrm>
            <a:custGeom>
              <a:avLst/>
              <a:gdLst/>
              <a:ahLst/>
              <a:cxnLst/>
              <a:rect l="l" t="t" r="r" b="b"/>
              <a:pathLst>
                <a:path w="4" h="32" extrusionOk="0">
                  <a:moveTo>
                    <a:pt x="4" y="0"/>
                  </a:moveTo>
                  <a:cubicBezTo>
                    <a:pt x="0" y="11"/>
                    <a:pt x="0" y="21"/>
                    <a:pt x="0" y="32"/>
                  </a:cubicBezTo>
                  <a:cubicBezTo>
                    <a:pt x="0"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98"/>
            <p:cNvSpPr/>
            <p:nvPr/>
          </p:nvSpPr>
          <p:spPr>
            <a:xfrm>
              <a:off x="1536743" y="2029771"/>
              <a:ext cx="2675" cy="679"/>
            </a:xfrm>
            <a:custGeom>
              <a:avLst/>
              <a:gdLst/>
              <a:ahLst/>
              <a:cxnLst/>
              <a:rect l="l" t="t" r="r" b="b"/>
              <a:pathLst>
                <a:path w="197" h="50" extrusionOk="0">
                  <a:moveTo>
                    <a:pt x="1" y="50"/>
                  </a:moveTo>
                  <a:cubicBezTo>
                    <a:pt x="67" y="39"/>
                    <a:pt x="134" y="22"/>
                    <a:pt x="197" y="1"/>
                  </a:cubicBezTo>
                  <a:cubicBezTo>
                    <a:pt x="134" y="22"/>
                    <a:pt x="67" y="39"/>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98"/>
            <p:cNvSpPr/>
            <p:nvPr/>
          </p:nvSpPr>
          <p:spPr>
            <a:xfrm>
              <a:off x="1540124" y="202954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98"/>
            <p:cNvSpPr/>
            <p:nvPr/>
          </p:nvSpPr>
          <p:spPr>
            <a:xfrm>
              <a:off x="1536363" y="2030436"/>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98"/>
            <p:cNvSpPr/>
            <p:nvPr/>
          </p:nvSpPr>
          <p:spPr>
            <a:xfrm>
              <a:off x="1542215" y="2028440"/>
              <a:ext cx="720" cy="353"/>
            </a:xfrm>
            <a:custGeom>
              <a:avLst/>
              <a:gdLst/>
              <a:ahLst/>
              <a:cxnLst/>
              <a:rect l="l" t="t" r="r" b="b"/>
              <a:pathLst>
                <a:path w="53" h="26" extrusionOk="0">
                  <a:moveTo>
                    <a:pt x="53" y="1"/>
                  </a:moveTo>
                  <a:lnTo>
                    <a:pt x="28" y="11"/>
                  </a:lnTo>
                  <a:lnTo>
                    <a:pt x="0" y="25"/>
                  </a:lnTo>
                  <a:lnTo>
                    <a:pt x="0" y="25"/>
                  </a:ln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98"/>
            <p:cNvSpPr/>
            <p:nvPr/>
          </p:nvSpPr>
          <p:spPr>
            <a:xfrm>
              <a:off x="1525433" y="2066335"/>
              <a:ext cx="68" cy="489"/>
            </a:xfrm>
            <a:custGeom>
              <a:avLst/>
              <a:gdLst/>
              <a:ahLst/>
              <a:cxnLst/>
              <a:rect l="l" t="t" r="r" b="b"/>
              <a:pathLst>
                <a:path w="5" h="36" extrusionOk="0">
                  <a:moveTo>
                    <a:pt x="1" y="0"/>
                  </a:moveTo>
                  <a:lnTo>
                    <a:pt x="1" y="35"/>
                  </a:ln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98"/>
            <p:cNvSpPr/>
            <p:nvPr/>
          </p:nvSpPr>
          <p:spPr>
            <a:xfrm>
              <a:off x="1525487" y="2065520"/>
              <a:ext cx="54" cy="638"/>
            </a:xfrm>
            <a:custGeom>
              <a:avLst/>
              <a:gdLst/>
              <a:ahLst/>
              <a:cxnLst/>
              <a:rect l="l" t="t" r="r" b="b"/>
              <a:pathLst>
                <a:path w="4" h="47" extrusionOk="0">
                  <a:moveTo>
                    <a:pt x="0" y="1"/>
                  </a:moveTo>
                  <a:lnTo>
                    <a:pt x="0" y="46"/>
                  </a:lnTo>
                  <a:cubicBezTo>
                    <a:pt x="0"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98"/>
            <p:cNvSpPr/>
            <p:nvPr/>
          </p:nvSpPr>
          <p:spPr>
            <a:xfrm>
              <a:off x="1539459" y="2029676"/>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98"/>
            <p:cNvSpPr/>
            <p:nvPr/>
          </p:nvSpPr>
          <p:spPr>
            <a:xfrm>
              <a:off x="1525202" y="2068521"/>
              <a:ext cx="109" cy="434"/>
            </a:xfrm>
            <a:custGeom>
              <a:avLst/>
              <a:gdLst/>
              <a:ahLst/>
              <a:cxnLst/>
              <a:rect l="l" t="t" r="r" b="b"/>
              <a:pathLst>
                <a:path w="8"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98"/>
            <p:cNvSpPr/>
            <p:nvPr/>
          </p:nvSpPr>
          <p:spPr>
            <a:xfrm>
              <a:off x="1524157" y="2073178"/>
              <a:ext cx="95" cy="394"/>
            </a:xfrm>
            <a:custGeom>
              <a:avLst/>
              <a:gdLst/>
              <a:ahLst/>
              <a:cxnLst/>
              <a:rect l="l" t="t" r="r" b="b"/>
              <a:pathLst>
                <a:path w="7" h="29" extrusionOk="0">
                  <a:moveTo>
                    <a:pt x="7" y="0"/>
                  </a:moveTo>
                  <a:cubicBezTo>
                    <a:pt x="4" y="11"/>
                    <a:pt x="4" y="18"/>
                    <a:pt x="0" y="28"/>
                  </a:cubicBezTo>
                  <a:cubicBezTo>
                    <a:pt x="4" y="18"/>
                    <a:pt x="7"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98"/>
            <p:cNvSpPr/>
            <p:nvPr/>
          </p:nvSpPr>
          <p:spPr>
            <a:xfrm>
              <a:off x="1525338" y="2067855"/>
              <a:ext cx="68" cy="434"/>
            </a:xfrm>
            <a:custGeom>
              <a:avLst/>
              <a:gdLst/>
              <a:ahLst/>
              <a:cxnLst/>
              <a:rect l="l" t="t" r="r" b="b"/>
              <a:pathLst>
                <a:path w="5" h="32" extrusionOk="0">
                  <a:moveTo>
                    <a:pt x="4" y="0"/>
                  </a:moveTo>
                  <a:cubicBezTo>
                    <a:pt x="1" y="7"/>
                    <a:pt x="1" y="18"/>
                    <a:pt x="1" y="32"/>
                  </a:cubicBezTo>
                  <a:cubicBezTo>
                    <a:pt x="1" y="21"/>
                    <a:pt x="1"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98"/>
            <p:cNvSpPr/>
            <p:nvPr/>
          </p:nvSpPr>
          <p:spPr>
            <a:xfrm>
              <a:off x="1524483" y="2071983"/>
              <a:ext cx="163" cy="448"/>
            </a:xfrm>
            <a:custGeom>
              <a:avLst/>
              <a:gdLst/>
              <a:ahLst/>
              <a:cxnLst/>
              <a:rect l="l" t="t" r="r" b="b"/>
              <a:pathLst>
                <a:path w="12" h="33" extrusionOk="0">
                  <a:moveTo>
                    <a:pt x="11" y="1"/>
                  </a:moveTo>
                  <a:lnTo>
                    <a:pt x="1" y="32"/>
                  </a:lnTo>
                  <a:cubicBezTo>
                    <a:pt x="4" y="25"/>
                    <a:pt x="8" y="15"/>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98"/>
            <p:cNvSpPr/>
            <p:nvPr/>
          </p:nvSpPr>
          <p:spPr>
            <a:xfrm>
              <a:off x="1523953" y="2073653"/>
              <a:ext cx="163" cy="339"/>
            </a:xfrm>
            <a:custGeom>
              <a:avLst/>
              <a:gdLst/>
              <a:ahLst/>
              <a:cxnLst/>
              <a:rect l="l" t="t" r="r" b="b"/>
              <a:pathLst>
                <a:path w="12" h="25" extrusionOk="0">
                  <a:moveTo>
                    <a:pt x="1" y="25"/>
                  </a:moveTo>
                  <a:cubicBezTo>
                    <a:pt x="4" y="18"/>
                    <a:pt x="8" y="11"/>
                    <a:pt x="12"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98"/>
            <p:cNvSpPr/>
            <p:nvPr/>
          </p:nvSpPr>
          <p:spPr>
            <a:xfrm>
              <a:off x="1523532" y="207460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98"/>
            <p:cNvSpPr/>
            <p:nvPr/>
          </p:nvSpPr>
          <p:spPr>
            <a:xfrm>
              <a:off x="1523573" y="2074413"/>
              <a:ext cx="163" cy="149"/>
            </a:xfrm>
            <a:custGeom>
              <a:avLst/>
              <a:gdLst/>
              <a:ahLst/>
              <a:cxnLst/>
              <a:rect l="l" t="t" r="r" b="b"/>
              <a:pathLst>
                <a:path w="12" h="11" extrusionOk="0">
                  <a:moveTo>
                    <a:pt x="1" y="11"/>
                  </a:moveTo>
                  <a:cubicBezTo>
                    <a:pt x="4" y="7"/>
                    <a:pt x="8" y="4"/>
                    <a:pt x="11" y="0"/>
                  </a:cubicBezTo>
                  <a:cubicBezTo>
                    <a:pt x="8" y="4"/>
                    <a:pt x="4"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98"/>
            <p:cNvSpPr/>
            <p:nvPr/>
          </p:nvSpPr>
          <p:spPr>
            <a:xfrm>
              <a:off x="1523763" y="2074074"/>
              <a:ext cx="163" cy="258"/>
            </a:xfrm>
            <a:custGeom>
              <a:avLst/>
              <a:gdLst/>
              <a:ahLst/>
              <a:cxnLst/>
              <a:rect l="l" t="t" r="r" b="b"/>
              <a:pathLst>
                <a:path w="12" h="19" extrusionOk="0">
                  <a:moveTo>
                    <a:pt x="1" y="18"/>
                  </a:moveTo>
                  <a:cubicBezTo>
                    <a:pt x="4" y="15"/>
                    <a:pt x="8" y="8"/>
                    <a:pt x="11"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98"/>
            <p:cNvSpPr/>
            <p:nvPr/>
          </p:nvSpPr>
          <p:spPr>
            <a:xfrm>
              <a:off x="1524347" y="2072608"/>
              <a:ext cx="95" cy="434"/>
            </a:xfrm>
            <a:custGeom>
              <a:avLst/>
              <a:gdLst/>
              <a:ahLst/>
              <a:cxnLst/>
              <a:rect l="l" t="t" r="r" b="b"/>
              <a:pathLst>
                <a:path w="7" h="32" extrusionOk="0">
                  <a:moveTo>
                    <a:pt x="0" y="32"/>
                  </a:moveTo>
                  <a:cubicBezTo>
                    <a:pt x="0" y="21"/>
                    <a:pt x="4" y="11"/>
                    <a:pt x="7"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98"/>
            <p:cNvSpPr/>
            <p:nvPr/>
          </p:nvSpPr>
          <p:spPr>
            <a:xfrm>
              <a:off x="1525107" y="2069281"/>
              <a:ext cx="54" cy="434"/>
            </a:xfrm>
            <a:custGeom>
              <a:avLst/>
              <a:gdLst/>
              <a:ahLst/>
              <a:cxnLst/>
              <a:rect l="l" t="t" r="r" b="b"/>
              <a:pathLst>
                <a:path w="4" h="32" extrusionOk="0">
                  <a:moveTo>
                    <a:pt x="0" y="32"/>
                  </a:moveTo>
                  <a:cubicBezTo>
                    <a:pt x="0" y="21"/>
                    <a:pt x="4" y="11"/>
                    <a:pt x="4"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98"/>
            <p:cNvSpPr/>
            <p:nvPr/>
          </p:nvSpPr>
          <p:spPr>
            <a:xfrm>
              <a:off x="1524822" y="2070707"/>
              <a:ext cx="95" cy="434"/>
            </a:xfrm>
            <a:custGeom>
              <a:avLst/>
              <a:gdLst/>
              <a:ahLst/>
              <a:cxnLst/>
              <a:rect l="l" t="t" r="r" b="b"/>
              <a:pathLst>
                <a:path w="7"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98"/>
            <p:cNvSpPr/>
            <p:nvPr/>
          </p:nvSpPr>
          <p:spPr>
            <a:xfrm>
              <a:off x="1524958" y="2069987"/>
              <a:ext cx="109" cy="448"/>
            </a:xfrm>
            <a:custGeom>
              <a:avLst/>
              <a:gdLst/>
              <a:ahLst/>
              <a:cxnLst/>
              <a:rect l="l" t="t" r="r" b="b"/>
              <a:pathLst>
                <a:path w="8" h="33" extrusionOk="0">
                  <a:moveTo>
                    <a:pt x="8" y="1"/>
                  </a:moveTo>
                  <a:lnTo>
                    <a:pt x="8" y="1"/>
                  </a:lnTo>
                  <a:cubicBezTo>
                    <a:pt x="4" y="11"/>
                    <a:pt x="1" y="22"/>
                    <a:pt x="1" y="32"/>
                  </a:cubicBezTo>
                  <a:cubicBezTo>
                    <a:pt x="4" y="22"/>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98"/>
            <p:cNvSpPr/>
            <p:nvPr/>
          </p:nvSpPr>
          <p:spPr>
            <a:xfrm>
              <a:off x="1524673" y="2071372"/>
              <a:ext cx="109" cy="489"/>
            </a:xfrm>
            <a:custGeom>
              <a:avLst/>
              <a:gdLst/>
              <a:ahLst/>
              <a:cxnLst/>
              <a:rect l="l" t="t" r="r" b="b"/>
              <a:pathLst>
                <a:path w="8" h="36" extrusionOk="0">
                  <a:moveTo>
                    <a:pt x="8" y="0"/>
                  </a:moveTo>
                  <a:cubicBezTo>
                    <a:pt x="4" y="11"/>
                    <a:pt x="1" y="21"/>
                    <a:pt x="1" y="35"/>
                  </a:cubicBezTo>
                  <a:cubicBezTo>
                    <a:pt x="1" y="25"/>
                    <a:pt x="4" y="1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98"/>
            <p:cNvSpPr/>
            <p:nvPr/>
          </p:nvSpPr>
          <p:spPr>
            <a:xfrm>
              <a:off x="1467063" y="1987667"/>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98"/>
            <p:cNvSpPr/>
            <p:nvPr/>
          </p:nvSpPr>
          <p:spPr>
            <a:xfrm>
              <a:off x="1467783" y="1986906"/>
              <a:ext cx="244" cy="299"/>
            </a:xfrm>
            <a:custGeom>
              <a:avLst/>
              <a:gdLst/>
              <a:ahLst/>
              <a:cxnLst/>
              <a:rect l="l" t="t" r="r" b="b"/>
              <a:pathLst>
                <a:path w="18" h="22" extrusionOk="0">
                  <a:moveTo>
                    <a:pt x="0" y="2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98"/>
            <p:cNvSpPr/>
            <p:nvPr/>
          </p:nvSpPr>
          <p:spPr>
            <a:xfrm>
              <a:off x="1466724" y="1987993"/>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98"/>
            <p:cNvSpPr/>
            <p:nvPr/>
          </p:nvSpPr>
          <p:spPr>
            <a:xfrm>
              <a:off x="1467389" y="1987287"/>
              <a:ext cx="258" cy="244"/>
            </a:xfrm>
            <a:custGeom>
              <a:avLst/>
              <a:gdLst/>
              <a:ahLst/>
              <a:cxnLst/>
              <a:rect l="l" t="t" r="r" b="b"/>
              <a:pathLst>
                <a:path w="19" h="18" extrusionOk="0">
                  <a:moveTo>
                    <a:pt x="1" y="18"/>
                  </a:moveTo>
                  <a:lnTo>
                    <a:pt x="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98"/>
            <p:cNvSpPr/>
            <p:nvPr/>
          </p:nvSpPr>
          <p:spPr>
            <a:xfrm>
              <a:off x="1468163" y="1986662"/>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98"/>
            <p:cNvSpPr/>
            <p:nvPr/>
          </p:nvSpPr>
          <p:spPr>
            <a:xfrm>
              <a:off x="1469344" y="1985481"/>
              <a:ext cx="353" cy="299"/>
            </a:xfrm>
            <a:custGeom>
              <a:avLst/>
              <a:gdLst/>
              <a:ahLst/>
              <a:cxnLst/>
              <a:rect l="l" t="t" r="r" b="b"/>
              <a:pathLst>
                <a:path w="26" h="22" extrusionOk="0">
                  <a:moveTo>
                    <a:pt x="25" y="0"/>
                  </a:moveTo>
                  <a:cubicBezTo>
                    <a:pt x="15" y="7"/>
                    <a:pt x="8" y="14"/>
                    <a:pt x="1" y="21"/>
                  </a:cubicBezTo>
                  <a:cubicBezTo>
                    <a:pt x="8"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98"/>
            <p:cNvSpPr/>
            <p:nvPr/>
          </p:nvSpPr>
          <p:spPr>
            <a:xfrm>
              <a:off x="1465828" y="198899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98"/>
            <p:cNvSpPr/>
            <p:nvPr/>
          </p:nvSpPr>
          <p:spPr>
            <a:xfrm>
              <a:off x="1466059" y="1988658"/>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98"/>
            <p:cNvSpPr/>
            <p:nvPr/>
          </p:nvSpPr>
          <p:spPr>
            <a:xfrm>
              <a:off x="1466398" y="1988332"/>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98"/>
            <p:cNvSpPr/>
            <p:nvPr/>
          </p:nvSpPr>
          <p:spPr>
            <a:xfrm>
              <a:off x="1470010" y="1984476"/>
              <a:ext cx="258" cy="489"/>
            </a:xfrm>
            <a:custGeom>
              <a:avLst/>
              <a:gdLst/>
              <a:ahLst/>
              <a:cxnLst/>
              <a:rect l="l" t="t" r="r" b="b"/>
              <a:pathLst>
                <a:path w="19" h="36" extrusionOk="0">
                  <a:moveTo>
                    <a:pt x="1" y="36"/>
                  </a:moveTo>
                  <a:cubicBezTo>
                    <a:pt x="8" y="25"/>
                    <a:pt x="11" y="15"/>
                    <a:pt x="18" y="1"/>
                  </a:cubicBezTo>
                  <a:cubicBezTo>
                    <a:pt x="11" y="15"/>
                    <a:pt x="8" y="25"/>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98"/>
            <p:cNvSpPr/>
            <p:nvPr/>
          </p:nvSpPr>
          <p:spPr>
            <a:xfrm>
              <a:off x="1468448" y="1986377"/>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98"/>
            <p:cNvSpPr/>
            <p:nvPr/>
          </p:nvSpPr>
          <p:spPr>
            <a:xfrm>
              <a:off x="1469154" y="1985766"/>
              <a:ext cx="204" cy="149"/>
            </a:xfrm>
            <a:custGeom>
              <a:avLst/>
              <a:gdLst/>
              <a:ahLst/>
              <a:cxnLst/>
              <a:rect l="l" t="t" r="r" b="b"/>
              <a:pathLst>
                <a:path w="15" h="11" extrusionOk="0">
                  <a:moveTo>
                    <a:pt x="1" y="1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98"/>
            <p:cNvSpPr/>
            <p:nvPr/>
          </p:nvSpPr>
          <p:spPr>
            <a:xfrm>
              <a:off x="1470295" y="1983811"/>
              <a:ext cx="204" cy="584"/>
            </a:xfrm>
            <a:custGeom>
              <a:avLst/>
              <a:gdLst/>
              <a:ahLst/>
              <a:cxnLst/>
              <a:rect l="l" t="t" r="r" b="b"/>
              <a:pathLst>
                <a:path w="15" h="43" extrusionOk="0">
                  <a:moveTo>
                    <a:pt x="1" y="43"/>
                  </a:moveTo>
                  <a:cubicBezTo>
                    <a:pt x="4" y="29"/>
                    <a:pt x="11" y="15"/>
                    <a:pt x="15" y="1"/>
                  </a:cubicBezTo>
                  <a:cubicBezTo>
                    <a:pt x="11" y="15"/>
                    <a:pt x="4"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98"/>
            <p:cNvSpPr/>
            <p:nvPr/>
          </p:nvSpPr>
          <p:spPr>
            <a:xfrm>
              <a:off x="1469725" y="1985006"/>
              <a:ext cx="299" cy="394"/>
            </a:xfrm>
            <a:custGeom>
              <a:avLst/>
              <a:gdLst/>
              <a:ahLst/>
              <a:cxnLst/>
              <a:rect l="l" t="t" r="r" b="b"/>
              <a:pathLst>
                <a:path w="22" h="29" extrusionOk="0">
                  <a:moveTo>
                    <a:pt x="1" y="28"/>
                  </a:moveTo>
                  <a:cubicBezTo>
                    <a:pt x="8" y="18"/>
                    <a:pt x="15" y="11"/>
                    <a:pt x="22" y="0"/>
                  </a:cubicBezTo>
                  <a:cubicBezTo>
                    <a:pt x="15" y="11"/>
                    <a:pt x="8"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98"/>
            <p:cNvSpPr/>
            <p:nvPr/>
          </p:nvSpPr>
          <p:spPr>
            <a:xfrm>
              <a:off x="1468679" y="198614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98"/>
            <p:cNvSpPr/>
            <p:nvPr/>
          </p:nvSpPr>
          <p:spPr>
            <a:xfrm>
              <a:off x="1468964" y="198595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98"/>
            <p:cNvSpPr/>
            <p:nvPr/>
          </p:nvSpPr>
          <p:spPr>
            <a:xfrm>
              <a:off x="1527008" y="2118853"/>
              <a:ext cx="88322" cy="99360"/>
            </a:xfrm>
            <a:custGeom>
              <a:avLst/>
              <a:gdLst/>
              <a:ahLst/>
              <a:cxnLst/>
              <a:rect l="l" t="t" r="r" b="b"/>
              <a:pathLst>
                <a:path w="6505" h="7318" extrusionOk="0">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98"/>
            <p:cNvSpPr/>
            <p:nvPr/>
          </p:nvSpPr>
          <p:spPr>
            <a:xfrm>
              <a:off x="1596443" y="2164147"/>
              <a:ext cx="8812" cy="4820"/>
            </a:xfrm>
            <a:custGeom>
              <a:avLst/>
              <a:gdLst/>
              <a:ahLst/>
              <a:cxnLst/>
              <a:rect l="l" t="t" r="r" b="b"/>
              <a:pathLst>
                <a:path w="649" h="355" extrusionOk="0">
                  <a:moveTo>
                    <a:pt x="648" y="337"/>
                  </a:moveTo>
                  <a:cubicBezTo>
                    <a:pt x="134" y="354"/>
                    <a:pt x="11" y="165"/>
                    <a:pt x="1" y="1"/>
                  </a:cubicBezTo>
                  <a:cubicBezTo>
                    <a:pt x="11" y="165"/>
                    <a:pt x="134" y="354"/>
                    <a:pt x="648" y="3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98"/>
            <p:cNvSpPr/>
            <p:nvPr/>
          </p:nvSpPr>
          <p:spPr>
            <a:xfrm>
              <a:off x="1614230" y="2188587"/>
              <a:ext cx="54" cy="625"/>
            </a:xfrm>
            <a:custGeom>
              <a:avLst/>
              <a:gdLst/>
              <a:ahLst/>
              <a:cxnLst/>
              <a:rect l="l" t="t" r="r" b="b"/>
              <a:pathLst>
                <a:path w="4" h="46" extrusionOk="0">
                  <a:moveTo>
                    <a:pt x="0" y="0"/>
                  </a:moveTo>
                  <a:cubicBezTo>
                    <a:pt x="4" y="14"/>
                    <a:pt x="4" y="32"/>
                    <a:pt x="4" y="46"/>
                  </a:cubicBezTo>
                  <a:cubicBezTo>
                    <a:pt x="4" y="32"/>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98"/>
            <p:cNvSpPr/>
            <p:nvPr/>
          </p:nvSpPr>
          <p:spPr>
            <a:xfrm>
              <a:off x="1584047" y="2146754"/>
              <a:ext cx="4616" cy="923"/>
            </a:xfrm>
            <a:custGeom>
              <a:avLst/>
              <a:gdLst/>
              <a:ahLst/>
              <a:cxnLst/>
              <a:rect l="l" t="t" r="r" b="b"/>
              <a:pathLst>
                <a:path w="340" h="68" extrusionOk="0">
                  <a:moveTo>
                    <a:pt x="340" y="60"/>
                  </a:moveTo>
                  <a:cubicBezTo>
                    <a:pt x="200" y="64"/>
                    <a:pt x="67" y="67"/>
                    <a:pt x="0" y="1"/>
                  </a:cubicBezTo>
                  <a:cubicBezTo>
                    <a:pt x="67" y="67"/>
                    <a:pt x="200" y="64"/>
                    <a:pt x="340"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98"/>
            <p:cNvSpPr/>
            <p:nvPr/>
          </p:nvSpPr>
          <p:spPr>
            <a:xfrm>
              <a:off x="1612370" y="2190433"/>
              <a:ext cx="1724" cy="2349"/>
            </a:xfrm>
            <a:custGeom>
              <a:avLst/>
              <a:gdLst/>
              <a:ahLst/>
              <a:cxnLst/>
              <a:rect l="l" t="t" r="r" b="b"/>
              <a:pathLst>
                <a:path w="127" h="173" extrusionOk="0">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98"/>
            <p:cNvSpPr/>
            <p:nvPr/>
          </p:nvSpPr>
          <p:spPr>
            <a:xfrm>
              <a:off x="1614040" y="2189917"/>
              <a:ext cx="149" cy="530"/>
            </a:xfrm>
            <a:custGeom>
              <a:avLst/>
              <a:gdLst/>
              <a:ahLst/>
              <a:cxnLst/>
              <a:rect l="l" t="t" r="r" b="b"/>
              <a:pathLst>
                <a:path w="11" h="39" extrusionOk="0">
                  <a:moveTo>
                    <a:pt x="11" y="0"/>
                  </a:moveTo>
                  <a:cubicBezTo>
                    <a:pt x="7" y="11"/>
                    <a:pt x="4" y="25"/>
                    <a:pt x="0" y="39"/>
                  </a:cubicBezTo>
                  <a:cubicBezTo>
                    <a:pt x="4" y="25"/>
                    <a:pt x="7"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98"/>
            <p:cNvSpPr/>
            <p:nvPr/>
          </p:nvSpPr>
          <p:spPr>
            <a:xfrm>
              <a:off x="1529140" y="2128031"/>
              <a:ext cx="163" cy="54"/>
            </a:xfrm>
            <a:custGeom>
              <a:avLst/>
              <a:gdLst/>
              <a:ahLst/>
              <a:cxnLst/>
              <a:rect l="l" t="t" r="r" b="b"/>
              <a:pathLst>
                <a:path w="12" h="4" extrusionOk="0">
                  <a:moveTo>
                    <a:pt x="11" y="4"/>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98"/>
            <p:cNvSpPr/>
            <p:nvPr/>
          </p:nvSpPr>
          <p:spPr>
            <a:xfrm>
              <a:off x="1614230" y="2189293"/>
              <a:ext cx="54" cy="489"/>
            </a:xfrm>
            <a:custGeom>
              <a:avLst/>
              <a:gdLst/>
              <a:ahLst/>
              <a:cxnLst/>
              <a:rect l="l" t="t" r="r" b="b"/>
              <a:pathLst>
                <a:path w="4" h="36" extrusionOk="0">
                  <a:moveTo>
                    <a:pt x="4" y="1"/>
                  </a:moveTo>
                  <a:cubicBezTo>
                    <a:pt x="4" y="15"/>
                    <a:pt x="0" y="25"/>
                    <a:pt x="0" y="36"/>
                  </a:cubicBezTo>
                  <a:cubicBezTo>
                    <a:pt x="0"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98"/>
            <p:cNvSpPr/>
            <p:nvPr/>
          </p:nvSpPr>
          <p:spPr>
            <a:xfrm>
              <a:off x="1529425" y="2128126"/>
              <a:ext cx="394" cy="149"/>
            </a:xfrm>
            <a:custGeom>
              <a:avLst/>
              <a:gdLst/>
              <a:ahLst/>
              <a:cxnLst/>
              <a:rect l="l" t="t" r="r" b="b"/>
              <a:pathLst>
                <a:path w="29" h="11" extrusionOk="0">
                  <a:moveTo>
                    <a:pt x="1" y="0"/>
                  </a:moveTo>
                  <a:lnTo>
                    <a:pt x="29"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98"/>
            <p:cNvSpPr/>
            <p:nvPr/>
          </p:nvSpPr>
          <p:spPr>
            <a:xfrm>
              <a:off x="1575290" y="214080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98"/>
            <p:cNvSpPr/>
            <p:nvPr/>
          </p:nvSpPr>
          <p:spPr>
            <a:xfrm>
              <a:off x="1615085" y="2180983"/>
              <a:ext cx="299" cy="2009"/>
            </a:xfrm>
            <a:custGeom>
              <a:avLst/>
              <a:gdLst/>
              <a:ahLst/>
              <a:cxnLst/>
              <a:rect l="l" t="t" r="r" b="b"/>
              <a:pathLst>
                <a:path w="22" h="148" extrusionOk="0">
                  <a:moveTo>
                    <a:pt x="21" y="0"/>
                  </a:moveTo>
                  <a:cubicBezTo>
                    <a:pt x="18" y="49"/>
                    <a:pt x="11" y="98"/>
                    <a:pt x="0" y="147"/>
                  </a:cubicBezTo>
                  <a:cubicBezTo>
                    <a:pt x="11" y="98"/>
                    <a:pt x="18" y="49"/>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98"/>
            <p:cNvSpPr/>
            <p:nvPr/>
          </p:nvSpPr>
          <p:spPr>
            <a:xfrm>
              <a:off x="1595493" y="2161391"/>
              <a:ext cx="964" cy="2770"/>
            </a:xfrm>
            <a:custGeom>
              <a:avLst/>
              <a:gdLst/>
              <a:ahLst/>
              <a:cxnLst/>
              <a:rect l="l" t="t" r="r" b="b"/>
              <a:pathLst>
                <a:path w="71" h="204" extrusionOk="0">
                  <a:moveTo>
                    <a:pt x="1" y="1"/>
                  </a:moveTo>
                  <a:cubicBezTo>
                    <a:pt x="36" y="64"/>
                    <a:pt x="60" y="134"/>
                    <a:pt x="71" y="204"/>
                  </a:cubicBezTo>
                  <a:cubicBezTo>
                    <a:pt x="60" y="134"/>
                    <a:pt x="36" y="6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98"/>
            <p:cNvSpPr/>
            <p:nvPr/>
          </p:nvSpPr>
          <p:spPr>
            <a:xfrm>
              <a:off x="1543736" y="2212822"/>
              <a:ext cx="4711" cy="3775"/>
            </a:xfrm>
            <a:custGeom>
              <a:avLst/>
              <a:gdLst/>
              <a:ahLst/>
              <a:cxnLst/>
              <a:rect l="l" t="t" r="r" b="b"/>
              <a:pathLst>
                <a:path w="347" h="278" extrusionOk="0">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98"/>
            <p:cNvSpPr/>
            <p:nvPr/>
          </p:nvSpPr>
          <p:spPr>
            <a:xfrm>
              <a:off x="1568542" y="2210324"/>
              <a:ext cx="8092" cy="855"/>
            </a:xfrm>
            <a:custGeom>
              <a:avLst/>
              <a:gdLst/>
              <a:ahLst/>
              <a:cxnLst/>
              <a:rect l="l" t="t" r="r" b="b"/>
              <a:pathLst>
                <a:path w="596" h="63" extrusionOk="0">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98"/>
            <p:cNvSpPr/>
            <p:nvPr/>
          </p:nvSpPr>
          <p:spPr>
            <a:xfrm>
              <a:off x="1530375" y="2180128"/>
              <a:ext cx="163" cy="244"/>
            </a:xfrm>
            <a:custGeom>
              <a:avLst/>
              <a:gdLst/>
              <a:ahLst/>
              <a:cxnLst/>
              <a:rect l="l" t="t" r="r" b="b"/>
              <a:pathLst>
                <a:path w="12" h="18" extrusionOk="0">
                  <a:moveTo>
                    <a:pt x="11" y="18"/>
                  </a:moveTo>
                  <a:cubicBezTo>
                    <a:pt x="8" y="11"/>
                    <a:pt x="4" y="7"/>
                    <a:pt x="1" y="0"/>
                  </a:cubicBezTo>
                  <a:cubicBezTo>
                    <a:pt x="4" y="7"/>
                    <a:pt x="8"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98"/>
            <p:cNvSpPr/>
            <p:nvPr/>
          </p:nvSpPr>
          <p:spPr>
            <a:xfrm>
              <a:off x="1527049" y="2176177"/>
              <a:ext cx="2675" cy="3340"/>
            </a:xfrm>
            <a:custGeom>
              <a:avLst/>
              <a:gdLst/>
              <a:ahLst/>
              <a:cxnLst/>
              <a:rect l="l" t="t" r="r" b="b"/>
              <a:pathLst>
                <a:path w="197" h="246" extrusionOk="0">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98"/>
            <p:cNvSpPr/>
            <p:nvPr/>
          </p:nvSpPr>
          <p:spPr>
            <a:xfrm>
              <a:off x="1540314" y="2216583"/>
              <a:ext cx="3435" cy="1629"/>
            </a:xfrm>
            <a:custGeom>
              <a:avLst/>
              <a:gdLst/>
              <a:ahLst/>
              <a:cxnLst/>
              <a:rect l="l" t="t" r="r" b="b"/>
              <a:pathLst>
                <a:path w="253" h="120" extrusionOk="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98"/>
            <p:cNvSpPr/>
            <p:nvPr/>
          </p:nvSpPr>
          <p:spPr>
            <a:xfrm>
              <a:off x="1530565" y="2180413"/>
              <a:ext cx="353" cy="489"/>
            </a:xfrm>
            <a:custGeom>
              <a:avLst/>
              <a:gdLst/>
              <a:ahLst/>
              <a:cxnLst/>
              <a:rect l="l" t="t" r="r" b="b"/>
              <a:pathLst>
                <a:path w="26" h="36" extrusionOk="0">
                  <a:moveTo>
                    <a:pt x="25" y="35"/>
                  </a:moveTo>
                  <a:cubicBezTo>
                    <a:pt x="18" y="25"/>
                    <a:pt x="11" y="11"/>
                    <a:pt x="1" y="0"/>
                  </a:cubicBezTo>
                  <a:cubicBezTo>
                    <a:pt x="11" y="11"/>
                    <a:pt x="18" y="25"/>
                    <a:pt x="25"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98"/>
            <p:cNvSpPr/>
            <p:nvPr/>
          </p:nvSpPr>
          <p:spPr>
            <a:xfrm>
              <a:off x="1540260" y="2217819"/>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98"/>
            <p:cNvSpPr/>
            <p:nvPr/>
          </p:nvSpPr>
          <p:spPr>
            <a:xfrm>
              <a:off x="1540124" y="2216149"/>
              <a:ext cx="109" cy="1018"/>
            </a:xfrm>
            <a:custGeom>
              <a:avLst/>
              <a:gdLst/>
              <a:ahLst/>
              <a:cxnLst/>
              <a:rect l="l" t="t" r="r" b="b"/>
              <a:pathLst>
                <a:path w="8" h="75" extrusionOk="0">
                  <a:moveTo>
                    <a:pt x="0" y="1"/>
                  </a:moveTo>
                  <a:cubicBezTo>
                    <a:pt x="4" y="25"/>
                    <a:pt x="4" y="50"/>
                    <a:pt x="7" y="74"/>
                  </a:cubicBezTo>
                  <a:cubicBezTo>
                    <a:pt x="7" y="50"/>
                    <a:pt x="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98"/>
            <p:cNvSpPr/>
            <p:nvPr/>
          </p:nvSpPr>
          <p:spPr>
            <a:xfrm>
              <a:off x="1540219" y="2217289"/>
              <a:ext cx="54" cy="258"/>
            </a:xfrm>
            <a:custGeom>
              <a:avLst/>
              <a:gdLst/>
              <a:ahLst/>
              <a:cxnLst/>
              <a:rect l="l" t="t" r="r" b="b"/>
              <a:pathLst>
                <a:path w="4" h="19" extrusionOk="0">
                  <a:moveTo>
                    <a:pt x="4" y="1"/>
                  </a:moveTo>
                  <a:cubicBezTo>
                    <a:pt x="0" y="8"/>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98"/>
            <p:cNvSpPr/>
            <p:nvPr/>
          </p:nvSpPr>
          <p:spPr>
            <a:xfrm>
              <a:off x="1533512" y="2195335"/>
              <a:ext cx="869" cy="2675"/>
            </a:xfrm>
            <a:custGeom>
              <a:avLst/>
              <a:gdLst/>
              <a:ahLst/>
              <a:cxnLst/>
              <a:rect l="l" t="t" r="r" b="b"/>
              <a:pathLst>
                <a:path w="64" h="197" extrusionOk="0">
                  <a:moveTo>
                    <a:pt x="60" y="0"/>
                  </a:moveTo>
                  <a:cubicBezTo>
                    <a:pt x="64" y="70"/>
                    <a:pt x="43" y="140"/>
                    <a:pt x="1" y="196"/>
                  </a:cubicBezTo>
                  <a:cubicBezTo>
                    <a:pt x="43" y="140"/>
                    <a:pt x="64" y="70"/>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98"/>
            <p:cNvSpPr/>
            <p:nvPr/>
          </p:nvSpPr>
          <p:spPr>
            <a:xfrm>
              <a:off x="1530090" y="21798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98"/>
            <p:cNvSpPr/>
            <p:nvPr/>
          </p:nvSpPr>
          <p:spPr>
            <a:xfrm>
              <a:off x="1543355" y="2216108"/>
              <a:ext cx="1100" cy="720"/>
            </a:xfrm>
            <a:custGeom>
              <a:avLst/>
              <a:gdLst/>
              <a:ahLst/>
              <a:cxnLst/>
              <a:rect l="l" t="t" r="r" b="b"/>
              <a:pathLst>
                <a:path w="81" h="53" extrusionOk="0">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98"/>
            <p:cNvSpPr/>
            <p:nvPr/>
          </p:nvSpPr>
          <p:spPr>
            <a:xfrm>
              <a:off x="1579281" y="2208980"/>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98"/>
            <p:cNvSpPr/>
            <p:nvPr/>
          </p:nvSpPr>
          <p:spPr>
            <a:xfrm>
              <a:off x="1579376" y="2208641"/>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98"/>
            <p:cNvSpPr/>
            <p:nvPr/>
          </p:nvSpPr>
          <p:spPr>
            <a:xfrm>
              <a:off x="1576620" y="2210786"/>
              <a:ext cx="2105" cy="122"/>
            </a:xfrm>
            <a:custGeom>
              <a:avLst/>
              <a:gdLst/>
              <a:ahLst/>
              <a:cxnLst/>
              <a:rect l="l" t="t" r="r" b="b"/>
              <a:pathLst>
                <a:path w="155" h="9" extrusionOk="0">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98"/>
            <p:cNvSpPr/>
            <p:nvPr/>
          </p:nvSpPr>
          <p:spPr>
            <a:xfrm>
              <a:off x="1595588" y="2189958"/>
              <a:ext cx="5621" cy="1018"/>
            </a:xfrm>
            <a:custGeom>
              <a:avLst/>
              <a:gdLst/>
              <a:ahLst/>
              <a:cxnLst/>
              <a:rect l="l" t="t" r="r" b="b"/>
              <a:pathLst>
                <a:path w="414" h="75" extrusionOk="0">
                  <a:moveTo>
                    <a:pt x="414" y="1"/>
                  </a:moveTo>
                  <a:cubicBezTo>
                    <a:pt x="263" y="1"/>
                    <a:pt x="116" y="15"/>
                    <a:pt x="1" y="74"/>
                  </a:cubicBezTo>
                  <a:cubicBezTo>
                    <a:pt x="116" y="15"/>
                    <a:pt x="263" y="4"/>
                    <a:pt x="4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98"/>
            <p:cNvSpPr/>
            <p:nvPr/>
          </p:nvSpPr>
          <p:spPr>
            <a:xfrm>
              <a:off x="1611609" y="2192768"/>
              <a:ext cx="774" cy="299"/>
            </a:xfrm>
            <a:custGeom>
              <a:avLst/>
              <a:gdLst/>
              <a:ahLst/>
              <a:cxnLst/>
              <a:rect l="l" t="t" r="r" b="b"/>
              <a:pathLst>
                <a:path w="57" h="22" extrusionOk="0">
                  <a:moveTo>
                    <a:pt x="57" y="0"/>
                  </a:moveTo>
                  <a:cubicBezTo>
                    <a:pt x="39" y="11"/>
                    <a:pt x="18" y="18"/>
                    <a:pt x="1" y="21"/>
                  </a:cubicBezTo>
                  <a:cubicBezTo>
                    <a:pt x="15" y="21"/>
                    <a:pt x="29" y="18"/>
                    <a:pt x="43" y="11"/>
                  </a:cubicBezTo>
                  <a:lnTo>
                    <a:pt x="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98"/>
            <p:cNvSpPr/>
            <p:nvPr/>
          </p:nvSpPr>
          <p:spPr>
            <a:xfrm>
              <a:off x="1579526" y="220826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98"/>
            <p:cNvSpPr/>
            <p:nvPr/>
          </p:nvSpPr>
          <p:spPr>
            <a:xfrm>
              <a:off x="1612180" y="2192619"/>
              <a:ext cx="394" cy="258"/>
            </a:xfrm>
            <a:custGeom>
              <a:avLst/>
              <a:gdLst/>
              <a:ahLst/>
              <a:cxnLst/>
              <a:rect l="l" t="t" r="r" b="b"/>
              <a:pathLst>
                <a:path w="29" h="19" extrusionOk="0">
                  <a:moveTo>
                    <a:pt x="29" y="1"/>
                  </a:moveTo>
                  <a:lnTo>
                    <a:pt x="29" y="1"/>
                  </a:lnTo>
                  <a:cubicBezTo>
                    <a:pt x="18" y="8"/>
                    <a:pt x="8" y="15"/>
                    <a:pt x="1" y="18"/>
                  </a:cubicBezTo>
                  <a:lnTo>
                    <a:pt x="15" y="1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98"/>
            <p:cNvSpPr/>
            <p:nvPr/>
          </p:nvSpPr>
          <p:spPr>
            <a:xfrm>
              <a:off x="1575385" y="2210636"/>
              <a:ext cx="1724" cy="204"/>
            </a:xfrm>
            <a:custGeom>
              <a:avLst/>
              <a:gdLst/>
              <a:ahLst/>
              <a:cxnLst/>
              <a:rect l="l" t="t" r="r" b="b"/>
              <a:pathLst>
                <a:path w="127" h="15" extrusionOk="0">
                  <a:moveTo>
                    <a:pt x="1" y="1"/>
                  </a:moveTo>
                  <a:lnTo>
                    <a:pt x="92" y="11"/>
                  </a:lnTo>
                  <a:lnTo>
                    <a:pt x="127" y="15"/>
                  </a:lnTo>
                  <a:lnTo>
                    <a:pt x="127" y="15"/>
                  </a:ln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98"/>
            <p:cNvSpPr/>
            <p:nvPr/>
          </p:nvSpPr>
          <p:spPr>
            <a:xfrm>
              <a:off x="1438877" y="2046607"/>
              <a:ext cx="93508" cy="136291"/>
            </a:xfrm>
            <a:custGeom>
              <a:avLst/>
              <a:gdLst/>
              <a:ahLst/>
              <a:cxnLst/>
              <a:rect l="l" t="t" r="r" b="b"/>
              <a:pathLst>
                <a:path w="6887" h="10038" extrusionOk="0">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98"/>
            <p:cNvSpPr/>
            <p:nvPr/>
          </p:nvSpPr>
          <p:spPr>
            <a:xfrm>
              <a:off x="1518685" y="2074223"/>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98"/>
            <p:cNvSpPr/>
            <p:nvPr/>
          </p:nvSpPr>
          <p:spPr>
            <a:xfrm>
              <a:off x="1517545" y="2074549"/>
              <a:ext cx="299" cy="163"/>
            </a:xfrm>
            <a:custGeom>
              <a:avLst/>
              <a:gdLst/>
              <a:ahLst/>
              <a:cxnLst/>
              <a:rect l="l" t="t" r="r" b="b"/>
              <a:pathLst>
                <a:path w="22" h="12" extrusionOk="0">
                  <a:moveTo>
                    <a:pt x="0" y="1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98"/>
            <p:cNvSpPr/>
            <p:nvPr/>
          </p:nvSpPr>
          <p:spPr>
            <a:xfrm>
              <a:off x="1518305" y="2074318"/>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98"/>
            <p:cNvSpPr/>
            <p:nvPr/>
          </p:nvSpPr>
          <p:spPr>
            <a:xfrm>
              <a:off x="1517110" y="207479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98"/>
            <p:cNvSpPr/>
            <p:nvPr/>
          </p:nvSpPr>
          <p:spPr>
            <a:xfrm>
              <a:off x="1516594" y="2075024"/>
              <a:ext cx="434" cy="353"/>
            </a:xfrm>
            <a:custGeom>
              <a:avLst/>
              <a:gdLst/>
              <a:ahLst/>
              <a:cxnLst/>
              <a:rect l="l" t="t" r="r" b="b"/>
              <a:pathLst>
                <a:path w="32" h="26" extrusionOk="0">
                  <a:moveTo>
                    <a:pt x="0" y="25"/>
                  </a:moveTo>
                  <a:cubicBezTo>
                    <a:pt x="11" y="15"/>
                    <a:pt x="21" y="8"/>
                    <a:pt x="32" y="1"/>
                  </a:cubicBezTo>
                  <a:cubicBezTo>
                    <a:pt x="21" y="8"/>
                    <a:pt x="11"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98"/>
            <p:cNvSpPr/>
            <p:nvPr/>
          </p:nvSpPr>
          <p:spPr>
            <a:xfrm>
              <a:off x="1519065" y="207422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98"/>
            <p:cNvSpPr/>
            <p:nvPr/>
          </p:nvSpPr>
          <p:spPr>
            <a:xfrm>
              <a:off x="1504184" y="2079356"/>
              <a:ext cx="2349" cy="964"/>
            </a:xfrm>
            <a:custGeom>
              <a:avLst/>
              <a:gdLst/>
              <a:ahLst/>
              <a:cxnLst/>
              <a:rect l="l" t="t" r="r" b="b"/>
              <a:pathLst>
                <a:path w="173" h="71" extrusionOk="0">
                  <a:moveTo>
                    <a:pt x="1" y="70"/>
                  </a:moveTo>
                  <a:cubicBezTo>
                    <a:pt x="60" y="49"/>
                    <a:pt x="120" y="28"/>
                    <a:pt x="172" y="0"/>
                  </a:cubicBezTo>
                  <a:cubicBezTo>
                    <a:pt x="120" y="28"/>
                    <a:pt x="60" y="49"/>
                    <a:pt x="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98"/>
            <p:cNvSpPr/>
            <p:nvPr/>
          </p:nvSpPr>
          <p:spPr>
            <a:xfrm>
              <a:off x="1517925" y="2074413"/>
              <a:ext cx="299" cy="109"/>
            </a:xfrm>
            <a:custGeom>
              <a:avLst/>
              <a:gdLst/>
              <a:ahLst/>
              <a:cxnLst/>
              <a:rect l="l" t="t" r="r" b="b"/>
              <a:pathLst>
                <a:path w="22" h="8" extrusionOk="0">
                  <a:moveTo>
                    <a:pt x="0" y="7"/>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98"/>
            <p:cNvSpPr/>
            <p:nvPr/>
          </p:nvSpPr>
          <p:spPr>
            <a:xfrm>
              <a:off x="1522052" y="2182355"/>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98"/>
            <p:cNvSpPr/>
            <p:nvPr/>
          </p:nvSpPr>
          <p:spPr>
            <a:xfrm>
              <a:off x="1518305" y="2072988"/>
              <a:ext cx="394" cy="394"/>
            </a:xfrm>
            <a:custGeom>
              <a:avLst/>
              <a:gdLst/>
              <a:ahLst/>
              <a:cxnLst/>
              <a:rect l="l" t="t" r="r" b="b"/>
              <a:pathLst>
                <a:path w="29" h="29" extrusionOk="0">
                  <a:moveTo>
                    <a:pt x="28" y="28"/>
                  </a:moveTo>
                  <a:cubicBezTo>
                    <a:pt x="18" y="21"/>
                    <a:pt x="11" y="11"/>
                    <a:pt x="0" y="0"/>
                  </a:cubicBezTo>
                  <a:cubicBezTo>
                    <a:pt x="11" y="11"/>
                    <a:pt x="18" y="21"/>
                    <a:pt x="28"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98"/>
            <p:cNvSpPr/>
            <p:nvPr/>
          </p:nvSpPr>
          <p:spPr>
            <a:xfrm>
              <a:off x="1485176" y="204622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98"/>
            <p:cNvSpPr/>
            <p:nvPr/>
          </p:nvSpPr>
          <p:spPr>
            <a:xfrm>
              <a:off x="1485692"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98"/>
            <p:cNvSpPr/>
            <p:nvPr/>
          </p:nvSpPr>
          <p:spPr>
            <a:xfrm>
              <a:off x="1486411" y="204626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98"/>
            <p:cNvSpPr/>
            <p:nvPr/>
          </p:nvSpPr>
          <p:spPr>
            <a:xfrm>
              <a:off x="1486982"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98"/>
            <p:cNvSpPr/>
            <p:nvPr/>
          </p:nvSpPr>
          <p:spPr>
            <a:xfrm>
              <a:off x="1486506" y="2046322"/>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98"/>
            <p:cNvSpPr/>
            <p:nvPr/>
          </p:nvSpPr>
          <p:spPr>
            <a:xfrm>
              <a:off x="1486792" y="204641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98"/>
            <p:cNvSpPr/>
            <p:nvPr/>
          </p:nvSpPr>
          <p:spPr>
            <a:xfrm>
              <a:off x="1486887"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98"/>
            <p:cNvSpPr/>
            <p:nvPr/>
          </p:nvSpPr>
          <p:spPr>
            <a:xfrm>
              <a:off x="1517965" y="2072513"/>
              <a:ext cx="299" cy="434"/>
            </a:xfrm>
            <a:custGeom>
              <a:avLst/>
              <a:gdLst/>
              <a:ahLst/>
              <a:cxnLst/>
              <a:rect l="l" t="t" r="r" b="b"/>
              <a:pathLst>
                <a:path w="22" h="32" extrusionOk="0">
                  <a:moveTo>
                    <a:pt x="22" y="32"/>
                  </a:moveTo>
                  <a:cubicBezTo>
                    <a:pt x="15" y="21"/>
                    <a:pt x="8" y="11"/>
                    <a:pt x="1" y="0"/>
                  </a:cubicBezTo>
                  <a:cubicBezTo>
                    <a:pt x="8" y="11"/>
                    <a:pt x="15" y="21"/>
                    <a:pt x="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98"/>
            <p:cNvSpPr/>
            <p:nvPr/>
          </p:nvSpPr>
          <p:spPr>
            <a:xfrm>
              <a:off x="1484171" y="204626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98"/>
            <p:cNvSpPr/>
            <p:nvPr/>
          </p:nvSpPr>
          <p:spPr>
            <a:xfrm>
              <a:off x="1485407"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98"/>
            <p:cNvSpPr/>
            <p:nvPr/>
          </p:nvSpPr>
          <p:spPr>
            <a:xfrm>
              <a:off x="1483655" y="204636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98"/>
            <p:cNvSpPr/>
            <p:nvPr/>
          </p:nvSpPr>
          <p:spPr>
            <a:xfrm>
              <a:off x="1482800" y="2046417"/>
              <a:ext cx="584" cy="109"/>
            </a:xfrm>
            <a:custGeom>
              <a:avLst/>
              <a:gdLst/>
              <a:ahLst/>
              <a:cxnLst/>
              <a:rect l="l" t="t" r="r" b="b"/>
              <a:pathLst>
                <a:path w="43" h="8" extrusionOk="0">
                  <a:moveTo>
                    <a:pt x="0" y="7"/>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98"/>
            <p:cNvSpPr/>
            <p:nvPr/>
          </p:nvSpPr>
          <p:spPr>
            <a:xfrm>
              <a:off x="1519201" y="2073789"/>
              <a:ext cx="543" cy="353"/>
            </a:xfrm>
            <a:custGeom>
              <a:avLst/>
              <a:gdLst/>
              <a:ahLst/>
              <a:cxnLst/>
              <a:rect l="l" t="t" r="r" b="b"/>
              <a:pathLst>
                <a:path w="40" h="26" extrusionOk="0">
                  <a:moveTo>
                    <a:pt x="39" y="25"/>
                  </a:moveTo>
                  <a:cubicBezTo>
                    <a:pt x="25" y="18"/>
                    <a:pt x="15" y="8"/>
                    <a:pt x="1" y="1"/>
                  </a:cubicBezTo>
                  <a:cubicBezTo>
                    <a:pt x="15" y="8"/>
                    <a:pt x="25" y="18"/>
                    <a:pt x="3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98"/>
            <p:cNvSpPr/>
            <p:nvPr/>
          </p:nvSpPr>
          <p:spPr>
            <a:xfrm>
              <a:off x="1510606" y="2062248"/>
              <a:ext cx="1249" cy="299"/>
            </a:xfrm>
            <a:custGeom>
              <a:avLst/>
              <a:gdLst/>
              <a:ahLst/>
              <a:cxnLst/>
              <a:rect l="l" t="t" r="r" b="b"/>
              <a:pathLst>
                <a:path w="92" h="22" extrusionOk="0">
                  <a:moveTo>
                    <a:pt x="0" y="0"/>
                  </a:moveTo>
                  <a:cubicBezTo>
                    <a:pt x="32" y="0"/>
                    <a:pt x="63" y="7"/>
                    <a:pt x="91" y="21"/>
                  </a:cubicBezTo>
                  <a:cubicBezTo>
                    <a:pt x="63" y="7"/>
                    <a:pt x="32"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98"/>
            <p:cNvSpPr/>
            <p:nvPr/>
          </p:nvSpPr>
          <p:spPr>
            <a:xfrm>
              <a:off x="1518726" y="2073463"/>
              <a:ext cx="448" cy="299"/>
            </a:xfrm>
            <a:custGeom>
              <a:avLst/>
              <a:gdLst/>
              <a:ahLst/>
              <a:cxnLst/>
              <a:rect l="l" t="t" r="r" b="b"/>
              <a:pathLst>
                <a:path w="33" h="22" extrusionOk="0">
                  <a:moveTo>
                    <a:pt x="32" y="21"/>
                  </a:moveTo>
                  <a:cubicBezTo>
                    <a:pt x="22" y="14"/>
                    <a:pt x="11" y="7"/>
                    <a:pt x="1" y="0"/>
                  </a:cubicBezTo>
                  <a:cubicBezTo>
                    <a:pt x="11" y="7"/>
                    <a:pt x="22" y="14"/>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98"/>
            <p:cNvSpPr/>
            <p:nvPr/>
          </p:nvSpPr>
          <p:spPr>
            <a:xfrm>
              <a:off x="1484646" y="204626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98"/>
            <p:cNvSpPr/>
            <p:nvPr/>
          </p:nvSpPr>
          <p:spPr>
            <a:xfrm>
              <a:off x="1486642" y="2046362"/>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98"/>
            <p:cNvSpPr/>
            <p:nvPr/>
          </p:nvSpPr>
          <p:spPr>
            <a:xfrm>
              <a:off x="1526003" y="2172945"/>
              <a:ext cx="394" cy="299"/>
            </a:xfrm>
            <a:custGeom>
              <a:avLst/>
              <a:gdLst/>
              <a:ahLst/>
              <a:cxnLst/>
              <a:rect l="l" t="t" r="r" b="b"/>
              <a:pathLst>
                <a:path w="29" h="22" extrusionOk="0">
                  <a:moveTo>
                    <a:pt x="29" y="1"/>
                  </a:moveTo>
                  <a:cubicBezTo>
                    <a:pt x="18" y="8"/>
                    <a:pt x="11" y="15"/>
                    <a:pt x="1" y="22"/>
                  </a:cubicBezTo>
                  <a:cubicBezTo>
                    <a:pt x="11" y="15"/>
                    <a:pt x="18" y="8"/>
                    <a:pt x="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98"/>
            <p:cNvSpPr/>
            <p:nvPr/>
          </p:nvSpPr>
          <p:spPr>
            <a:xfrm>
              <a:off x="1525677" y="2173325"/>
              <a:ext cx="299" cy="353"/>
            </a:xfrm>
            <a:custGeom>
              <a:avLst/>
              <a:gdLst/>
              <a:ahLst/>
              <a:cxnLst/>
              <a:rect l="l" t="t" r="r" b="b"/>
              <a:pathLst>
                <a:path w="22" h="26" extrusionOk="0">
                  <a:moveTo>
                    <a:pt x="0" y="25"/>
                  </a:moveTo>
                  <a:cubicBezTo>
                    <a:pt x="7" y="15"/>
                    <a:pt x="14" y="8"/>
                    <a:pt x="21" y="1"/>
                  </a:cubicBezTo>
                  <a:cubicBezTo>
                    <a:pt x="14" y="8"/>
                    <a:pt x="7"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98"/>
            <p:cNvSpPr/>
            <p:nvPr/>
          </p:nvSpPr>
          <p:spPr>
            <a:xfrm>
              <a:off x="1529425" y="21325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98"/>
            <p:cNvSpPr/>
            <p:nvPr/>
          </p:nvSpPr>
          <p:spPr>
            <a:xfrm>
              <a:off x="1527714" y="2129212"/>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98"/>
            <p:cNvSpPr/>
            <p:nvPr/>
          </p:nvSpPr>
          <p:spPr>
            <a:xfrm>
              <a:off x="1527049" y="212778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98"/>
            <p:cNvSpPr/>
            <p:nvPr/>
          </p:nvSpPr>
          <p:spPr>
            <a:xfrm>
              <a:off x="1527388" y="2128452"/>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98"/>
            <p:cNvSpPr/>
            <p:nvPr/>
          </p:nvSpPr>
          <p:spPr>
            <a:xfrm>
              <a:off x="1525202" y="2175661"/>
              <a:ext cx="54" cy="339"/>
            </a:xfrm>
            <a:custGeom>
              <a:avLst/>
              <a:gdLst/>
              <a:ahLst/>
              <a:cxnLst/>
              <a:rect l="l" t="t" r="r" b="b"/>
              <a:pathLst>
                <a:path w="4" h="25" extrusionOk="0">
                  <a:moveTo>
                    <a:pt x="0" y="0"/>
                  </a:moveTo>
                  <a:lnTo>
                    <a:pt x="0" y="25"/>
                  </a:lnTo>
                  <a:cubicBezTo>
                    <a:pt x="4"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98"/>
            <p:cNvSpPr/>
            <p:nvPr/>
          </p:nvSpPr>
          <p:spPr>
            <a:xfrm>
              <a:off x="1525243" y="2176041"/>
              <a:ext cx="14" cy="394"/>
            </a:xfrm>
            <a:custGeom>
              <a:avLst/>
              <a:gdLst/>
              <a:ahLst/>
              <a:cxnLst/>
              <a:rect l="l" t="t" r="r" b="b"/>
              <a:pathLst>
                <a:path w="1" h="29" extrusionOk="0">
                  <a:moveTo>
                    <a:pt x="1" y="0"/>
                  </a:moveTo>
                  <a:cubicBezTo>
                    <a:pt x="1" y="11"/>
                    <a:pt x="1" y="21"/>
                    <a:pt x="1" y="28"/>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98"/>
            <p:cNvSpPr/>
            <p:nvPr/>
          </p:nvSpPr>
          <p:spPr>
            <a:xfrm>
              <a:off x="1528094" y="2129973"/>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98"/>
            <p:cNvSpPr/>
            <p:nvPr/>
          </p:nvSpPr>
          <p:spPr>
            <a:xfrm>
              <a:off x="1525243" y="2174615"/>
              <a:ext cx="68" cy="434"/>
            </a:xfrm>
            <a:custGeom>
              <a:avLst/>
              <a:gdLst/>
              <a:ahLst/>
              <a:cxnLst/>
              <a:rect l="l" t="t" r="r" b="b"/>
              <a:pathLst>
                <a:path w="5" h="32" extrusionOk="0">
                  <a:moveTo>
                    <a:pt x="4" y="0"/>
                  </a:moveTo>
                  <a:cubicBezTo>
                    <a:pt x="4" y="11"/>
                    <a:pt x="1" y="21"/>
                    <a:pt x="1" y="32"/>
                  </a:cubicBezTo>
                  <a:cubicBezTo>
                    <a:pt x="1"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98"/>
            <p:cNvSpPr/>
            <p:nvPr/>
          </p:nvSpPr>
          <p:spPr>
            <a:xfrm>
              <a:off x="1525297" y="2174181"/>
              <a:ext cx="149" cy="394"/>
            </a:xfrm>
            <a:custGeom>
              <a:avLst/>
              <a:gdLst/>
              <a:ahLst/>
              <a:cxnLst/>
              <a:rect l="l" t="t" r="r" b="b"/>
              <a:pathLst>
                <a:path w="11" h="29" extrusionOk="0">
                  <a:moveTo>
                    <a:pt x="11" y="1"/>
                  </a:moveTo>
                  <a:cubicBezTo>
                    <a:pt x="7" y="8"/>
                    <a:pt x="4" y="18"/>
                    <a:pt x="0" y="29"/>
                  </a:cubicBezTo>
                  <a:cubicBezTo>
                    <a:pt x="4" y="18"/>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98"/>
            <p:cNvSpPr/>
            <p:nvPr/>
          </p:nvSpPr>
          <p:spPr>
            <a:xfrm>
              <a:off x="1525433" y="2173706"/>
              <a:ext cx="204" cy="448"/>
            </a:xfrm>
            <a:custGeom>
              <a:avLst/>
              <a:gdLst/>
              <a:ahLst/>
              <a:cxnLst/>
              <a:rect l="l" t="t" r="r" b="b"/>
              <a:pathLst>
                <a:path w="15" h="33" extrusionOk="0">
                  <a:moveTo>
                    <a:pt x="15" y="1"/>
                  </a:moveTo>
                  <a:cubicBezTo>
                    <a:pt x="11" y="11"/>
                    <a:pt x="4" y="22"/>
                    <a:pt x="1" y="32"/>
                  </a:cubicBezTo>
                  <a:cubicBezTo>
                    <a:pt x="4" y="22"/>
                    <a:pt x="11" y="11"/>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98"/>
            <p:cNvSpPr/>
            <p:nvPr/>
          </p:nvSpPr>
          <p:spPr>
            <a:xfrm>
              <a:off x="1528950" y="2131683"/>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98"/>
            <p:cNvSpPr/>
            <p:nvPr/>
          </p:nvSpPr>
          <p:spPr>
            <a:xfrm>
              <a:off x="1525202" y="2175131"/>
              <a:ext cx="54" cy="448"/>
            </a:xfrm>
            <a:custGeom>
              <a:avLst/>
              <a:gdLst/>
              <a:ahLst/>
              <a:cxnLst/>
              <a:rect l="l" t="t" r="r" b="b"/>
              <a:pathLst>
                <a:path w="4" h="33" extrusionOk="0">
                  <a:moveTo>
                    <a:pt x="0" y="1"/>
                  </a:moveTo>
                  <a:lnTo>
                    <a:pt x="0" y="32"/>
                  </a:lnTo>
                  <a:cubicBezTo>
                    <a:pt x="0" y="22"/>
                    <a:pt x="4"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98"/>
            <p:cNvSpPr/>
            <p:nvPr/>
          </p:nvSpPr>
          <p:spPr>
            <a:xfrm>
              <a:off x="1528529" y="2130787"/>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98"/>
            <p:cNvSpPr/>
            <p:nvPr/>
          </p:nvSpPr>
          <p:spPr>
            <a:xfrm>
              <a:off x="1499201" y="1953967"/>
              <a:ext cx="99781" cy="84031"/>
            </a:xfrm>
            <a:custGeom>
              <a:avLst/>
              <a:gdLst/>
              <a:ahLst/>
              <a:cxnLst/>
              <a:rect l="l" t="t" r="r" b="b"/>
              <a:pathLst>
                <a:path w="7349" h="6189" extrusionOk="0">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98"/>
            <p:cNvSpPr/>
            <p:nvPr/>
          </p:nvSpPr>
          <p:spPr>
            <a:xfrm>
              <a:off x="1578575" y="2011862"/>
              <a:ext cx="4915" cy="1385"/>
            </a:xfrm>
            <a:custGeom>
              <a:avLst/>
              <a:gdLst/>
              <a:ahLst/>
              <a:cxnLst/>
              <a:rect l="l" t="t" r="r" b="b"/>
              <a:pathLst>
                <a:path w="362" h="102" extrusionOk="0">
                  <a:moveTo>
                    <a:pt x="0" y="102"/>
                  </a:moveTo>
                  <a:cubicBezTo>
                    <a:pt x="105" y="28"/>
                    <a:pt x="235" y="0"/>
                    <a:pt x="361" y="28"/>
                  </a:cubicBezTo>
                  <a:cubicBezTo>
                    <a:pt x="235" y="0"/>
                    <a:pt x="105" y="28"/>
                    <a:pt x="0"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98"/>
            <p:cNvSpPr/>
            <p:nvPr/>
          </p:nvSpPr>
          <p:spPr>
            <a:xfrm>
              <a:off x="1547062" y="2032676"/>
              <a:ext cx="489" cy="774"/>
            </a:xfrm>
            <a:custGeom>
              <a:avLst/>
              <a:gdLst/>
              <a:ahLst/>
              <a:cxnLst/>
              <a:rect l="l" t="t" r="r" b="b"/>
              <a:pathLst>
                <a:path w="36" h="57" extrusionOk="0">
                  <a:moveTo>
                    <a:pt x="35" y="57"/>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98"/>
            <p:cNvSpPr/>
            <p:nvPr/>
          </p:nvSpPr>
          <p:spPr>
            <a:xfrm>
              <a:off x="1557381" y="2036817"/>
              <a:ext cx="625" cy="339"/>
            </a:xfrm>
            <a:custGeom>
              <a:avLst/>
              <a:gdLst/>
              <a:ahLst/>
              <a:cxnLst/>
              <a:rect l="l" t="t" r="r" b="b"/>
              <a:pathLst>
                <a:path w="46" h="25" extrusionOk="0">
                  <a:moveTo>
                    <a:pt x="0" y="0"/>
                  </a:moveTo>
                  <a:cubicBezTo>
                    <a:pt x="14" y="7"/>
                    <a:pt x="28" y="14"/>
                    <a:pt x="39" y="21"/>
                  </a:cubicBezTo>
                  <a:lnTo>
                    <a:pt x="46" y="25"/>
                  </a:lnTo>
                  <a:lnTo>
                    <a:pt x="39" y="21"/>
                  </a:lnTo>
                  <a:cubicBezTo>
                    <a:pt x="28" y="14"/>
                    <a:pt x="1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98"/>
            <p:cNvSpPr/>
            <p:nvPr/>
          </p:nvSpPr>
          <p:spPr>
            <a:xfrm>
              <a:off x="1592316" y="2006960"/>
              <a:ext cx="1100" cy="1684"/>
            </a:xfrm>
            <a:custGeom>
              <a:avLst/>
              <a:gdLst/>
              <a:ahLst/>
              <a:cxnLst/>
              <a:rect l="l" t="t" r="r" b="b"/>
              <a:pathLst>
                <a:path w="81" h="124" extrusionOk="0">
                  <a:moveTo>
                    <a:pt x="74" y="15"/>
                  </a:moveTo>
                  <a:cubicBezTo>
                    <a:pt x="56" y="57"/>
                    <a:pt x="32" y="92"/>
                    <a:pt x="0" y="123"/>
                  </a:cubicBezTo>
                  <a:cubicBezTo>
                    <a:pt x="32" y="92"/>
                    <a:pt x="56" y="57"/>
                    <a:pt x="74" y="15"/>
                  </a:cubicBezTo>
                  <a:lnTo>
                    <a:pt x="81" y="1"/>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98"/>
            <p:cNvSpPr/>
            <p:nvPr/>
          </p:nvSpPr>
          <p:spPr>
            <a:xfrm>
              <a:off x="1547537" y="2033436"/>
              <a:ext cx="2009" cy="2634"/>
            </a:xfrm>
            <a:custGeom>
              <a:avLst/>
              <a:gdLst/>
              <a:ahLst/>
              <a:cxnLst/>
              <a:rect l="l" t="t" r="r" b="b"/>
              <a:pathLst>
                <a:path w="148" h="194" extrusionOk="0">
                  <a:moveTo>
                    <a:pt x="0" y="1"/>
                  </a:moveTo>
                  <a:cubicBezTo>
                    <a:pt x="39" y="71"/>
                    <a:pt x="88" y="137"/>
                    <a:pt x="147" y="193"/>
                  </a:cubicBezTo>
                  <a:cubicBezTo>
                    <a:pt x="88" y="137"/>
                    <a:pt x="39" y="7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98"/>
            <p:cNvSpPr/>
            <p:nvPr/>
          </p:nvSpPr>
          <p:spPr>
            <a:xfrm>
              <a:off x="1546397" y="2031576"/>
              <a:ext cx="530" cy="869"/>
            </a:xfrm>
            <a:custGeom>
              <a:avLst/>
              <a:gdLst/>
              <a:ahLst/>
              <a:cxnLst/>
              <a:rect l="l" t="t" r="r" b="b"/>
              <a:pathLst>
                <a:path w="39" h="64" extrusionOk="0">
                  <a:moveTo>
                    <a:pt x="0" y="1"/>
                  </a:moveTo>
                  <a:lnTo>
                    <a:pt x="0" y="1"/>
                  </a:lnTo>
                  <a:cubicBezTo>
                    <a:pt x="14" y="26"/>
                    <a:pt x="28" y="43"/>
                    <a:pt x="39" y="64"/>
                  </a:cubicBezTo>
                  <a:cubicBezTo>
                    <a:pt x="28" y="43"/>
                    <a:pt x="14"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98"/>
            <p:cNvSpPr/>
            <p:nvPr/>
          </p:nvSpPr>
          <p:spPr>
            <a:xfrm>
              <a:off x="1545582" y="2030544"/>
              <a:ext cx="679" cy="910"/>
            </a:xfrm>
            <a:custGeom>
              <a:avLst/>
              <a:gdLst/>
              <a:ahLst/>
              <a:cxnLst/>
              <a:rect l="l" t="t" r="r" b="b"/>
              <a:pathLst>
                <a:path w="50" h="67" extrusionOk="0">
                  <a:moveTo>
                    <a:pt x="1" y="0"/>
                  </a:moveTo>
                  <a:cubicBezTo>
                    <a:pt x="18" y="21"/>
                    <a:pt x="36" y="46"/>
                    <a:pt x="50" y="66"/>
                  </a:cubicBezTo>
                  <a:cubicBezTo>
                    <a:pt x="36" y="42"/>
                    <a:pt x="18"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98"/>
            <p:cNvSpPr/>
            <p:nvPr/>
          </p:nvSpPr>
          <p:spPr>
            <a:xfrm>
              <a:off x="1544822" y="2029580"/>
              <a:ext cx="774" cy="923"/>
            </a:xfrm>
            <a:custGeom>
              <a:avLst/>
              <a:gdLst/>
              <a:ahLst/>
              <a:cxnLst/>
              <a:rect l="l" t="t" r="r" b="b"/>
              <a:pathLst>
                <a:path w="57" h="68" extrusionOk="0">
                  <a:moveTo>
                    <a:pt x="1" y="1"/>
                  </a:moveTo>
                  <a:cubicBezTo>
                    <a:pt x="18" y="25"/>
                    <a:pt x="39" y="50"/>
                    <a:pt x="57" y="67"/>
                  </a:cubicBezTo>
                  <a:cubicBezTo>
                    <a:pt x="39" y="46"/>
                    <a:pt x="22"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98"/>
            <p:cNvSpPr/>
            <p:nvPr/>
          </p:nvSpPr>
          <p:spPr>
            <a:xfrm>
              <a:off x="1506941" y="1960376"/>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98"/>
            <p:cNvSpPr/>
            <p:nvPr/>
          </p:nvSpPr>
          <p:spPr>
            <a:xfrm>
              <a:off x="1508651" y="1958434"/>
              <a:ext cx="109" cy="109"/>
            </a:xfrm>
            <a:custGeom>
              <a:avLst/>
              <a:gdLst/>
              <a:ahLst/>
              <a:cxnLst/>
              <a:rect l="l" t="t" r="r" b="b"/>
              <a:pathLst>
                <a:path w="8" h="8" extrusionOk="0">
                  <a:moveTo>
                    <a:pt x="8" y="0"/>
                  </a:moveTo>
                  <a:lnTo>
                    <a:pt x="1" y="7"/>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98"/>
            <p:cNvSpPr/>
            <p:nvPr/>
          </p:nvSpPr>
          <p:spPr>
            <a:xfrm>
              <a:off x="1508271" y="1958624"/>
              <a:ext cx="299" cy="299"/>
            </a:xfrm>
            <a:custGeom>
              <a:avLst/>
              <a:gdLst/>
              <a:ahLst/>
              <a:cxnLst/>
              <a:rect l="l" t="t" r="r" b="b"/>
              <a:pathLst>
                <a:path w="22" h="22" extrusionOk="0">
                  <a:moveTo>
                    <a:pt x="1" y="21"/>
                  </a:moveTo>
                  <a:cubicBezTo>
                    <a:pt x="8" y="14"/>
                    <a:pt x="15" y="7"/>
                    <a:pt x="22" y="0"/>
                  </a:cubicBezTo>
                  <a:cubicBezTo>
                    <a:pt x="15" y="7"/>
                    <a:pt x="8"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98"/>
            <p:cNvSpPr/>
            <p:nvPr/>
          </p:nvSpPr>
          <p:spPr>
            <a:xfrm>
              <a:off x="1507280" y="1990084"/>
              <a:ext cx="3096" cy="1086"/>
            </a:xfrm>
            <a:custGeom>
              <a:avLst/>
              <a:gdLst/>
              <a:ahLst/>
              <a:cxnLst/>
              <a:rect l="l" t="t" r="r" b="b"/>
              <a:pathLst>
                <a:path w="228" h="80" extrusionOk="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98"/>
            <p:cNvSpPr/>
            <p:nvPr/>
          </p:nvSpPr>
          <p:spPr>
            <a:xfrm>
              <a:off x="1614271" y="1998868"/>
              <a:ext cx="28730" cy="30970"/>
            </a:xfrm>
            <a:custGeom>
              <a:avLst/>
              <a:gdLst/>
              <a:ahLst/>
              <a:cxnLst/>
              <a:rect l="l" t="t" r="r" b="b"/>
              <a:pathLst>
                <a:path w="2116" h="2281" extrusionOk="0">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98"/>
            <p:cNvSpPr/>
            <p:nvPr/>
          </p:nvSpPr>
          <p:spPr>
            <a:xfrm>
              <a:off x="1636321"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98"/>
            <p:cNvSpPr/>
            <p:nvPr/>
          </p:nvSpPr>
          <p:spPr>
            <a:xfrm>
              <a:off x="1639185" y="202444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98"/>
            <p:cNvSpPr/>
            <p:nvPr/>
          </p:nvSpPr>
          <p:spPr>
            <a:xfrm>
              <a:off x="1636796"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98"/>
            <p:cNvSpPr/>
            <p:nvPr/>
          </p:nvSpPr>
          <p:spPr>
            <a:xfrm>
              <a:off x="1638900" y="2024312"/>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98"/>
            <p:cNvSpPr/>
            <p:nvPr/>
          </p:nvSpPr>
          <p:spPr>
            <a:xfrm>
              <a:off x="1626871" y="202963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98"/>
            <p:cNvSpPr/>
            <p:nvPr/>
          </p:nvSpPr>
          <p:spPr>
            <a:xfrm>
              <a:off x="1639471" y="20245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98"/>
            <p:cNvSpPr/>
            <p:nvPr/>
          </p:nvSpPr>
          <p:spPr>
            <a:xfrm>
              <a:off x="1627441" y="2029255"/>
              <a:ext cx="530" cy="339"/>
            </a:xfrm>
            <a:custGeom>
              <a:avLst/>
              <a:gdLst/>
              <a:ahLst/>
              <a:cxnLst/>
              <a:rect l="l" t="t" r="r" b="b"/>
              <a:pathLst>
                <a:path w="39" h="25" extrusionOk="0">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98"/>
            <p:cNvSpPr/>
            <p:nvPr/>
          </p:nvSpPr>
          <p:spPr>
            <a:xfrm>
              <a:off x="1627156" y="2029580"/>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98"/>
            <p:cNvSpPr/>
            <p:nvPr/>
          </p:nvSpPr>
          <p:spPr>
            <a:xfrm>
              <a:off x="1638561" y="2024258"/>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98"/>
            <p:cNvSpPr/>
            <p:nvPr/>
          </p:nvSpPr>
          <p:spPr>
            <a:xfrm>
              <a:off x="1637475" y="20241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98"/>
            <p:cNvSpPr/>
            <p:nvPr/>
          </p:nvSpPr>
          <p:spPr>
            <a:xfrm>
              <a:off x="1637230" y="20241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98"/>
            <p:cNvSpPr/>
            <p:nvPr/>
          </p:nvSpPr>
          <p:spPr>
            <a:xfrm>
              <a:off x="1638235" y="2024217"/>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98"/>
            <p:cNvSpPr/>
            <p:nvPr/>
          </p:nvSpPr>
          <p:spPr>
            <a:xfrm>
              <a:off x="1639756" y="2024788"/>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98"/>
            <p:cNvSpPr/>
            <p:nvPr/>
          </p:nvSpPr>
          <p:spPr>
            <a:xfrm>
              <a:off x="1637855" y="202416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98"/>
            <p:cNvSpPr/>
            <p:nvPr/>
          </p:nvSpPr>
          <p:spPr>
            <a:xfrm>
              <a:off x="1639946" y="2025018"/>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98"/>
            <p:cNvSpPr/>
            <p:nvPr/>
          </p:nvSpPr>
          <p:spPr>
            <a:xfrm>
              <a:off x="1589940" y="1981910"/>
              <a:ext cx="32613" cy="51690"/>
            </a:xfrm>
            <a:custGeom>
              <a:avLst/>
              <a:gdLst/>
              <a:ahLst/>
              <a:cxnLst/>
              <a:rect l="l" t="t" r="r" b="b"/>
              <a:pathLst>
                <a:path w="2402" h="3807" extrusionOk="0">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98"/>
            <p:cNvSpPr/>
            <p:nvPr/>
          </p:nvSpPr>
          <p:spPr>
            <a:xfrm>
              <a:off x="1596688" y="2004394"/>
              <a:ext cx="584" cy="54"/>
            </a:xfrm>
            <a:custGeom>
              <a:avLst/>
              <a:gdLst/>
              <a:ahLst/>
              <a:cxnLst/>
              <a:rect l="l" t="t" r="r" b="b"/>
              <a:pathLst>
                <a:path w="43" h="4" extrusionOk="0">
                  <a:moveTo>
                    <a:pt x="0" y="1"/>
                  </a:moveTo>
                  <a:cubicBezTo>
                    <a:pt x="14" y="1"/>
                    <a:pt x="28" y="1"/>
                    <a:pt x="42" y="4"/>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98"/>
            <p:cNvSpPr/>
            <p:nvPr/>
          </p:nvSpPr>
          <p:spPr>
            <a:xfrm>
              <a:off x="1594502" y="2005155"/>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98"/>
            <p:cNvSpPr/>
            <p:nvPr/>
          </p:nvSpPr>
          <p:spPr>
            <a:xfrm>
              <a:off x="1621019" y="202849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98"/>
            <p:cNvSpPr/>
            <p:nvPr/>
          </p:nvSpPr>
          <p:spPr>
            <a:xfrm>
              <a:off x="1594638" y="2004394"/>
              <a:ext cx="1969" cy="774"/>
            </a:xfrm>
            <a:custGeom>
              <a:avLst/>
              <a:gdLst/>
              <a:ahLst/>
              <a:cxnLst/>
              <a:rect l="l" t="t" r="r" b="b"/>
              <a:pathLst>
                <a:path w="145" h="57" extrusionOk="0">
                  <a:moveTo>
                    <a:pt x="144" y="1"/>
                  </a:moveTo>
                  <a:cubicBezTo>
                    <a:pt x="92" y="1"/>
                    <a:pt x="39" y="18"/>
                    <a:pt x="1" y="57"/>
                  </a:cubicBezTo>
                  <a:cubicBezTo>
                    <a:pt x="39" y="18"/>
                    <a:pt x="92"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98"/>
            <p:cNvSpPr/>
            <p:nvPr/>
          </p:nvSpPr>
          <p:spPr>
            <a:xfrm>
              <a:off x="1621494" y="2028535"/>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98"/>
            <p:cNvSpPr/>
            <p:nvPr/>
          </p:nvSpPr>
          <p:spPr>
            <a:xfrm>
              <a:off x="1619878" y="2028589"/>
              <a:ext cx="353" cy="54"/>
            </a:xfrm>
            <a:custGeom>
              <a:avLst/>
              <a:gdLst/>
              <a:ahLst/>
              <a:cxnLst/>
              <a:rect l="l" t="t" r="r" b="b"/>
              <a:pathLst>
                <a:path w="26" h="4" extrusionOk="0">
                  <a:moveTo>
                    <a:pt x="25"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98"/>
            <p:cNvSpPr/>
            <p:nvPr/>
          </p:nvSpPr>
          <p:spPr>
            <a:xfrm>
              <a:off x="1619362" y="2028684"/>
              <a:ext cx="434" cy="149"/>
            </a:xfrm>
            <a:custGeom>
              <a:avLst/>
              <a:gdLst/>
              <a:ahLst/>
              <a:cxnLst/>
              <a:rect l="l" t="t" r="r" b="b"/>
              <a:pathLst>
                <a:path w="32" h="11" extrusionOk="0">
                  <a:moveTo>
                    <a:pt x="32" y="0"/>
                  </a:moveTo>
                  <a:cubicBezTo>
                    <a:pt x="21" y="4"/>
                    <a:pt x="11" y="7"/>
                    <a:pt x="0" y="11"/>
                  </a:cubicBezTo>
                  <a:cubicBezTo>
                    <a:pt x="11" y="7"/>
                    <a:pt x="21"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98"/>
            <p:cNvSpPr/>
            <p:nvPr/>
          </p:nvSpPr>
          <p:spPr>
            <a:xfrm>
              <a:off x="1620353" y="2028494"/>
              <a:ext cx="448" cy="54"/>
            </a:xfrm>
            <a:custGeom>
              <a:avLst/>
              <a:gdLst/>
              <a:ahLst/>
              <a:cxnLst/>
              <a:rect l="l" t="t" r="r" b="b"/>
              <a:pathLst>
                <a:path w="33" h="4" extrusionOk="0">
                  <a:moveTo>
                    <a:pt x="32" y="0"/>
                  </a:moveTo>
                  <a:cubicBezTo>
                    <a:pt x="22" y="0"/>
                    <a:pt x="11" y="0"/>
                    <a:pt x="1" y="4"/>
                  </a:cubicBezTo>
                  <a:cubicBezTo>
                    <a:pt x="11" y="4"/>
                    <a:pt x="22"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98"/>
            <p:cNvSpPr/>
            <p:nvPr/>
          </p:nvSpPr>
          <p:spPr>
            <a:xfrm>
              <a:off x="1618507" y="2029160"/>
              <a:ext cx="394" cy="299"/>
            </a:xfrm>
            <a:custGeom>
              <a:avLst/>
              <a:gdLst/>
              <a:ahLst/>
              <a:cxnLst/>
              <a:rect l="l" t="t" r="r" b="b"/>
              <a:pathLst>
                <a:path w="29" h="22" extrusionOk="0">
                  <a:moveTo>
                    <a:pt x="28" y="0"/>
                  </a:moveTo>
                  <a:cubicBezTo>
                    <a:pt x="18" y="7"/>
                    <a:pt x="7" y="14"/>
                    <a:pt x="0" y="21"/>
                  </a:cubicBezTo>
                  <a:cubicBezTo>
                    <a:pt x="7" y="14"/>
                    <a:pt x="18" y="7"/>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98"/>
            <p:cNvSpPr/>
            <p:nvPr/>
          </p:nvSpPr>
          <p:spPr>
            <a:xfrm>
              <a:off x="1618928" y="2028874"/>
              <a:ext cx="353" cy="204"/>
            </a:xfrm>
            <a:custGeom>
              <a:avLst/>
              <a:gdLst/>
              <a:ahLst/>
              <a:cxnLst/>
              <a:rect l="l" t="t" r="r" b="b"/>
              <a:pathLst>
                <a:path w="26" h="15" extrusionOk="0">
                  <a:moveTo>
                    <a:pt x="25" y="0"/>
                  </a:moveTo>
                  <a:cubicBezTo>
                    <a:pt x="18" y="4"/>
                    <a:pt x="8" y="7"/>
                    <a:pt x="1" y="14"/>
                  </a:cubicBezTo>
                  <a:cubicBezTo>
                    <a:pt x="8" y="7"/>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98"/>
            <p:cNvSpPr/>
            <p:nvPr/>
          </p:nvSpPr>
          <p:spPr>
            <a:xfrm>
              <a:off x="1622254" y="202863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98"/>
            <p:cNvSpPr/>
            <p:nvPr/>
          </p:nvSpPr>
          <p:spPr>
            <a:xfrm>
              <a:off x="1599444" y="198362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98"/>
            <p:cNvSpPr/>
            <p:nvPr/>
          </p:nvSpPr>
          <p:spPr>
            <a:xfrm>
              <a:off x="1591365" y="2001489"/>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98"/>
            <p:cNvSpPr/>
            <p:nvPr/>
          </p:nvSpPr>
          <p:spPr>
            <a:xfrm>
              <a:off x="1594067" y="2004869"/>
              <a:ext cx="258" cy="394"/>
            </a:xfrm>
            <a:custGeom>
              <a:avLst/>
              <a:gdLst/>
              <a:ahLst/>
              <a:cxnLst/>
              <a:rect l="l" t="t" r="r" b="b"/>
              <a:pathLst>
                <a:path w="19" h="29" extrusionOk="0">
                  <a:moveTo>
                    <a:pt x="18"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98"/>
            <p:cNvSpPr/>
            <p:nvPr/>
          </p:nvSpPr>
          <p:spPr>
            <a:xfrm>
              <a:off x="1599064" y="198405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98"/>
            <p:cNvSpPr/>
            <p:nvPr/>
          </p:nvSpPr>
          <p:spPr>
            <a:xfrm>
              <a:off x="1599824" y="198310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98"/>
            <p:cNvSpPr/>
            <p:nvPr/>
          </p:nvSpPr>
          <p:spPr>
            <a:xfrm>
              <a:off x="1593266" y="2003824"/>
              <a:ext cx="299" cy="394"/>
            </a:xfrm>
            <a:custGeom>
              <a:avLst/>
              <a:gdLst/>
              <a:ahLst/>
              <a:cxnLst/>
              <a:rect l="l" t="t" r="r" b="b"/>
              <a:pathLst>
                <a:path w="22" h="29" extrusionOk="0">
                  <a:moveTo>
                    <a:pt x="21"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98"/>
            <p:cNvSpPr/>
            <p:nvPr/>
          </p:nvSpPr>
          <p:spPr>
            <a:xfrm>
              <a:off x="1591936" y="2002154"/>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98"/>
            <p:cNvSpPr/>
            <p:nvPr/>
          </p:nvSpPr>
          <p:spPr>
            <a:xfrm>
              <a:off x="1590890" y="2000973"/>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98"/>
            <p:cNvSpPr/>
            <p:nvPr/>
          </p:nvSpPr>
          <p:spPr>
            <a:xfrm>
              <a:off x="1598344" y="1984815"/>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98"/>
            <p:cNvSpPr/>
            <p:nvPr/>
          </p:nvSpPr>
          <p:spPr>
            <a:xfrm>
              <a:off x="1592547" y="2002914"/>
              <a:ext cx="299" cy="394"/>
            </a:xfrm>
            <a:custGeom>
              <a:avLst/>
              <a:gdLst/>
              <a:ahLst/>
              <a:cxnLst/>
              <a:rect l="l" t="t" r="r" b="b"/>
              <a:pathLst>
                <a:path w="22" h="29" extrusionOk="0">
                  <a:moveTo>
                    <a:pt x="22"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98"/>
            <p:cNvSpPr/>
            <p:nvPr/>
          </p:nvSpPr>
          <p:spPr>
            <a:xfrm>
              <a:off x="1595303" y="1987287"/>
              <a:ext cx="353" cy="584"/>
            </a:xfrm>
            <a:custGeom>
              <a:avLst/>
              <a:gdLst/>
              <a:ahLst/>
              <a:cxnLst/>
              <a:rect l="l" t="t" r="r" b="b"/>
              <a:pathLst>
                <a:path w="26" h="43" extrusionOk="0">
                  <a:moveTo>
                    <a:pt x="1" y="42"/>
                  </a:moveTo>
                  <a:cubicBezTo>
                    <a:pt x="8" y="28"/>
                    <a:pt x="15" y="11"/>
                    <a:pt x="25" y="0"/>
                  </a:cubicBezTo>
                  <a:cubicBezTo>
                    <a:pt x="15" y="11"/>
                    <a:pt x="8" y="28"/>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98"/>
            <p:cNvSpPr/>
            <p:nvPr/>
          </p:nvSpPr>
          <p:spPr>
            <a:xfrm>
              <a:off x="1600245" y="1982534"/>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98"/>
            <p:cNvSpPr/>
            <p:nvPr/>
          </p:nvSpPr>
          <p:spPr>
            <a:xfrm>
              <a:off x="1598684" y="1984476"/>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98"/>
            <p:cNvSpPr/>
            <p:nvPr/>
          </p:nvSpPr>
          <p:spPr>
            <a:xfrm>
              <a:off x="1596498" y="1985101"/>
              <a:ext cx="1534" cy="1195"/>
            </a:xfrm>
            <a:custGeom>
              <a:avLst/>
              <a:gdLst/>
              <a:ahLst/>
              <a:cxnLst/>
              <a:rect l="l" t="t" r="r" b="b"/>
              <a:pathLst>
                <a:path w="113" h="88" extrusionOk="0">
                  <a:moveTo>
                    <a:pt x="112" y="0"/>
                  </a:moveTo>
                  <a:lnTo>
                    <a:pt x="112" y="0"/>
                  </a:lnTo>
                  <a:cubicBezTo>
                    <a:pt x="74" y="25"/>
                    <a:pt x="35" y="56"/>
                    <a:pt x="0" y="88"/>
                  </a:cubicBezTo>
                  <a:cubicBezTo>
                    <a:pt x="35" y="56"/>
                    <a:pt x="74" y="25"/>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98"/>
            <p:cNvSpPr/>
            <p:nvPr/>
          </p:nvSpPr>
          <p:spPr>
            <a:xfrm>
              <a:off x="1590456" y="200053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98"/>
            <p:cNvSpPr/>
            <p:nvPr/>
          </p:nvSpPr>
          <p:spPr>
            <a:xfrm>
              <a:off x="1619783" y="1999968"/>
              <a:ext cx="109" cy="353"/>
            </a:xfrm>
            <a:custGeom>
              <a:avLst/>
              <a:gdLst/>
              <a:ahLst/>
              <a:cxnLst/>
              <a:rect l="l" t="t" r="r" b="b"/>
              <a:pathLst>
                <a:path w="8" h="26" extrusionOk="0">
                  <a:moveTo>
                    <a:pt x="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98"/>
            <p:cNvSpPr/>
            <p:nvPr/>
          </p:nvSpPr>
          <p:spPr>
            <a:xfrm>
              <a:off x="1619213" y="2003783"/>
              <a:ext cx="68" cy="190"/>
            </a:xfrm>
            <a:custGeom>
              <a:avLst/>
              <a:gdLst/>
              <a:ahLst/>
              <a:cxnLst/>
              <a:rect l="l" t="t" r="r" b="b"/>
              <a:pathLst>
                <a:path w="5" h="14" extrusionOk="0">
                  <a:moveTo>
                    <a:pt x="1" y="0"/>
                  </a:moveTo>
                  <a:cubicBezTo>
                    <a:pt x="1" y="4"/>
                    <a:pt x="1" y="11"/>
                    <a:pt x="4" y="14"/>
                  </a:cubicBezTo>
                  <a:cubicBezTo>
                    <a:pt x="4"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98"/>
            <p:cNvSpPr/>
            <p:nvPr/>
          </p:nvSpPr>
          <p:spPr>
            <a:xfrm>
              <a:off x="1619267" y="2001964"/>
              <a:ext cx="54" cy="299"/>
            </a:xfrm>
            <a:custGeom>
              <a:avLst/>
              <a:gdLst/>
              <a:ahLst/>
              <a:cxnLst/>
              <a:rect l="l" t="t" r="r" b="b"/>
              <a:pathLst>
                <a:path w="4" h="22" extrusionOk="0">
                  <a:moveTo>
                    <a:pt x="4" y="1"/>
                  </a:moveTo>
                  <a:cubicBezTo>
                    <a:pt x="0" y="11"/>
                    <a:pt x="0" y="18"/>
                    <a:pt x="0" y="22"/>
                  </a:cubicBezTo>
                  <a:cubicBezTo>
                    <a:pt x="0" y="18"/>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98"/>
            <p:cNvSpPr/>
            <p:nvPr/>
          </p:nvSpPr>
          <p:spPr>
            <a:xfrm>
              <a:off x="1619362" y="2001353"/>
              <a:ext cx="109" cy="299"/>
            </a:xfrm>
            <a:custGeom>
              <a:avLst/>
              <a:gdLst/>
              <a:ahLst/>
              <a:cxnLst/>
              <a:rect l="l" t="t" r="r" b="b"/>
              <a:pathLst>
                <a:path w="8" h="22" extrusionOk="0">
                  <a:moveTo>
                    <a:pt x="7" y="0"/>
                  </a:moveTo>
                  <a:lnTo>
                    <a:pt x="0" y="21"/>
                  </a:ln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98"/>
            <p:cNvSpPr/>
            <p:nvPr/>
          </p:nvSpPr>
          <p:spPr>
            <a:xfrm>
              <a:off x="1619552" y="2000688"/>
              <a:ext cx="109" cy="299"/>
            </a:xfrm>
            <a:custGeom>
              <a:avLst/>
              <a:gdLst/>
              <a:ahLst/>
              <a:cxnLst/>
              <a:rect l="l" t="t" r="r" b="b"/>
              <a:pathLst>
                <a:path w="8" h="22" extrusionOk="0">
                  <a:moveTo>
                    <a:pt x="7"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98"/>
            <p:cNvSpPr/>
            <p:nvPr/>
          </p:nvSpPr>
          <p:spPr>
            <a:xfrm>
              <a:off x="1619172" y="2003199"/>
              <a:ext cx="14" cy="258"/>
            </a:xfrm>
            <a:custGeom>
              <a:avLst/>
              <a:gdLst/>
              <a:ahLst/>
              <a:cxnLst/>
              <a:rect l="l" t="t" r="r" b="b"/>
              <a:pathLst>
                <a:path w="1" h="19" extrusionOk="0">
                  <a:moveTo>
                    <a:pt x="0" y="18"/>
                  </a:moveTo>
                  <a:lnTo>
                    <a:pt x="0" y="1"/>
                  </a:lnTo>
                  <a:cubicBezTo>
                    <a:pt x="0" y="8"/>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98"/>
            <p:cNvSpPr/>
            <p:nvPr/>
          </p:nvSpPr>
          <p:spPr>
            <a:xfrm>
              <a:off x="1620598" y="2025073"/>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98"/>
            <p:cNvSpPr/>
            <p:nvPr/>
          </p:nvSpPr>
          <p:spPr>
            <a:xfrm>
              <a:off x="1619118" y="2022031"/>
              <a:ext cx="258" cy="530"/>
            </a:xfrm>
            <a:custGeom>
              <a:avLst/>
              <a:gdLst/>
              <a:ahLst/>
              <a:cxnLst/>
              <a:rect l="l" t="t" r="r" b="b"/>
              <a:pathLst>
                <a:path w="19" h="39" extrusionOk="0">
                  <a:moveTo>
                    <a:pt x="1" y="0"/>
                  </a:moveTo>
                  <a:cubicBezTo>
                    <a:pt x="8" y="11"/>
                    <a:pt x="11" y="25"/>
                    <a:pt x="18" y="39"/>
                  </a:cubicBezTo>
                  <a:cubicBezTo>
                    <a:pt x="11" y="25"/>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98"/>
            <p:cNvSpPr/>
            <p:nvPr/>
          </p:nvSpPr>
          <p:spPr>
            <a:xfrm>
              <a:off x="1622118" y="2027924"/>
              <a:ext cx="339" cy="584"/>
            </a:xfrm>
            <a:custGeom>
              <a:avLst/>
              <a:gdLst/>
              <a:ahLst/>
              <a:cxnLst/>
              <a:rect l="l" t="t" r="r" b="b"/>
              <a:pathLst>
                <a:path w="25" h="43" extrusionOk="0">
                  <a:moveTo>
                    <a:pt x="0" y="0"/>
                  </a:moveTo>
                  <a:lnTo>
                    <a:pt x="25"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98"/>
            <p:cNvSpPr/>
            <p:nvPr/>
          </p:nvSpPr>
          <p:spPr>
            <a:xfrm>
              <a:off x="1619172" y="2002588"/>
              <a:ext cx="54" cy="299"/>
            </a:xfrm>
            <a:custGeom>
              <a:avLst/>
              <a:gdLst/>
              <a:ahLst/>
              <a:cxnLst/>
              <a:rect l="l" t="t" r="r" b="b"/>
              <a:pathLst>
                <a:path w="4" h="22" extrusionOk="0">
                  <a:moveTo>
                    <a:pt x="4" y="0"/>
                  </a:moveTo>
                  <a:cubicBezTo>
                    <a:pt x="0" y="7"/>
                    <a:pt x="0" y="14"/>
                    <a:pt x="4" y="21"/>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98"/>
            <p:cNvSpPr/>
            <p:nvPr/>
          </p:nvSpPr>
          <p:spPr>
            <a:xfrm>
              <a:off x="1619742" y="2023403"/>
              <a:ext cx="299" cy="584"/>
            </a:xfrm>
            <a:custGeom>
              <a:avLst/>
              <a:gdLst/>
              <a:ahLst/>
              <a:cxnLst/>
              <a:rect l="l" t="t" r="r" b="b"/>
              <a:pathLst>
                <a:path w="22" h="43" extrusionOk="0">
                  <a:moveTo>
                    <a:pt x="0" y="1"/>
                  </a:moveTo>
                  <a:lnTo>
                    <a:pt x="21"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98"/>
            <p:cNvSpPr/>
            <p:nvPr/>
          </p:nvSpPr>
          <p:spPr>
            <a:xfrm>
              <a:off x="1621548" y="2026879"/>
              <a:ext cx="434" cy="815"/>
            </a:xfrm>
            <a:custGeom>
              <a:avLst/>
              <a:gdLst/>
              <a:ahLst/>
              <a:cxnLst/>
              <a:rect l="l" t="t" r="r" b="b"/>
              <a:pathLst>
                <a:path w="32" h="60" extrusionOk="0">
                  <a:moveTo>
                    <a:pt x="0" y="0"/>
                  </a:moveTo>
                  <a:lnTo>
                    <a:pt x="32"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98"/>
            <p:cNvSpPr/>
            <p:nvPr/>
          </p:nvSpPr>
          <p:spPr>
            <a:xfrm>
              <a:off x="1621073" y="2025928"/>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98"/>
            <p:cNvSpPr/>
            <p:nvPr/>
          </p:nvSpPr>
          <p:spPr>
            <a:xfrm>
              <a:off x="1620123" y="2024122"/>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98"/>
            <p:cNvSpPr/>
            <p:nvPr/>
          </p:nvSpPr>
          <p:spPr>
            <a:xfrm>
              <a:off x="1619403" y="2022642"/>
              <a:ext cx="299" cy="638"/>
            </a:xfrm>
            <a:custGeom>
              <a:avLst/>
              <a:gdLst/>
              <a:ahLst/>
              <a:cxnLst/>
              <a:rect l="l" t="t" r="r" b="b"/>
              <a:pathLst>
                <a:path w="22" h="47" extrusionOk="0">
                  <a:moveTo>
                    <a:pt x="1" y="1"/>
                  </a:moveTo>
                  <a:cubicBezTo>
                    <a:pt x="8" y="15"/>
                    <a:pt x="15" y="32"/>
                    <a:pt x="22" y="46"/>
                  </a:cubicBezTo>
                  <a:cubicBezTo>
                    <a:pt x="15" y="32"/>
                    <a:pt x="8"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98"/>
            <p:cNvSpPr/>
            <p:nvPr/>
          </p:nvSpPr>
          <p:spPr>
            <a:xfrm>
              <a:off x="1619457" y="2004449"/>
              <a:ext cx="14" cy="54"/>
            </a:xfrm>
            <a:custGeom>
              <a:avLst/>
              <a:gdLst/>
              <a:ahLst/>
              <a:cxnLst/>
              <a:rect l="l" t="t" r="r" b="b"/>
              <a:pathLst>
                <a:path w="1" h="4" extrusionOk="0">
                  <a:moveTo>
                    <a:pt x="0" y="4"/>
                  </a:moveTo>
                  <a:lnTo>
                    <a:pt x="0" y="0"/>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98"/>
            <p:cNvSpPr/>
            <p:nvPr/>
          </p:nvSpPr>
          <p:spPr>
            <a:xfrm>
              <a:off x="1641466" y="2001964"/>
              <a:ext cx="20488" cy="25689"/>
            </a:xfrm>
            <a:custGeom>
              <a:avLst/>
              <a:gdLst/>
              <a:ahLst/>
              <a:cxnLst/>
              <a:rect l="l" t="t" r="r" b="b"/>
              <a:pathLst>
                <a:path w="1509" h="1892" extrusionOk="0">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98"/>
            <p:cNvSpPr/>
            <p:nvPr/>
          </p:nvSpPr>
          <p:spPr>
            <a:xfrm>
              <a:off x="1659470" y="2015473"/>
              <a:ext cx="258" cy="299"/>
            </a:xfrm>
            <a:custGeom>
              <a:avLst/>
              <a:gdLst/>
              <a:ahLst/>
              <a:cxnLst/>
              <a:rect l="l" t="t" r="r" b="b"/>
              <a:pathLst>
                <a:path w="19" h="22" extrusionOk="0">
                  <a:moveTo>
                    <a:pt x="1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98"/>
            <p:cNvSpPr/>
            <p:nvPr/>
          </p:nvSpPr>
          <p:spPr>
            <a:xfrm>
              <a:off x="1656714" y="2018936"/>
              <a:ext cx="163" cy="258"/>
            </a:xfrm>
            <a:custGeom>
              <a:avLst/>
              <a:gdLst/>
              <a:ahLst/>
              <a:cxnLst/>
              <a:rect l="l" t="t" r="r" b="b"/>
              <a:pathLst>
                <a:path w="12" h="19" extrusionOk="0">
                  <a:moveTo>
                    <a:pt x="1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98"/>
            <p:cNvSpPr/>
            <p:nvPr/>
          </p:nvSpPr>
          <p:spPr>
            <a:xfrm>
              <a:off x="1660760" y="2014143"/>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98"/>
            <p:cNvSpPr/>
            <p:nvPr/>
          </p:nvSpPr>
          <p:spPr>
            <a:xfrm>
              <a:off x="1654487" y="2022412"/>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98"/>
            <p:cNvSpPr/>
            <p:nvPr/>
          </p:nvSpPr>
          <p:spPr>
            <a:xfrm>
              <a:off x="1660095" y="2014808"/>
              <a:ext cx="244" cy="244"/>
            </a:xfrm>
            <a:custGeom>
              <a:avLst/>
              <a:gdLst/>
              <a:ahLst/>
              <a:cxnLst/>
              <a:rect l="l" t="t" r="r" b="b"/>
              <a:pathLst>
                <a:path w="18" h="18" extrusionOk="0">
                  <a:moveTo>
                    <a:pt x="18"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98"/>
            <p:cNvSpPr/>
            <p:nvPr/>
          </p:nvSpPr>
          <p:spPr>
            <a:xfrm>
              <a:off x="1655478" y="2020646"/>
              <a:ext cx="204" cy="394"/>
            </a:xfrm>
            <a:custGeom>
              <a:avLst/>
              <a:gdLst/>
              <a:ahLst/>
              <a:cxnLst/>
              <a:rect l="l" t="t" r="r" b="b"/>
              <a:pathLst>
                <a:path w="15" h="29" extrusionOk="0">
                  <a:moveTo>
                    <a:pt x="15"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98"/>
            <p:cNvSpPr/>
            <p:nvPr/>
          </p:nvSpPr>
          <p:spPr>
            <a:xfrm>
              <a:off x="1654962" y="2021556"/>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98"/>
            <p:cNvSpPr/>
            <p:nvPr/>
          </p:nvSpPr>
          <p:spPr>
            <a:xfrm>
              <a:off x="1656049" y="2019791"/>
              <a:ext cx="258" cy="353"/>
            </a:xfrm>
            <a:custGeom>
              <a:avLst/>
              <a:gdLst/>
              <a:ahLst/>
              <a:cxnLst/>
              <a:rect l="l" t="t" r="r" b="b"/>
              <a:pathLst>
                <a:path w="19" h="26" extrusionOk="0">
                  <a:moveTo>
                    <a:pt x="1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98"/>
            <p:cNvSpPr/>
            <p:nvPr/>
          </p:nvSpPr>
          <p:spPr>
            <a:xfrm>
              <a:off x="1645933" y="2026634"/>
              <a:ext cx="4711" cy="774"/>
            </a:xfrm>
            <a:custGeom>
              <a:avLst/>
              <a:gdLst/>
              <a:ahLst/>
              <a:cxnLst/>
              <a:rect l="l" t="t" r="r" b="b"/>
              <a:pathLst>
                <a:path w="347" h="57" extrusionOk="0">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98"/>
            <p:cNvSpPr/>
            <p:nvPr/>
          </p:nvSpPr>
          <p:spPr>
            <a:xfrm>
              <a:off x="1658194" y="2017035"/>
              <a:ext cx="204" cy="258"/>
            </a:xfrm>
            <a:custGeom>
              <a:avLst/>
              <a:gdLst/>
              <a:ahLst/>
              <a:cxnLst/>
              <a:rect l="l" t="t" r="r" b="b"/>
              <a:pathLst>
                <a:path w="15" h="19" extrusionOk="0">
                  <a:moveTo>
                    <a:pt x="1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98"/>
            <p:cNvSpPr/>
            <p:nvPr/>
          </p:nvSpPr>
          <p:spPr>
            <a:xfrm>
              <a:off x="1645268" y="2027395"/>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98"/>
            <p:cNvSpPr/>
            <p:nvPr/>
          </p:nvSpPr>
          <p:spPr>
            <a:xfrm>
              <a:off x="1658859" y="2016234"/>
              <a:ext cx="244" cy="299"/>
            </a:xfrm>
            <a:custGeom>
              <a:avLst/>
              <a:gdLst/>
              <a:ahLst/>
              <a:cxnLst/>
              <a:rect l="l" t="t" r="r" b="b"/>
              <a:pathLst>
                <a:path w="18" h="22" extrusionOk="0">
                  <a:moveTo>
                    <a:pt x="18"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98"/>
            <p:cNvSpPr/>
            <p:nvPr/>
          </p:nvSpPr>
          <p:spPr>
            <a:xfrm>
              <a:off x="1661371" y="201361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98"/>
            <p:cNvSpPr/>
            <p:nvPr/>
          </p:nvSpPr>
          <p:spPr>
            <a:xfrm>
              <a:off x="1654107" y="2023308"/>
              <a:ext cx="149" cy="299"/>
            </a:xfrm>
            <a:custGeom>
              <a:avLst/>
              <a:gdLst/>
              <a:ahLst/>
              <a:cxnLst/>
              <a:rect l="l" t="t" r="r" b="b"/>
              <a:pathLst>
                <a:path w="11" h="22" extrusionOk="0">
                  <a:moveTo>
                    <a:pt x="11" y="1"/>
                  </a:moveTo>
                  <a:cubicBezTo>
                    <a:pt x="7" y="8"/>
                    <a:pt x="4" y="15"/>
                    <a:pt x="0" y="22"/>
                  </a:cubicBezTo>
                  <a:cubicBezTo>
                    <a:pt x="4" y="15"/>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98"/>
            <p:cNvSpPr/>
            <p:nvPr/>
          </p:nvSpPr>
          <p:spPr>
            <a:xfrm>
              <a:off x="1641697" y="2026919"/>
              <a:ext cx="3476" cy="733"/>
            </a:xfrm>
            <a:custGeom>
              <a:avLst/>
              <a:gdLst/>
              <a:ahLst/>
              <a:cxnLst/>
              <a:rect l="l" t="t" r="r" b="b"/>
              <a:pathLst>
                <a:path w="256" h="54" extrusionOk="0">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98"/>
            <p:cNvSpPr/>
            <p:nvPr/>
          </p:nvSpPr>
          <p:spPr>
            <a:xfrm>
              <a:off x="1643123" y="2023688"/>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98"/>
            <p:cNvSpPr/>
            <p:nvPr/>
          </p:nvSpPr>
          <p:spPr>
            <a:xfrm>
              <a:off x="1643082" y="202383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98"/>
            <p:cNvSpPr/>
            <p:nvPr/>
          </p:nvSpPr>
          <p:spPr>
            <a:xfrm>
              <a:off x="1642458" y="2013097"/>
              <a:ext cx="1344" cy="8798"/>
            </a:xfrm>
            <a:custGeom>
              <a:avLst/>
              <a:gdLst/>
              <a:ahLst/>
              <a:cxnLst/>
              <a:rect l="l" t="t" r="r" b="b"/>
              <a:pathLst>
                <a:path w="99" h="648" extrusionOk="0">
                  <a:moveTo>
                    <a:pt x="1" y="1"/>
                  </a:moveTo>
                  <a:lnTo>
                    <a:pt x="1" y="1"/>
                  </a:lnTo>
                  <a:cubicBezTo>
                    <a:pt x="74" y="183"/>
                    <a:pt x="95" y="473"/>
                    <a:pt x="85" y="648"/>
                  </a:cubicBezTo>
                  <a:cubicBezTo>
                    <a:pt x="99" y="473"/>
                    <a:pt x="74" y="18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98"/>
            <p:cNvSpPr/>
            <p:nvPr/>
          </p:nvSpPr>
          <p:spPr>
            <a:xfrm>
              <a:off x="1644128" y="200435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98"/>
            <p:cNvSpPr/>
            <p:nvPr/>
          </p:nvSpPr>
          <p:spPr>
            <a:xfrm>
              <a:off x="1644358" y="20037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98"/>
            <p:cNvSpPr/>
            <p:nvPr/>
          </p:nvSpPr>
          <p:spPr>
            <a:xfrm>
              <a:off x="1644834" y="2002059"/>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98"/>
            <p:cNvSpPr/>
            <p:nvPr/>
          </p:nvSpPr>
          <p:spPr>
            <a:xfrm>
              <a:off x="1644033" y="200454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98"/>
            <p:cNvSpPr/>
            <p:nvPr/>
          </p:nvSpPr>
          <p:spPr>
            <a:xfrm>
              <a:off x="1643028" y="202387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98"/>
            <p:cNvSpPr/>
            <p:nvPr/>
          </p:nvSpPr>
          <p:spPr>
            <a:xfrm>
              <a:off x="1643693" y="2005114"/>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98"/>
            <p:cNvSpPr/>
            <p:nvPr/>
          </p:nvSpPr>
          <p:spPr>
            <a:xfrm>
              <a:off x="1644453" y="2003389"/>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98"/>
            <p:cNvSpPr/>
            <p:nvPr/>
          </p:nvSpPr>
          <p:spPr>
            <a:xfrm>
              <a:off x="1642607" y="2024598"/>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98"/>
            <p:cNvSpPr/>
            <p:nvPr/>
          </p:nvSpPr>
          <p:spPr>
            <a:xfrm>
              <a:off x="1642987" y="202402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98"/>
            <p:cNvSpPr/>
            <p:nvPr/>
          </p:nvSpPr>
          <p:spPr>
            <a:xfrm>
              <a:off x="1642702" y="202440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98"/>
            <p:cNvSpPr/>
            <p:nvPr/>
          </p:nvSpPr>
          <p:spPr>
            <a:xfrm>
              <a:off x="1643652" y="200520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98"/>
            <p:cNvSpPr/>
            <p:nvPr/>
          </p:nvSpPr>
          <p:spPr>
            <a:xfrm>
              <a:off x="1642838" y="202425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98"/>
            <p:cNvSpPr/>
            <p:nvPr/>
          </p:nvSpPr>
          <p:spPr>
            <a:xfrm>
              <a:off x="1643408" y="2021882"/>
              <a:ext cx="163" cy="1113"/>
            </a:xfrm>
            <a:custGeom>
              <a:avLst/>
              <a:gdLst/>
              <a:ahLst/>
              <a:cxnLst/>
              <a:rect l="l" t="t" r="r" b="b"/>
              <a:pathLst>
                <a:path w="12" h="82" extrusionOk="0">
                  <a:moveTo>
                    <a:pt x="1" y="81"/>
                  </a:moveTo>
                  <a:cubicBezTo>
                    <a:pt x="4" y="53"/>
                    <a:pt x="11" y="29"/>
                    <a:pt x="11" y="1"/>
                  </a:cubicBezTo>
                  <a:cubicBezTo>
                    <a:pt x="11" y="29"/>
                    <a:pt x="4" y="53"/>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98"/>
            <p:cNvSpPr/>
            <p:nvPr/>
          </p:nvSpPr>
          <p:spPr>
            <a:xfrm>
              <a:off x="1644698" y="2002588"/>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98"/>
            <p:cNvSpPr/>
            <p:nvPr/>
          </p:nvSpPr>
          <p:spPr>
            <a:xfrm>
              <a:off x="1643937" y="200473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98"/>
            <p:cNvSpPr/>
            <p:nvPr/>
          </p:nvSpPr>
          <p:spPr>
            <a:xfrm>
              <a:off x="1642267" y="20252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98"/>
            <p:cNvSpPr/>
            <p:nvPr/>
          </p:nvSpPr>
          <p:spPr>
            <a:xfrm>
              <a:off x="1644603" y="2003009"/>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98"/>
            <p:cNvSpPr/>
            <p:nvPr/>
          </p:nvSpPr>
          <p:spPr>
            <a:xfrm>
              <a:off x="1642892" y="2024122"/>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98"/>
            <p:cNvSpPr/>
            <p:nvPr/>
          </p:nvSpPr>
          <p:spPr>
            <a:xfrm>
              <a:off x="1643598" y="200525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98"/>
            <p:cNvSpPr/>
            <p:nvPr/>
          </p:nvSpPr>
          <p:spPr>
            <a:xfrm>
              <a:off x="1643842" y="200486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98"/>
            <p:cNvSpPr/>
            <p:nvPr/>
          </p:nvSpPr>
          <p:spPr>
            <a:xfrm>
              <a:off x="1642458" y="20248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98"/>
            <p:cNvSpPr/>
            <p:nvPr/>
          </p:nvSpPr>
          <p:spPr>
            <a:xfrm>
              <a:off x="1643747" y="20049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98"/>
            <p:cNvSpPr/>
            <p:nvPr/>
          </p:nvSpPr>
          <p:spPr>
            <a:xfrm>
              <a:off x="1415781" y="1868483"/>
              <a:ext cx="74445" cy="23055"/>
            </a:xfrm>
            <a:custGeom>
              <a:avLst/>
              <a:gdLst/>
              <a:ahLst/>
              <a:cxnLst/>
              <a:rect l="l" t="t" r="r" b="b"/>
              <a:pathLst>
                <a:path w="5483" h="1698" extrusionOk="0">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98"/>
            <p:cNvSpPr/>
            <p:nvPr/>
          </p:nvSpPr>
          <p:spPr>
            <a:xfrm>
              <a:off x="1460410" y="1905007"/>
              <a:ext cx="815" cy="434"/>
            </a:xfrm>
            <a:custGeom>
              <a:avLst/>
              <a:gdLst/>
              <a:ahLst/>
              <a:cxnLst/>
              <a:rect l="l" t="t" r="r" b="b"/>
              <a:pathLst>
                <a:path w="60" h="32" extrusionOk="0">
                  <a:moveTo>
                    <a:pt x="56" y="0"/>
                  </a:moveTo>
                  <a:lnTo>
                    <a:pt x="0" y="32"/>
                  </a:lnTo>
                  <a:lnTo>
                    <a:pt x="0" y="32"/>
                  </a:ln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98"/>
            <p:cNvSpPr/>
            <p:nvPr/>
          </p:nvSpPr>
          <p:spPr>
            <a:xfrm>
              <a:off x="1461402" y="1905075"/>
              <a:ext cx="13333" cy="3286"/>
            </a:xfrm>
            <a:custGeom>
              <a:avLst/>
              <a:gdLst/>
              <a:ahLst/>
              <a:cxnLst/>
              <a:rect l="l" t="t" r="r" b="b"/>
              <a:pathLst>
                <a:path w="982" h="242" extrusionOk="0">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98"/>
            <p:cNvSpPr/>
            <p:nvPr/>
          </p:nvSpPr>
          <p:spPr>
            <a:xfrm>
              <a:off x="1545446" y="1904002"/>
              <a:ext cx="11039" cy="3720"/>
            </a:xfrm>
            <a:custGeom>
              <a:avLst/>
              <a:gdLst/>
              <a:ahLst/>
              <a:cxnLst/>
              <a:rect l="l" t="t" r="r" b="b"/>
              <a:pathLst>
                <a:path w="813" h="274" extrusionOk="0">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98"/>
            <p:cNvSpPr/>
            <p:nvPr/>
          </p:nvSpPr>
          <p:spPr>
            <a:xfrm>
              <a:off x="1591976" y="2466518"/>
              <a:ext cx="8907" cy="7115"/>
            </a:xfrm>
            <a:custGeom>
              <a:avLst/>
              <a:gdLst/>
              <a:ahLst/>
              <a:cxnLst/>
              <a:rect l="l" t="t" r="r" b="b"/>
              <a:pathLst>
                <a:path w="656" h="524" extrusionOk="0">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98"/>
            <p:cNvSpPr/>
            <p:nvPr/>
          </p:nvSpPr>
          <p:spPr>
            <a:xfrm>
              <a:off x="1602621" y="2468718"/>
              <a:ext cx="10862" cy="5540"/>
            </a:xfrm>
            <a:custGeom>
              <a:avLst/>
              <a:gdLst/>
              <a:ahLst/>
              <a:cxnLst/>
              <a:rect l="l" t="t" r="r" b="b"/>
              <a:pathLst>
                <a:path w="800" h="408" extrusionOk="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98"/>
            <p:cNvSpPr/>
            <p:nvPr/>
          </p:nvSpPr>
          <p:spPr>
            <a:xfrm>
              <a:off x="1441633" y="2034672"/>
              <a:ext cx="41181" cy="45838"/>
            </a:xfrm>
            <a:custGeom>
              <a:avLst/>
              <a:gdLst/>
              <a:ahLst/>
              <a:cxnLst/>
              <a:rect l="l" t="t" r="r" b="b"/>
              <a:pathLst>
                <a:path w="3033" h="3376" extrusionOk="0">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98"/>
            <p:cNvSpPr/>
            <p:nvPr/>
          </p:nvSpPr>
          <p:spPr>
            <a:xfrm>
              <a:off x="1464633" y="203881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98"/>
            <p:cNvSpPr/>
            <p:nvPr/>
          </p:nvSpPr>
          <p:spPr>
            <a:xfrm>
              <a:off x="1462501" y="203805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98"/>
            <p:cNvSpPr/>
            <p:nvPr/>
          </p:nvSpPr>
          <p:spPr>
            <a:xfrm>
              <a:off x="1475767" y="2042140"/>
              <a:ext cx="244" cy="244"/>
            </a:xfrm>
            <a:custGeom>
              <a:avLst/>
              <a:gdLst/>
              <a:ahLst/>
              <a:cxnLst/>
              <a:rect l="l" t="t" r="r" b="b"/>
              <a:pathLst>
                <a:path w="18" h="18" extrusionOk="0">
                  <a:moveTo>
                    <a:pt x="0" y="18"/>
                  </a:moveTo>
                  <a:cubicBezTo>
                    <a:pt x="7" y="11"/>
                    <a:pt x="11" y="7"/>
                    <a:pt x="18" y="0"/>
                  </a:cubicBezTo>
                  <a:cubicBezTo>
                    <a:pt x="11" y="7"/>
                    <a:pt x="7"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98"/>
            <p:cNvSpPr/>
            <p:nvPr/>
          </p:nvSpPr>
          <p:spPr>
            <a:xfrm>
              <a:off x="1463112" y="203833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98"/>
            <p:cNvSpPr/>
            <p:nvPr/>
          </p:nvSpPr>
          <p:spPr>
            <a:xfrm>
              <a:off x="1464158" y="203871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98"/>
            <p:cNvSpPr/>
            <p:nvPr/>
          </p:nvSpPr>
          <p:spPr>
            <a:xfrm>
              <a:off x="1463642" y="2038569"/>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98"/>
            <p:cNvSpPr/>
            <p:nvPr/>
          </p:nvSpPr>
          <p:spPr>
            <a:xfrm>
              <a:off x="1478048" y="2043891"/>
              <a:ext cx="149" cy="163"/>
            </a:xfrm>
            <a:custGeom>
              <a:avLst/>
              <a:gdLst/>
              <a:ahLst/>
              <a:cxnLst/>
              <a:rect l="l" t="t" r="r" b="b"/>
              <a:pathLst>
                <a:path w="11" h="12" extrusionOk="0">
                  <a:moveTo>
                    <a:pt x="0"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98"/>
            <p:cNvSpPr/>
            <p:nvPr/>
          </p:nvSpPr>
          <p:spPr>
            <a:xfrm>
              <a:off x="1478428" y="2044326"/>
              <a:ext cx="1670" cy="1819"/>
            </a:xfrm>
            <a:custGeom>
              <a:avLst/>
              <a:gdLst/>
              <a:ahLst/>
              <a:cxnLst/>
              <a:rect l="l" t="t" r="r" b="b"/>
              <a:pathLst>
                <a:path w="123" h="134" extrusionOk="0">
                  <a:moveTo>
                    <a:pt x="0" y="1"/>
                  </a:moveTo>
                  <a:lnTo>
                    <a:pt x="0" y="1"/>
                  </a:lnTo>
                  <a:cubicBezTo>
                    <a:pt x="49" y="49"/>
                    <a:pt x="91" y="98"/>
                    <a:pt x="116" y="130"/>
                  </a:cubicBezTo>
                  <a:lnTo>
                    <a:pt x="123" y="133"/>
                  </a:lnTo>
                  <a:cubicBezTo>
                    <a:pt x="98" y="105"/>
                    <a:pt x="53" y="5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98"/>
            <p:cNvSpPr/>
            <p:nvPr/>
          </p:nvSpPr>
          <p:spPr>
            <a:xfrm>
              <a:off x="1459026" y="2036152"/>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98"/>
            <p:cNvSpPr/>
            <p:nvPr/>
          </p:nvSpPr>
          <p:spPr>
            <a:xfrm>
              <a:off x="1457559" y="2035147"/>
              <a:ext cx="244" cy="163"/>
            </a:xfrm>
            <a:custGeom>
              <a:avLst/>
              <a:gdLst/>
              <a:ahLst/>
              <a:cxnLst/>
              <a:rect l="l" t="t" r="r" b="b"/>
              <a:pathLst>
                <a:path w="18" h="12" extrusionOk="0">
                  <a:moveTo>
                    <a:pt x="0"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98"/>
            <p:cNvSpPr/>
            <p:nvPr/>
          </p:nvSpPr>
          <p:spPr>
            <a:xfrm>
              <a:off x="1458265" y="2035622"/>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98"/>
            <p:cNvSpPr/>
            <p:nvPr/>
          </p:nvSpPr>
          <p:spPr>
            <a:xfrm>
              <a:off x="1477192" y="2043090"/>
              <a:ext cx="434" cy="394"/>
            </a:xfrm>
            <a:custGeom>
              <a:avLst/>
              <a:gdLst/>
              <a:ahLst/>
              <a:cxnLst/>
              <a:rect l="l" t="t" r="r" b="b"/>
              <a:pathLst>
                <a:path w="32" h="29" extrusionOk="0">
                  <a:moveTo>
                    <a:pt x="0" y="0"/>
                  </a:moveTo>
                  <a:lnTo>
                    <a:pt x="3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98"/>
            <p:cNvSpPr/>
            <p:nvPr/>
          </p:nvSpPr>
          <p:spPr>
            <a:xfrm>
              <a:off x="1460356" y="2036912"/>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98"/>
            <p:cNvSpPr/>
            <p:nvPr/>
          </p:nvSpPr>
          <p:spPr>
            <a:xfrm>
              <a:off x="1456935" y="203472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98"/>
            <p:cNvSpPr/>
            <p:nvPr/>
          </p:nvSpPr>
          <p:spPr>
            <a:xfrm>
              <a:off x="1459691" y="2036532"/>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98"/>
            <p:cNvSpPr/>
            <p:nvPr/>
          </p:nvSpPr>
          <p:spPr>
            <a:xfrm>
              <a:off x="1461021" y="2037293"/>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98"/>
            <p:cNvSpPr/>
            <p:nvPr/>
          </p:nvSpPr>
          <p:spPr>
            <a:xfrm>
              <a:off x="1461687" y="2037673"/>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98"/>
            <p:cNvSpPr/>
            <p:nvPr/>
          </p:nvSpPr>
          <p:spPr>
            <a:xfrm>
              <a:off x="1452522" y="2077971"/>
              <a:ext cx="299" cy="394"/>
            </a:xfrm>
            <a:custGeom>
              <a:avLst/>
              <a:gdLst/>
              <a:ahLst/>
              <a:cxnLst/>
              <a:rect l="l" t="t" r="r" b="b"/>
              <a:pathLst>
                <a:path w="22" h="29" extrusionOk="0">
                  <a:moveTo>
                    <a:pt x="0" y="1"/>
                  </a:moveTo>
                  <a:lnTo>
                    <a:pt x="0" y="1"/>
                  </a:lnTo>
                  <a:cubicBezTo>
                    <a:pt x="7" y="11"/>
                    <a:pt x="14" y="18"/>
                    <a:pt x="21" y="29"/>
                  </a:cubicBezTo>
                  <a:cubicBezTo>
                    <a:pt x="14" y="18"/>
                    <a:pt x="7"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98"/>
            <p:cNvSpPr/>
            <p:nvPr/>
          </p:nvSpPr>
          <p:spPr>
            <a:xfrm>
              <a:off x="1480084" y="2046131"/>
              <a:ext cx="733" cy="815"/>
            </a:xfrm>
            <a:custGeom>
              <a:avLst/>
              <a:gdLst/>
              <a:ahLst/>
              <a:cxnLst/>
              <a:rect l="l" t="t" r="r" b="b"/>
              <a:pathLst>
                <a:path w="54" h="60" extrusionOk="0">
                  <a:moveTo>
                    <a:pt x="1" y="0"/>
                  </a:moveTo>
                  <a:lnTo>
                    <a:pt x="25" y="28"/>
                  </a:lnTo>
                  <a:lnTo>
                    <a:pt x="53" y="60"/>
                  </a:lnTo>
                  <a:lnTo>
                    <a:pt x="15" y="14"/>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98"/>
            <p:cNvSpPr/>
            <p:nvPr/>
          </p:nvSpPr>
          <p:spPr>
            <a:xfrm>
              <a:off x="1449100" y="2076925"/>
              <a:ext cx="530" cy="109"/>
            </a:xfrm>
            <a:custGeom>
              <a:avLst/>
              <a:gdLst/>
              <a:ahLst/>
              <a:cxnLst/>
              <a:rect l="l" t="t" r="r" b="b"/>
              <a:pathLst>
                <a:path w="39" h="8" extrusionOk="0">
                  <a:moveTo>
                    <a:pt x="39"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98"/>
            <p:cNvSpPr/>
            <p:nvPr/>
          </p:nvSpPr>
          <p:spPr>
            <a:xfrm>
              <a:off x="1446724" y="2070462"/>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98"/>
            <p:cNvSpPr/>
            <p:nvPr/>
          </p:nvSpPr>
          <p:spPr>
            <a:xfrm>
              <a:off x="1451897" y="2077400"/>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98"/>
            <p:cNvSpPr/>
            <p:nvPr/>
          </p:nvSpPr>
          <p:spPr>
            <a:xfrm>
              <a:off x="1447390" y="2071698"/>
              <a:ext cx="54" cy="163"/>
            </a:xfrm>
            <a:custGeom>
              <a:avLst/>
              <a:gdLst/>
              <a:ahLst/>
              <a:cxnLst/>
              <a:rect l="l" t="t" r="r" b="b"/>
              <a:pathLst>
                <a:path w="4" h="12" extrusionOk="0">
                  <a:moveTo>
                    <a:pt x="0" y="1"/>
                  </a:moveTo>
                  <a:lnTo>
                    <a:pt x="0" y="1"/>
                  </a:lnTo>
                  <a:cubicBezTo>
                    <a:pt x="0" y="4"/>
                    <a:pt x="4" y="11"/>
                    <a:pt x="4"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98"/>
            <p:cNvSpPr/>
            <p:nvPr/>
          </p:nvSpPr>
          <p:spPr>
            <a:xfrm>
              <a:off x="1447104" y="2071087"/>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98"/>
            <p:cNvSpPr/>
            <p:nvPr/>
          </p:nvSpPr>
          <p:spPr>
            <a:xfrm>
              <a:off x="1447580" y="2072933"/>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98"/>
            <p:cNvSpPr/>
            <p:nvPr/>
          </p:nvSpPr>
          <p:spPr>
            <a:xfrm>
              <a:off x="1482705" y="2049974"/>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98"/>
            <p:cNvSpPr/>
            <p:nvPr/>
          </p:nvSpPr>
          <p:spPr>
            <a:xfrm>
              <a:off x="1452807" y="2078351"/>
              <a:ext cx="1534" cy="1819"/>
            </a:xfrm>
            <a:custGeom>
              <a:avLst/>
              <a:gdLst/>
              <a:ahLst/>
              <a:cxnLst/>
              <a:rect l="l" t="t" r="r" b="b"/>
              <a:pathLst>
                <a:path w="113" h="134" extrusionOk="0">
                  <a:moveTo>
                    <a:pt x="0" y="1"/>
                  </a:moveTo>
                  <a:lnTo>
                    <a:pt x="0" y="1"/>
                  </a:lnTo>
                  <a:cubicBezTo>
                    <a:pt x="35" y="50"/>
                    <a:pt x="70" y="92"/>
                    <a:pt x="112" y="134"/>
                  </a:cubicBezTo>
                  <a:cubicBezTo>
                    <a:pt x="70" y="92"/>
                    <a:pt x="35"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98"/>
            <p:cNvSpPr/>
            <p:nvPr/>
          </p:nvSpPr>
          <p:spPr>
            <a:xfrm>
              <a:off x="1482460" y="2050313"/>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98"/>
            <p:cNvSpPr/>
            <p:nvPr/>
          </p:nvSpPr>
          <p:spPr>
            <a:xfrm>
              <a:off x="1482610" y="205012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98"/>
            <p:cNvSpPr/>
            <p:nvPr/>
          </p:nvSpPr>
          <p:spPr>
            <a:xfrm>
              <a:off x="1447390" y="2073463"/>
              <a:ext cx="54" cy="149"/>
            </a:xfrm>
            <a:custGeom>
              <a:avLst/>
              <a:gdLst/>
              <a:ahLst/>
              <a:cxnLst/>
              <a:rect l="l" t="t" r="r" b="b"/>
              <a:pathLst>
                <a:path w="4" h="11" extrusionOk="0">
                  <a:moveTo>
                    <a:pt x="4" y="0"/>
                  </a:moveTo>
                  <a:lnTo>
                    <a:pt x="4" y="0"/>
                  </a:lnTo>
                  <a:cubicBezTo>
                    <a:pt x="4" y="4"/>
                    <a:pt x="0" y="7"/>
                    <a:pt x="0" y="11"/>
                  </a:cubicBezTo>
                  <a:cubicBezTo>
                    <a:pt x="4"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98"/>
            <p:cNvSpPr/>
            <p:nvPr/>
          </p:nvSpPr>
          <p:spPr>
            <a:xfrm>
              <a:off x="1481320" y="2047598"/>
              <a:ext cx="1453" cy="2295"/>
            </a:xfrm>
            <a:custGeom>
              <a:avLst/>
              <a:gdLst/>
              <a:ahLst/>
              <a:cxnLst/>
              <a:rect l="l" t="t" r="r" b="b"/>
              <a:pathLst>
                <a:path w="107" h="169" extrusionOk="0">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98"/>
            <p:cNvSpPr/>
            <p:nvPr/>
          </p:nvSpPr>
          <p:spPr>
            <a:xfrm>
              <a:off x="1451571" y="2077170"/>
              <a:ext cx="299" cy="204"/>
            </a:xfrm>
            <a:custGeom>
              <a:avLst/>
              <a:gdLst/>
              <a:ahLst/>
              <a:cxnLst/>
              <a:rect l="l" t="t" r="r" b="b"/>
              <a:pathLst>
                <a:path w="22" h="15" extrusionOk="0">
                  <a:moveTo>
                    <a:pt x="21" y="14"/>
                  </a:moveTo>
                  <a:cubicBezTo>
                    <a:pt x="14" y="7"/>
                    <a:pt x="7" y="4"/>
                    <a:pt x="0" y="0"/>
                  </a:cubicBezTo>
                  <a:cubicBezTo>
                    <a:pt x="7" y="4"/>
                    <a:pt x="14" y="7"/>
                    <a:pt x="2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98"/>
            <p:cNvSpPr/>
            <p:nvPr/>
          </p:nvSpPr>
          <p:spPr>
            <a:xfrm>
              <a:off x="1450947" y="2076980"/>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98"/>
            <p:cNvSpPr/>
            <p:nvPr/>
          </p:nvSpPr>
          <p:spPr>
            <a:xfrm>
              <a:off x="1452237" y="2077645"/>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98"/>
            <p:cNvSpPr/>
            <p:nvPr/>
          </p:nvSpPr>
          <p:spPr>
            <a:xfrm>
              <a:off x="1449671" y="2076884"/>
              <a:ext cx="625" cy="54"/>
            </a:xfrm>
            <a:custGeom>
              <a:avLst/>
              <a:gdLst/>
              <a:ahLst/>
              <a:cxnLst/>
              <a:rect l="l" t="t" r="r" b="b"/>
              <a:pathLst>
                <a:path w="46" h="4" extrusionOk="0">
                  <a:moveTo>
                    <a:pt x="46" y="0"/>
                  </a:moveTo>
                  <a:cubicBezTo>
                    <a:pt x="28" y="0"/>
                    <a:pt x="14" y="0"/>
                    <a:pt x="0" y="4"/>
                  </a:cubicBezTo>
                  <a:cubicBezTo>
                    <a:pt x="14" y="0"/>
                    <a:pt x="28"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98"/>
            <p:cNvSpPr/>
            <p:nvPr/>
          </p:nvSpPr>
          <p:spPr>
            <a:xfrm>
              <a:off x="1450621" y="207688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98"/>
            <p:cNvSpPr/>
            <p:nvPr/>
          </p:nvSpPr>
          <p:spPr>
            <a:xfrm>
              <a:off x="1451286" y="2077075"/>
              <a:ext cx="204" cy="54"/>
            </a:xfrm>
            <a:custGeom>
              <a:avLst/>
              <a:gdLst/>
              <a:ahLst/>
              <a:cxnLst/>
              <a:rect l="l" t="t" r="r" b="b"/>
              <a:pathLst>
                <a:path w="15" h="4" extrusionOk="0">
                  <a:moveTo>
                    <a:pt x="1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98"/>
            <p:cNvSpPr/>
            <p:nvPr/>
          </p:nvSpPr>
          <p:spPr>
            <a:xfrm>
              <a:off x="1450336" y="2076884"/>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98"/>
            <p:cNvSpPr/>
            <p:nvPr/>
          </p:nvSpPr>
          <p:spPr>
            <a:xfrm>
              <a:off x="1447580" y="2072417"/>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98"/>
            <p:cNvSpPr/>
            <p:nvPr/>
          </p:nvSpPr>
          <p:spPr>
            <a:xfrm>
              <a:off x="1480899" y="204708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98"/>
            <p:cNvSpPr/>
            <p:nvPr/>
          </p:nvSpPr>
          <p:spPr>
            <a:xfrm>
              <a:off x="1479989" y="2046077"/>
              <a:ext cx="299" cy="299"/>
            </a:xfrm>
            <a:custGeom>
              <a:avLst/>
              <a:gdLst/>
              <a:ahLst/>
              <a:cxnLst/>
              <a:rect l="l" t="t" r="r" b="b"/>
              <a:pathLst>
                <a:path w="22" h="22" extrusionOk="0">
                  <a:moveTo>
                    <a:pt x="8" y="4"/>
                  </a:moveTo>
                  <a:lnTo>
                    <a:pt x="1" y="1"/>
                  </a:lnTo>
                  <a:lnTo>
                    <a:pt x="8" y="4"/>
                  </a:lnTo>
                  <a:lnTo>
                    <a:pt x="2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98"/>
            <p:cNvSpPr/>
            <p:nvPr/>
          </p:nvSpPr>
          <p:spPr>
            <a:xfrm>
              <a:off x="1504429" y="1192826"/>
              <a:ext cx="453000" cy="337170"/>
            </a:xfrm>
            <a:custGeom>
              <a:avLst/>
              <a:gdLst/>
              <a:ahLst/>
              <a:cxnLst/>
              <a:rect l="l" t="t" r="r" b="b"/>
              <a:pathLst>
                <a:path w="33364" h="24833" extrusionOk="0">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98"/>
            <p:cNvSpPr/>
            <p:nvPr/>
          </p:nvSpPr>
          <p:spPr>
            <a:xfrm>
              <a:off x="1636850" y="1405097"/>
              <a:ext cx="21547" cy="12491"/>
            </a:xfrm>
            <a:custGeom>
              <a:avLst/>
              <a:gdLst/>
              <a:ahLst/>
              <a:cxnLst/>
              <a:rect l="l" t="t" r="r" b="b"/>
              <a:pathLst>
                <a:path w="1587" h="920" extrusionOk="0">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98"/>
            <p:cNvSpPr/>
            <p:nvPr/>
          </p:nvSpPr>
          <p:spPr>
            <a:xfrm>
              <a:off x="1089269" y="1627361"/>
              <a:ext cx="38085" cy="22688"/>
            </a:xfrm>
            <a:custGeom>
              <a:avLst/>
              <a:gdLst/>
              <a:ahLst/>
              <a:cxnLst/>
              <a:rect l="l" t="t" r="r" b="b"/>
              <a:pathLst>
                <a:path w="2805" h="1671" extrusionOk="0">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98"/>
            <p:cNvSpPr/>
            <p:nvPr/>
          </p:nvSpPr>
          <p:spPr>
            <a:xfrm>
              <a:off x="1108006" y="1344093"/>
              <a:ext cx="76156" cy="49612"/>
            </a:xfrm>
            <a:custGeom>
              <a:avLst/>
              <a:gdLst/>
              <a:ahLst/>
              <a:cxnLst/>
              <a:rect l="l" t="t" r="r" b="b"/>
              <a:pathLst>
                <a:path w="5609" h="3654" extrusionOk="0">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98"/>
            <p:cNvSpPr/>
            <p:nvPr/>
          </p:nvSpPr>
          <p:spPr>
            <a:xfrm>
              <a:off x="1158773" y="1355960"/>
              <a:ext cx="133616" cy="70277"/>
            </a:xfrm>
            <a:custGeom>
              <a:avLst/>
              <a:gdLst/>
              <a:ahLst/>
              <a:cxnLst/>
              <a:rect l="l" t="t" r="r" b="b"/>
              <a:pathLst>
                <a:path w="9841" h="5176" extrusionOk="0">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98"/>
            <p:cNvSpPr/>
            <p:nvPr/>
          </p:nvSpPr>
          <p:spPr>
            <a:xfrm>
              <a:off x="1158243" y="1321487"/>
              <a:ext cx="9857" cy="6436"/>
            </a:xfrm>
            <a:custGeom>
              <a:avLst/>
              <a:gdLst/>
              <a:ahLst/>
              <a:cxnLst/>
              <a:rect l="l" t="t" r="r" b="b"/>
              <a:pathLst>
                <a:path w="726" h="474" extrusionOk="0">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98"/>
            <p:cNvSpPr/>
            <p:nvPr/>
          </p:nvSpPr>
          <p:spPr>
            <a:xfrm>
              <a:off x="1130627" y="1298310"/>
              <a:ext cx="52871" cy="25947"/>
            </a:xfrm>
            <a:custGeom>
              <a:avLst/>
              <a:gdLst/>
              <a:ahLst/>
              <a:cxnLst/>
              <a:rect l="l" t="t" r="r" b="b"/>
              <a:pathLst>
                <a:path w="3894" h="1911" extrusionOk="0">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98"/>
            <p:cNvSpPr/>
            <p:nvPr/>
          </p:nvSpPr>
          <p:spPr>
            <a:xfrm>
              <a:off x="1171549" y="1310367"/>
              <a:ext cx="86380" cy="35437"/>
            </a:xfrm>
            <a:custGeom>
              <a:avLst/>
              <a:gdLst/>
              <a:ahLst/>
              <a:cxnLst/>
              <a:rect l="l" t="t" r="r" b="b"/>
              <a:pathLst>
                <a:path w="6362" h="2610" extrusionOk="0">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98"/>
            <p:cNvSpPr/>
            <p:nvPr/>
          </p:nvSpPr>
          <p:spPr>
            <a:xfrm>
              <a:off x="1190001" y="1292064"/>
              <a:ext cx="7943" cy="3136"/>
            </a:xfrm>
            <a:custGeom>
              <a:avLst/>
              <a:gdLst/>
              <a:ahLst/>
              <a:cxnLst/>
              <a:rect l="l" t="t" r="r" b="b"/>
              <a:pathLst>
                <a:path w="585" h="231" extrusionOk="0">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98"/>
            <p:cNvSpPr/>
            <p:nvPr/>
          </p:nvSpPr>
          <p:spPr>
            <a:xfrm>
              <a:off x="1203443" y="1290258"/>
              <a:ext cx="23829" cy="10971"/>
            </a:xfrm>
            <a:custGeom>
              <a:avLst/>
              <a:gdLst/>
              <a:ahLst/>
              <a:cxnLst/>
              <a:rect l="l" t="t" r="r" b="b"/>
              <a:pathLst>
                <a:path w="1755" h="808" extrusionOk="0">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98"/>
            <p:cNvSpPr/>
            <p:nvPr/>
          </p:nvSpPr>
          <p:spPr>
            <a:xfrm>
              <a:off x="1201067" y="1279519"/>
              <a:ext cx="29300" cy="6789"/>
            </a:xfrm>
            <a:custGeom>
              <a:avLst/>
              <a:gdLst/>
              <a:ahLst/>
              <a:cxnLst/>
              <a:rect l="l" t="t" r="r" b="b"/>
              <a:pathLst>
                <a:path w="2158" h="500" extrusionOk="0">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98"/>
            <p:cNvSpPr/>
            <p:nvPr/>
          </p:nvSpPr>
          <p:spPr>
            <a:xfrm>
              <a:off x="1259015" y="1268100"/>
              <a:ext cx="46978" cy="24073"/>
            </a:xfrm>
            <a:custGeom>
              <a:avLst/>
              <a:gdLst/>
              <a:ahLst/>
              <a:cxnLst/>
              <a:rect l="l" t="t" r="r" b="b"/>
              <a:pathLst>
                <a:path w="3460" h="1773" extrusionOk="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98"/>
            <p:cNvSpPr/>
            <p:nvPr/>
          </p:nvSpPr>
          <p:spPr>
            <a:xfrm>
              <a:off x="1256395" y="1294400"/>
              <a:ext cx="10332" cy="9328"/>
            </a:xfrm>
            <a:custGeom>
              <a:avLst/>
              <a:gdLst/>
              <a:ahLst/>
              <a:cxnLst/>
              <a:rect l="l" t="t" r="r" b="b"/>
              <a:pathLst>
                <a:path w="761" h="687" extrusionOk="0">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98"/>
            <p:cNvSpPr/>
            <p:nvPr/>
          </p:nvSpPr>
          <p:spPr>
            <a:xfrm>
              <a:off x="1300753" y="1256369"/>
              <a:ext cx="8703" cy="4698"/>
            </a:xfrm>
            <a:custGeom>
              <a:avLst/>
              <a:gdLst/>
              <a:ahLst/>
              <a:cxnLst/>
              <a:rect l="l" t="t" r="r" b="b"/>
              <a:pathLst>
                <a:path w="641" h="346" extrusionOk="0">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98"/>
            <p:cNvSpPr/>
            <p:nvPr/>
          </p:nvSpPr>
          <p:spPr>
            <a:xfrm>
              <a:off x="1265858" y="1330814"/>
              <a:ext cx="6626" cy="4901"/>
            </a:xfrm>
            <a:custGeom>
              <a:avLst/>
              <a:gdLst/>
              <a:ahLst/>
              <a:cxnLst/>
              <a:rect l="l" t="t" r="r" b="b"/>
              <a:pathLst>
                <a:path w="488" h="361" extrusionOk="0">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98"/>
            <p:cNvSpPr/>
            <p:nvPr/>
          </p:nvSpPr>
          <p:spPr>
            <a:xfrm>
              <a:off x="1266945" y="1309756"/>
              <a:ext cx="52260" cy="27454"/>
            </a:xfrm>
            <a:custGeom>
              <a:avLst/>
              <a:gdLst/>
              <a:ahLst/>
              <a:cxnLst/>
              <a:rect l="l" t="t" r="r" b="b"/>
              <a:pathLst>
                <a:path w="3849" h="2022" extrusionOk="0">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98"/>
            <p:cNvSpPr/>
            <p:nvPr/>
          </p:nvSpPr>
          <p:spPr>
            <a:xfrm>
              <a:off x="1309917" y="1312268"/>
              <a:ext cx="923" cy="109"/>
            </a:xfrm>
            <a:custGeom>
              <a:avLst/>
              <a:gdLst/>
              <a:ahLst/>
              <a:cxnLst/>
              <a:rect l="l" t="t" r="r" b="b"/>
              <a:pathLst>
                <a:path w="68" h="8" extrusionOk="0">
                  <a:moveTo>
                    <a:pt x="1" y="1"/>
                  </a:moveTo>
                  <a:lnTo>
                    <a:pt x="64" y="8"/>
                  </a:lnTo>
                  <a:cubicBezTo>
                    <a:pt x="64" y="8"/>
                    <a:pt x="64" y="4"/>
                    <a:pt x="67" y="4"/>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98"/>
            <p:cNvSpPr/>
            <p:nvPr/>
          </p:nvSpPr>
          <p:spPr>
            <a:xfrm>
              <a:off x="1314344" y="1277224"/>
              <a:ext cx="23109" cy="14718"/>
            </a:xfrm>
            <a:custGeom>
              <a:avLst/>
              <a:gdLst/>
              <a:ahLst/>
              <a:cxnLst/>
              <a:rect l="l" t="t" r="r" b="b"/>
              <a:pathLst>
                <a:path w="1702" h="1084" extrusionOk="0">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98"/>
            <p:cNvSpPr/>
            <p:nvPr/>
          </p:nvSpPr>
          <p:spPr>
            <a:xfrm>
              <a:off x="1329265" y="1294739"/>
              <a:ext cx="19973" cy="4548"/>
            </a:xfrm>
            <a:custGeom>
              <a:avLst/>
              <a:gdLst/>
              <a:ahLst/>
              <a:cxnLst/>
              <a:rect l="l" t="t" r="r" b="b"/>
              <a:pathLst>
                <a:path w="1471" h="335" extrusionOk="0">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98"/>
            <p:cNvSpPr/>
            <p:nvPr/>
          </p:nvSpPr>
          <p:spPr>
            <a:xfrm>
              <a:off x="1324934" y="1329592"/>
              <a:ext cx="24684" cy="12138"/>
            </a:xfrm>
            <a:custGeom>
              <a:avLst/>
              <a:gdLst/>
              <a:ahLst/>
              <a:cxnLst/>
              <a:rect l="l" t="t" r="r" b="b"/>
              <a:pathLst>
                <a:path w="1818" h="894" extrusionOk="0">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98"/>
            <p:cNvSpPr/>
            <p:nvPr/>
          </p:nvSpPr>
          <p:spPr>
            <a:xfrm>
              <a:off x="1281500" y="1350040"/>
              <a:ext cx="45593" cy="39266"/>
            </a:xfrm>
            <a:custGeom>
              <a:avLst/>
              <a:gdLst/>
              <a:ahLst/>
              <a:cxnLst/>
              <a:rect l="l" t="t" r="r" b="b"/>
              <a:pathLst>
                <a:path w="3358" h="2892" extrusionOk="0">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98"/>
            <p:cNvSpPr/>
            <p:nvPr/>
          </p:nvSpPr>
          <p:spPr>
            <a:xfrm>
              <a:off x="1325029" y="1306674"/>
              <a:ext cx="126216" cy="36999"/>
            </a:xfrm>
            <a:custGeom>
              <a:avLst/>
              <a:gdLst/>
              <a:ahLst/>
              <a:cxnLst/>
              <a:rect l="l" t="t" r="r" b="b"/>
              <a:pathLst>
                <a:path w="9296" h="2725" extrusionOk="0">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98"/>
            <p:cNvSpPr/>
            <p:nvPr/>
          </p:nvSpPr>
          <p:spPr>
            <a:xfrm>
              <a:off x="1366386" y="1297251"/>
              <a:ext cx="10237" cy="5092"/>
            </a:xfrm>
            <a:custGeom>
              <a:avLst/>
              <a:gdLst/>
              <a:ahLst/>
              <a:cxnLst/>
              <a:rect l="l" t="t" r="r" b="b"/>
              <a:pathLst>
                <a:path w="754" h="375" extrusionOk="0">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98"/>
            <p:cNvSpPr/>
            <p:nvPr/>
          </p:nvSpPr>
          <p:spPr>
            <a:xfrm>
              <a:off x="1325409" y="1232744"/>
              <a:ext cx="83529" cy="54948"/>
            </a:xfrm>
            <a:custGeom>
              <a:avLst/>
              <a:gdLst/>
              <a:ahLst/>
              <a:cxnLst/>
              <a:rect l="l" t="t" r="r" b="b"/>
              <a:pathLst>
                <a:path w="6152" h="4047" extrusionOk="0">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98"/>
            <p:cNvSpPr/>
            <p:nvPr/>
          </p:nvSpPr>
          <p:spPr>
            <a:xfrm>
              <a:off x="1360263" y="1200633"/>
              <a:ext cx="230111" cy="117201"/>
            </a:xfrm>
            <a:custGeom>
              <a:avLst/>
              <a:gdLst/>
              <a:ahLst/>
              <a:cxnLst/>
              <a:rect l="l" t="t" r="r" b="b"/>
              <a:pathLst>
                <a:path w="16948" h="8632" extrusionOk="0">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98"/>
            <p:cNvSpPr/>
            <p:nvPr/>
          </p:nvSpPr>
          <p:spPr>
            <a:xfrm>
              <a:off x="1448150" y="1504498"/>
              <a:ext cx="5567" cy="6476"/>
            </a:xfrm>
            <a:custGeom>
              <a:avLst/>
              <a:gdLst/>
              <a:ahLst/>
              <a:cxnLst/>
              <a:rect l="l" t="t" r="r" b="b"/>
              <a:pathLst>
                <a:path w="410" h="477" extrusionOk="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98"/>
            <p:cNvSpPr/>
            <p:nvPr/>
          </p:nvSpPr>
          <p:spPr>
            <a:xfrm>
              <a:off x="1420818" y="1496650"/>
              <a:ext cx="12410" cy="7807"/>
            </a:xfrm>
            <a:custGeom>
              <a:avLst/>
              <a:gdLst/>
              <a:ahLst/>
              <a:cxnLst/>
              <a:rect l="l" t="t" r="r" b="b"/>
              <a:pathLst>
                <a:path w="914" h="575" extrusionOk="0">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98"/>
            <p:cNvSpPr/>
            <p:nvPr/>
          </p:nvSpPr>
          <p:spPr>
            <a:xfrm>
              <a:off x="1395483" y="1461851"/>
              <a:ext cx="49110" cy="30699"/>
            </a:xfrm>
            <a:custGeom>
              <a:avLst/>
              <a:gdLst/>
              <a:ahLst/>
              <a:cxnLst/>
              <a:rect l="l" t="t" r="r" b="b"/>
              <a:pathLst>
                <a:path w="3617" h="2261" extrusionOk="0">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98"/>
            <p:cNvSpPr/>
            <p:nvPr/>
          </p:nvSpPr>
          <p:spPr>
            <a:xfrm>
              <a:off x="1373895" y="1355132"/>
              <a:ext cx="215339" cy="153181"/>
            </a:xfrm>
            <a:custGeom>
              <a:avLst/>
              <a:gdLst/>
              <a:ahLst/>
              <a:cxnLst/>
              <a:rect l="l" t="t" r="r" b="b"/>
              <a:pathLst>
                <a:path w="15860" h="11282" extrusionOk="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98"/>
            <p:cNvSpPr/>
            <p:nvPr/>
          </p:nvSpPr>
          <p:spPr>
            <a:xfrm>
              <a:off x="1468014" y="1430297"/>
              <a:ext cx="17841" cy="12722"/>
            </a:xfrm>
            <a:custGeom>
              <a:avLst/>
              <a:gdLst/>
              <a:ahLst/>
              <a:cxnLst/>
              <a:rect l="l" t="t" r="r" b="b"/>
              <a:pathLst>
                <a:path w="1314" h="937" extrusionOk="0">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98"/>
            <p:cNvSpPr/>
            <p:nvPr/>
          </p:nvSpPr>
          <p:spPr>
            <a:xfrm>
              <a:off x="1442393" y="1355322"/>
              <a:ext cx="32667" cy="14188"/>
            </a:xfrm>
            <a:custGeom>
              <a:avLst/>
              <a:gdLst/>
              <a:ahLst/>
              <a:cxnLst/>
              <a:rect l="l" t="t" r="r" b="b"/>
              <a:pathLst>
                <a:path w="2406" h="1045" extrusionOk="0">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98"/>
            <p:cNvSpPr/>
            <p:nvPr/>
          </p:nvSpPr>
          <p:spPr>
            <a:xfrm>
              <a:off x="1605052" y="1620450"/>
              <a:ext cx="47684" cy="43136"/>
            </a:xfrm>
            <a:custGeom>
              <a:avLst/>
              <a:gdLst/>
              <a:ahLst/>
              <a:cxnLst/>
              <a:rect l="l" t="t" r="r" b="b"/>
              <a:pathLst>
                <a:path w="3512" h="3177" extrusionOk="0">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98"/>
            <p:cNvSpPr/>
            <p:nvPr/>
          </p:nvSpPr>
          <p:spPr>
            <a:xfrm>
              <a:off x="1053479" y="1595277"/>
              <a:ext cx="11704" cy="15777"/>
            </a:xfrm>
            <a:custGeom>
              <a:avLst/>
              <a:gdLst/>
              <a:ahLst/>
              <a:cxnLst/>
              <a:rect l="l" t="t" r="r" b="b"/>
              <a:pathLst>
                <a:path w="862" h="1162" extrusionOk="0">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98"/>
            <p:cNvSpPr/>
            <p:nvPr/>
          </p:nvSpPr>
          <p:spPr>
            <a:xfrm>
              <a:off x="1341580" y="1422123"/>
              <a:ext cx="1439" cy="2009"/>
            </a:xfrm>
            <a:custGeom>
              <a:avLst/>
              <a:gdLst/>
              <a:ahLst/>
              <a:cxnLst/>
              <a:rect l="l" t="t" r="r" b="b"/>
              <a:pathLst>
                <a:path w="106" h="148" extrusionOk="0">
                  <a:moveTo>
                    <a:pt x="105" y="0"/>
                  </a:moveTo>
                  <a:lnTo>
                    <a:pt x="77" y="32"/>
                  </a:lnTo>
                  <a:cubicBezTo>
                    <a:pt x="32" y="81"/>
                    <a:pt x="0" y="116"/>
                    <a:pt x="0" y="147"/>
                  </a:cubicBezTo>
                  <a:cubicBezTo>
                    <a:pt x="42" y="102"/>
                    <a:pt x="77" y="53"/>
                    <a:pt x="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98"/>
            <p:cNvSpPr/>
            <p:nvPr/>
          </p:nvSpPr>
          <p:spPr>
            <a:xfrm>
              <a:off x="993779" y="1350298"/>
              <a:ext cx="636812" cy="355798"/>
            </a:xfrm>
            <a:custGeom>
              <a:avLst/>
              <a:gdLst/>
              <a:ahLst/>
              <a:cxnLst/>
              <a:rect l="l" t="t" r="r" b="b"/>
              <a:pathLst>
                <a:path w="46902" h="26205" extrusionOk="0">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98"/>
            <p:cNvSpPr/>
            <p:nvPr/>
          </p:nvSpPr>
          <p:spPr>
            <a:xfrm>
              <a:off x="890970" y="1547688"/>
              <a:ext cx="18547" cy="17176"/>
            </a:xfrm>
            <a:custGeom>
              <a:avLst/>
              <a:gdLst/>
              <a:ahLst/>
              <a:cxnLst/>
              <a:rect l="l" t="t" r="r" b="b"/>
              <a:pathLst>
                <a:path w="1366" h="1265" extrusionOk="0">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98"/>
            <p:cNvSpPr/>
            <p:nvPr/>
          </p:nvSpPr>
          <p:spPr>
            <a:xfrm>
              <a:off x="797896" y="1528258"/>
              <a:ext cx="11229" cy="5064"/>
            </a:xfrm>
            <a:custGeom>
              <a:avLst/>
              <a:gdLst/>
              <a:ahLst/>
              <a:cxnLst/>
              <a:rect l="l" t="t" r="r" b="b"/>
              <a:pathLst>
                <a:path w="827" h="373" extrusionOk="0">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98"/>
            <p:cNvSpPr/>
            <p:nvPr/>
          </p:nvSpPr>
          <p:spPr>
            <a:xfrm>
              <a:off x="793334" y="1391519"/>
              <a:ext cx="283403" cy="195652"/>
            </a:xfrm>
            <a:custGeom>
              <a:avLst/>
              <a:gdLst/>
              <a:ahLst/>
              <a:cxnLst/>
              <a:rect l="l" t="t" r="r" b="b"/>
              <a:pathLst>
                <a:path w="20873" h="14410" extrusionOk="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98"/>
            <p:cNvSpPr/>
            <p:nvPr/>
          </p:nvSpPr>
          <p:spPr>
            <a:xfrm>
              <a:off x="815819" y="1587293"/>
              <a:ext cx="9518" cy="3435"/>
            </a:xfrm>
            <a:custGeom>
              <a:avLst/>
              <a:gdLst/>
              <a:ahLst/>
              <a:cxnLst/>
              <a:rect l="l" t="t" r="r" b="b"/>
              <a:pathLst>
                <a:path w="701" h="253" extrusionOk="0">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98"/>
            <p:cNvSpPr/>
            <p:nvPr/>
          </p:nvSpPr>
          <p:spPr>
            <a:xfrm>
              <a:off x="1116791" y="1641060"/>
              <a:ext cx="428519" cy="210818"/>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98"/>
            <p:cNvSpPr/>
            <p:nvPr/>
          </p:nvSpPr>
          <p:spPr>
            <a:xfrm>
              <a:off x="797231" y="1596418"/>
              <a:ext cx="3625" cy="3965"/>
            </a:xfrm>
            <a:custGeom>
              <a:avLst/>
              <a:gdLst/>
              <a:ahLst/>
              <a:cxnLst/>
              <a:rect l="l" t="t" r="r" b="b"/>
              <a:pathLst>
                <a:path w="267" h="292" extrusionOk="0">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98"/>
            <p:cNvSpPr/>
            <p:nvPr/>
          </p:nvSpPr>
          <p:spPr>
            <a:xfrm>
              <a:off x="950901" y="1525692"/>
              <a:ext cx="2824" cy="1738"/>
            </a:xfrm>
            <a:custGeom>
              <a:avLst/>
              <a:gdLst/>
              <a:ahLst/>
              <a:cxnLst/>
              <a:rect l="l" t="t" r="r" b="b"/>
              <a:pathLst>
                <a:path w="208" h="128" extrusionOk="0">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98"/>
            <p:cNvSpPr/>
            <p:nvPr/>
          </p:nvSpPr>
          <p:spPr>
            <a:xfrm>
              <a:off x="1054294" y="1571136"/>
              <a:ext cx="3571" cy="2200"/>
            </a:xfrm>
            <a:custGeom>
              <a:avLst/>
              <a:gdLst/>
              <a:ahLst/>
              <a:cxnLst/>
              <a:rect l="l" t="t" r="r" b="b"/>
              <a:pathLst>
                <a:path w="263" h="162" extrusionOk="0">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98"/>
            <p:cNvSpPr/>
            <p:nvPr/>
          </p:nvSpPr>
          <p:spPr>
            <a:xfrm>
              <a:off x="1293570" y="1816780"/>
              <a:ext cx="1290" cy="1113"/>
            </a:xfrm>
            <a:custGeom>
              <a:avLst/>
              <a:gdLst/>
              <a:ahLst/>
              <a:cxnLst/>
              <a:rect l="l" t="t" r="r" b="b"/>
              <a:pathLst>
                <a:path w="95" h="82" extrusionOk="0">
                  <a:moveTo>
                    <a:pt x="95" y="81"/>
                  </a:moveTo>
                  <a:cubicBezTo>
                    <a:pt x="67" y="50"/>
                    <a:pt x="35" y="25"/>
                    <a:pt x="0" y="1"/>
                  </a:cubicBezTo>
                  <a:cubicBezTo>
                    <a:pt x="35" y="25"/>
                    <a:pt x="67" y="50"/>
                    <a:pt x="9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98"/>
            <p:cNvSpPr/>
            <p:nvPr/>
          </p:nvSpPr>
          <p:spPr>
            <a:xfrm>
              <a:off x="1278743" y="1812694"/>
              <a:ext cx="14786" cy="4100"/>
            </a:xfrm>
            <a:custGeom>
              <a:avLst/>
              <a:gdLst/>
              <a:ahLst/>
              <a:cxnLst/>
              <a:rect l="l" t="t" r="r" b="b"/>
              <a:pathLst>
                <a:path w="1089" h="302" extrusionOk="0">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98"/>
            <p:cNvSpPr/>
            <p:nvPr/>
          </p:nvSpPr>
          <p:spPr>
            <a:xfrm>
              <a:off x="1173314" y="1789354"/>
              <a:ext cx="16741" cy="2254"/>
            </a:xfrm>
            <a:custGeom>
              <a:avLst/>
              <a:gdLst/>
              <a:ahLst/>
              <a:cxnLst/>
              <a:rect l="l" t="t" r="r" b="b"/>
              <a:pathLst>
                <a:path w="1233" h="166" extrusionOk="0">
                  <a:moveTo>
                    <a:pt x="0" y="165"/>
                  </a:moveTo>
                  <a:lnTo>
                    <a:pt x="123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98"/>
            <p:cNvSpPr/>
            <p:nvPr/>
          </p:nvSpPr>
          <p:spPr>
            <a:xfrm>
              <a:off x="1317141" y="1844302"/>
              <a:ext cx="448" cy="14"/>
            </a:xfrm>
            <a:custGeom>
              <a:avLst/>
              <a:gdLst/>
              <a:ahLst/>
              <a:cxnLst/>
              <a:rect l="l" t="t" r="r" b="b"/>
              <a:pathLst>
                <a:path w="33" h="1" extrusionOk="0">
                  <a:moveTo>
                    <a:pt x="32" y="1"/>
                  </a:moveTo>
                  <a:cubicBezTo>
                    <a:pt x="22" y="1"/>
                    <a:pt x="11" y="1"/>
                    <a:pt x="1" y="1"/>
                  </a:cubicBezTo>
                  <a:cubicBezTo>
                    <a:pt x="11" y="1"/>
                    <a:pt x="22" y="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98"/>
            <p:cNvSpPr/>
            <p:nvPr/>
          </p:nvSpPr>
          <p:spPr>
            <a:xfrm>
              <a:off x="1318906" y="1844641"/>
              <a:ext cx="339" cy="149"/>
            </a:xfrm>
            <a:custGeom>
              <a:avLst/>
              <a:gdLst/>
              <a:ahLst/>
              <a:cxnLst/>
              <a:rect l="l" t="t" r="r" b="b"/>
              <a:pathLst>
                <a:path w="25" h="11" extrusionOk="0">
                  <a:moveTo>
                    <a:pt x="25"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98"/>
            <p:cNvSpPr/>
            <p:nvPr/>
          </p:nvSpPr>
          <p:spPr>
            <a:xfrm>
              <a:off x="1317765" y="184430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98"/>
            <p:cNvSpPr/>
            <p:nvPr/>
          </p:nvSpPr>
          <p:spPr>
            <a:xfrm>
              <a:off x="1278173" y="1815545"/>
              <a:ext cx="584" cy="964"/>
            </a:xfrm>
            <a:custGeom>
              <a:avLst/>
              <a:gdLst/>
              <a:ahLst/>
              <a:cxnLst/>
              <a:rect l="l" t="t" r="r" b="b"/>
              <a:pathLst>
                <a:path w="43" h="71" extrusionOk="0">
                  <a:moveTo>
                    <a:pt x="42" y="1"/>
                  </a:moveTo>
                  <a:cubicBezTo>
                    <a:pt x="28" y="25"/>
                    <a:pt x="14" y="46"/>
                    <a:pt x="0" y="71"/>
                  </a:cubicBezTo>
                  <a:cubicBezTo>
                    <a:pt x="14" y="46"/>
                    <a:pt x="28" y="25"/>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98"/>
            <p:cNvSpPr/>
            <p:nvPr/>
          </p:nvSpPr>
          <p:spPr>
            <a:xfrm>
              <a:off x="1252838" y="1797147"/>
              <a:ext cx="244" cy="258"/>
            </a:xfrm>
            <a:custGeom>
              <a:avLst/>
              <a:gdLst/>
              <a:ahLst/>
              <a:cxnLst/>
              <a:rect l="l" t="t" r="r" b="b"/>
              <a:pathLst>
                <a:path w="18" h="19" extrusionOk="0">
                  <a:moveTo>
                    <a:pt x="0"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98"/>
            <p:cNvSpPr/>
            <p:nvPr/>
          </p:nvSpPr>
          <p:spPr>
            <a:xfrm>
              <a:off x="1318240" y="184439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98"/>
            <p:cNvSpPr/>
            <p:nvPr/>
          </p:nvSpPr>
          <p:spPr>
            <a:xfrm>
              <a:off x="1294846" y="1817880"/>
              <a:ext cx="1018" cy="1249"/>
            </a:xfrm>
            <a:custGeom>
              <a:avLst/>
              <a:gdLst/>
              <a:ahLst/>
              <a:cxnLst/>
              <a:rect l="l" t="t" r="r" b="b"/>
              <a:pathLst>
                <a:path w="75" h="92" extrusionOk="0">
                  <a:moveTo>
                    <a:pt x="74" y="91"/>
                  </a:moveTo>
                  <a:cubicBezTo>
                    <a:pt x="53" y="60"/>
                    <a:pt x="29" y="28"/>
                    <a:pt x="1" y="0"/>
                  </a:cubicBezTo>
                  <a:cubicBezTo>
                    <a:pt x="29" y="28"/>
                    <a:pt x="53" y="60"/>
                    <a:pt x="74"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98"/>
            <p:cNvSpPr/>
            <p:nvPr/>
          </p:nvSpPr>
          <p:spPr>
            <a:xfrm>
              <a:off x="1122833" y="16518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98"/>
            <p:cNvSpPr/>
            <p:nvPr/>
          </p:nvSpPr>
          <p:spPr>
            <a:xfrm>
              <a:off x="1124734" y="165174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98"/>
            <p:cNvSpPr/>
            <p:nvPr/>
          </p:nvSpPr>
          <p:spPr>
            <a:xfrm>
              <a:off x="1125969" y="1651556"/>
              <a:ext cx="489" cy="109"/>
            </a:xfrm>
            <a:custGeom>
              <a:avLst/>
              <a:gdLst/>
              <a:ahLst/>
              <a:cxnLst/>
              <a:rect l="l" t="t" r="r" b="b"/>
              <a:pathLst>
                <a:path w="36" h="8" extrusionOk="0">
                  <a:moveTo>
                    <a:pt x="0" y="8"/>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98"/>
            <p:cNvSpPr/>
            <p:nvPr/>
          </p:nvSpPr>
          <p:spPr>
            <a:xfrm>
              <a:off x="1117076" y="16515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98"/>
            <p:cNvSpPr/>
            <p:nvPr/>
          </p:nvSpPr>
          <p:spPr>
            <a:xfrm>
              <a:off x="1120783" y="1651841"/>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98"/>
            <p:cNvSpPr/>
            <p:nvPr/>
          </p:nvSpPr>
          <p:spPr>
            <a:xfrm>
              <a:off x="1123539" y="1651895"/>
              <a:ext cx="543" cy="14"/>
            </a:xfrm>
            <a:custGeom>
              <a:avLst/>
              <a:gdLst/>
              <a:ahLst/>
              <a:cxnLst/>
              <a:rect l="l" t="t" r="r" b="b"/>
              <a:pathLst>
                <a:path w="40" h="1" extrusionOk="0">
                  <a:moveTo>
                    <a:pt x="1" y="0"/>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98"/>
            <p:cNvSpPr/>
            <p:nvPr/>
          </p:nvSpPr>
          <p:spPr>
            <a:xfrm>
              <a:off x="1119072" y="165170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98"/>
            <p:cNvSpPr/>
            <p:nvPr/>
          </p:nvSpPr>
          <p:spPr>
            <a:xfrm>
              <a:off x="1543206" y="1679322"/>
              <a:ext cx="258" cy="434"/>
            </a:xfrm>
            <a:custGeom>
              <a:avLst/>
              <a:gdLst/>
              <a:ahLst/>
              <a:cxnLst/>
              <a:rect l="l" t="t" r="r" b="b"/>
              <a:pathLst>
                <a:path w="19" h="32" extrusionOk="0">
                  <a:moveTo>
                    <a:pt x="1"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98"/>
            <p:cNvSpPr/>
            <p:nvPr/>
          </p:nvSpPr>
          <p:spPr>
            <a:xfrm>
              <a:off x="1543736" y="16801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98"/>
            <p:cNvSpPr/>
            <p:nvPr/>
          </p:nvSpPr>
          <p:spPr>
            <a:xfrm>
              <a:off x="1542731" y="1678507"/>
              <a:ext cx="258" cy="394"/>
            </a:xfrm>
            <a:custGeom>
              <a:avLst/>
              <a:gdLst/>
              <a:ahLst/>
              <a:cxnLst/>
              <a:rect l="l" t="t" r="r" b="b"/>
              <a:pathLst>
                <a:path w="19" h="29" extrusionOk="0">
                  <a:moveTo>
                    <a:pt x="1" y="1"/>
                  </a:move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98"/>
            <p:cNvSpPr/>
            <p:nvPr/>
          </p:nvSpPr>
          <p:spPr>
            <a:xfrm>
              <a:off x="1544251" y="1681032"/>
              <a:ext cx="299" cy="394"/>
            </a:xfrm>
            <a:custGeom>
              <a:avLst/>
              <a:gdLst/>
              <a:ahLst/>
              <a:cxnLst/>
              <a:rect l="l" t="t" r="r" b="b"/>
              <a:pathLst>
                <a:path w="22" h="29" extrusionOk="0">
                  <a:moveTo>
                    <a:pt x="1" y="0"/>
                  </a:moveTo>
                  <a:lnTo>
                    <a:pt x="2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98"/>
            <p:cNvSpPr/>
            <p:nvPr/>
          </p:nvSpPr>
          <p:spPr>
            <a:xfrm>
              <a:off x="1544876" y="1681888"/>
              <a:ext cx="299" cy="394"/>
            </a:xfrm>
            <a:custGeom>
              <a:avLst/>
              <a:gdLst/>
              <a:ahLst/>
              <a:cxnLst/>
              <a:rect l="l" t="t" r="r" b="b"/>
              <a:pathLst>
                <a:path w="22" h="29" extrusionOk="0">
                  <a:moveTo>
                    <a:pt x="0" y="0"/>
                  </a:moveTo>
                  <a:lnTo>
                    <a:pt x="2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98"/>
            <p:cNvSpPr/>
            <p:nvPr/>
          </p:nvSpPr>
          <p:spPr>
            <a:xfrm>
              <a:off x="1478333" y="1688541"/>
              <a:ext cx="530" cy="434"/>
            </a:xfrm>
            <a:custGeom>
              <a:avLst/>
              <a:gdLst/>
              <a:ahLst/>
              <a:cxnLst/>
              <a:rect l="l" t="t" r="r" b="b"/>
              <a:pathLst>
                <a:path w="39" h="32" extrusionOk="0">
                  <a:moveTo>
                    <a:pt x="0" y="32"/>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98"/>
            <p:cNvSpPr/>
            <p:nvPr/>
          </p:nvSpPr>
          <p:spPr>
            <a:xfrm>
              <a:off x="1478944" y="1688011"/>
              <a:ext cx="489" cy="448"/>
            </a:xfrm>
            <a:custGeom>
              <a:avLst/>
              <a:gdLst/>
              <a:ahLst/>
              <a:cxnLst/>
              <a:rect l="l" t="t" r="r" b="b"/>
              <a:pathLst>
                <a:path w="36" h="33" extrusionOk="0">
                  <a:moveTo>
                    <a:pt x="1" y="32"/>
                  </a:moveTo>
                  <a:lnTo>
                    <a:pt x="3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98"/>
            <p:cNvSpPr/>
            <p:nvPr/>
          </p:nvSpPr>
          <p:spPr>
            <a:xfrm>
              <a:off x="1542310" y="1677706"/>
              <a:ext cx="244" cy="434"/>
            </a:xfrm>
            <a:custGeom>
              <a:avLst/>
              <a:gdLst/>
              <a:ahLst/>
              <a:cxnLst/>
              <a:rect l="l" t="t" r="r" b="b"/>
              <a:pathLst>
                <a:path w="18" h="32" extrusionOk="0">
                  <a:moveTo>
                    <a:pt x="0"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98"/>
            <p:cNvSpPr/>
            <p:nvPr/>
          </p:nvSpPr>
          <p:spPr>
            <a:xfrm>
              <a:off x="1539689" y="1670714"/>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98"/>
            <p:cNvSpPr/>
            <p:nvPr/>
          </p:nvSpPr>
          <p:spPr>
            <a:xfrm>
              <a:off x="1539975" y="1671949"/>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98"/>
            <p:cNvSpPr/>
            <p:nvPr/>
          </p:nvSpPr>
          <p:spPr>
            <a:xfrm>
              <a:off x="1477667" y="1689111"/>
              <a:ext cx="584" cy="489"/>
            </a:xfrm>
            <a:custGeom>
              <a:avLst/>
              <a:gdLst/>
              <a:ahLst/>
              <a:cxnLst/>
              <a:rect l="l" t="t" r="r" b="b"/>
              <a:pathLst>
                <a:path w="43" h="36" extrusionOk="0">
                  <a:moveTo>
                    <a:pt x="0" y="35"/>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98"/>
            <p:cNvSpPr/>
            <p:nvPr/>
          </p:nvSpPr>
          <p:spPr>
            <a:xfrm>
              <a:off x="1034661" y="1534586"/>
              <a:ext cx="679" cy="109"/>
            </a:xfrm>
            <a:custGeom>
              <a:avLst/>
              <a:gdLst/>
              <a:ahLst/>
              <a:cxnLst/>
              <a:rect l="l" t="t" r="r" b="b"/>
              <a:pathLst>
                <a:path w="50" h="8" extrusionOk="0">
                  <a:moveTo>
                    <a:pt x="0" y="0"/>
                  </a:moveTo>
                  <a:cubicBezTo>
                    <a:pt x="18" y="4"/>
                    <a:pt x="32" y="4"/>
                    <a:pt x="49" y="7"/>
                  </a:cubicBezTo>
                  <a:cubicBezTo>
                    <a:pt x="32" y="4"/>
                    <a:pt x="1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98"/>
            <p:cNvSpPr/>
            <p:nvPr/>
          </p:nvSpPr>
          <p:spPr>
            <a:xfrm>
              <a:off x="1540165" y="1672614"/>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98"/>
            <p:cNvSpPr/>
            <p:nvPr/>
          </p:nvSpPr>
          <p:spPr>
            <a:xfrm>
              <a:off x="1035462" y="1534721"/>
              <a:ext cx="638" cy="163"/>
            </a:xfrm>
            <a:custGeom>
              <a:avLst/>
              <a:gdLst/>
              <a:ahLst/>
              <a:cxnLst/>
              <a:rect l="l" t="t" r="r" b="b"/>
              <a:pathLst>
                <a:path w="47" h="12" extrusionOk="0">
                  <a:moveTo>
                    <a:pt x="1" y="1"/>
                  </a:moveTo>
                  <a:cubicBezTo>
                    <a:pt x="18" y="1"/>
                    <a:pt x="32" y="4"/>
                    <a:pt x="46" y="11"/>
                  </a:cubicBezTo>
                  <a:cubicBezTo>
                    <a:pt x="32" y="4"/>
                    <a:pt x="1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98"/>
            <p:cNvSpPr/>
            <p:nvPr/>
          </p:nvSpPr>
          <p:spPr>
            <a:xfrm>
              <a:off x="1539839" y="1671338"/>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98"/>
            <p:cNvSpPr/>
            <p:nvPr/>
          </p:nvSpPr>
          <p:spPr>
            <a:xfrm>
              <a:off x="1539554" y="1670103"/>
              <a:ext cx="109" cy="339"/>
            </a:xfrm>
            <a:custGeom>
              <a:avLst/>
              <a:gdLst/>
              <a:ahLst/>
              <a:cxnLst/>
              <a:rect l="l" t="t" r="r" b="b"/>
              <a:pathLst>
                <a:path w="8" h="25" extrusionOk="0">
                  <a:moveTo>
                    <a:pt x="0" y="0"/>
                  </a:moveTo>
                  <a:cubicBezTo>
                    <a:pt x="0" y="7"/>
                    <a:pt x="4" y="18"/>
                    <a:pt x="7" y="25"/>
                  </a:cubicBezTo>
                  <a:cubicBezTo>
                    <a:pt x="4" y="18"/>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98"/>
            <p:cNvSpPr/>
            <p:nvPr/>
          </p:nvSpPr>
          <p:spPr>
            <a:xfrm>
              <a:off x="1033710" y="1534531"/>
              <a:ext cx="815" cy="68"/>
            </a:xfrm>
            <a:custGeom>
              <a:avLst/>
              <a:gdLst/>
              <a:ahLst/>
              <a:cxnLst/>
              <a:rect l="l" t="t" r="r" b="b"/>
              <a:pathLst>
                <a:path w="60" h="5" extrusionOk="0">
                  <a:moveTo>
                    <a:pt x="0" y="1"/>
                  </a:moveTo>
                  <a:cubicBezTo>
                    <a:pt x="18" y="1"/>
                    <a:pt x="39" y="1"/>
                    <a:pt x="60" y="4"/>
                  </a:cubicBezTo>
                  <a:cubicBezTo>
                    <a:pt x="39" y="1"/>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98"/>
            <p:cNvSpPr/>
            <p:nvPr/>
          </p:nvSpPr>
          <p:spPr>
            <a:xfrm>
              <a:off x="1541210" y="1675425"/>
              <a:ext cx="204" cy="434"/>
            </a:xfrm>
            <a:custGeom>
              <a:avLst/>
              <a:gdLst/>
              <a:ahLst/>
              <a:cxnLst/>
              <a:rect l="l" t="t" r="r" b="b"/>
              <a:pathLst>
                <a:path w="15" h="32" extrusionOk="0">
                  <a:moveTo>
                    <a:pt x="1" y="0"/>
                  </a:moveTo>
                  <a:lnTo>
                    <a:pt x="15"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98"/>
            <p:cNvSpPr/>
            <p:nvPr/>
          </p:nvSpPr>
          <p:spPr>
            <a:xfrm>
              <a:off x="1541550" y="1676185"/>
              <a:ext cx="204" cy="394"/>
            </a:xfrm>
            <a:custGeom>
              <a:avLst/>
              <a:gdLst/>
              <a:ahLst/>
              <a:cxnLst/>
              <a:rect l="l" t="t" r="r" b="b"/>
              <a:pathLst>
                <a:path w="15" h="29" extrusionOk="0">
                  <a:moveTo>
                    <a:pt x="0" y="0"/>
                  </a:moveTo>
                  <a:lnTo>
                    <a:pt x="1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98"/>
            <p:cNvSpPr/>
            <p:nvPr/>
          </p:nvSpPr>
          <p:spPr>
            <a:xfrm>
              <a:off x="1540884" y="1674705"/>
              <a:ext cx="204" cy="394"/>
            </a:xfrm>
            <a:custGeom>
              <a:avLst/>
              <a:gdLst/>
              <a:ahLst/>
              <a:cxnLst/>
              <a:rect l="l" t="t" r="r" b="b"/>
              <a:pathLst>
                <a:path w="15" h="29" extrusionOk="0">
                  <a:moveTo>
                    <a:pt x="0" y="1"/>
                  </a:moveTo>
                  <a:lnTo>
                    <a:pt x="14"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98"/>
            <p:cNvSpPr/>
            <p:nvPr/>
          </p:nvSpPr>
          <p:spPr>
            <a:xfrm>
              <a:off x="1540640" y="1673999"/>
              <a:ext cx="163" cy="394"/>
            </a:xfrm>
            <a:custGeom>
              <a:avLst/>
              <a:gdLst/>
              <a:ahLst/>
              <a:cxnLst/>
              <a:rect l="l" t="t" r="r" b="b"/>
              <a:pathLst>
                <a:path w="12" h="29" extrusionOk="0">
                  <a:moveTo>
                    <a:pt x="1" y="0"/>
                  </a:moveTo>
                  <a:lnTo>
                    <a:pt x="1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98"/>
            <p:cNvSpPr/>
            <p:nvPr/>
          </p:nvSpPr>
          <p:spPr>
            <a:xfrm>
              <a:off x="1541930" y="1676946"/>
              <a:ext cx="204" cy="434"/>
            </a:xfrm>
            <a:custGeom>
              <a:avLst/>
              <a:gdLst/>
              <a:ahLst/>
              <a:cxnLst/>
              <a:rect l="l" t="t" r="r" b="b"/>
              <a:pathLst>
                <a:path w="15" h="32" extrusionOk="0">
                  <a:moveTo>
                    <a:pt x="0" y="0"/>
                  </a:moveTo>
                  <a:lnTo>
                    <a:pt x="1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98"/>
            <p:cNvSpPr/>
            <p:nvPr/>
          </p:nvSpPr>
          <p:spPr>
            <a:xfrm>
              <a:off x="1540409" y="1673280"/>
              <a:ext cx="149" cy="394"/>
            </a:xfrm>
            <a:custGeom>
              <a:avLst/>
              <a:gdLst/>
              <a:ahLst/>
              <a:cxnLst/>
              <a:rect l="l" t="t" r="r" b="b"/>
              <a:pathLst>
                <a:path w="11" h="29" extrusionOk="0">
                  <a:moveTo>
                    <a:pt x="0"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98"/>
            <p:cNvSpPr/>
            <p:nvPr/>
          </p:nvSpPr>
          <p:spPr>
            <a:xfrm>
              <a:off x="1015408" y="1537953"/>
              <a:ext cx="964" cy="1303"/>
            </a:xfrm>
            <a:custGeom>
              <a:avLst/>
              <a:gdLst/>
              <a:ahLst/>
              <a:cxnLst/>
              <a:rect l="l" t="t" r="r" b="b"/>
              <a:pathLst>
                <a:path w="71" h="96" extrusionOk="0">
                  <a:moveTo>
                    <a:pt x="0" y="1"/>
                  </a:moveTo>
                  <a:cubicBezTo>
                    <a:pt x="25" y="36"/>
                    <a:pt x="49" y="67"/>
                    <a:pt x="70" y="95"/>
                  </a:cubicBezTo>
                  <a:cubicBezTo>
                    <a:pt x="49" y="67"/>
                    <a:pt x="25"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98"/>
            <p:cNvSpPr/>
            <p:nvPr/>
          </p:nvSpPr>
          <p:spPr>
            <a:xfrm>
              <a:off x="1036181" y="1534871"/>
              <a:ext cx="964" cy="434"/>
            </a:xfrm>
            <a:custGeom>
              <a:avLst/>
              <a:gdLst/>
              <a:ahLst/>
              <a:cxnLst/>
              <a:rect l="l" t="t" r="r" b="b"/>
              <a:pathLst>
                <a:path w="71" h="32" extrusionOk="0">
                  <a:moveTo>
                    <a:pt x="0" y="0"/>
                  </a:moveTo>
                  <a:lnTo>
                    <a:pt x="0" y="0"/>
                  </a:lnTo>
                  <a:cubicBezTo>
                    <a:pt x="14" y="7"/>
                    <a:pt x="28" y="11"/>
                    <a:pt x="42" y="18"/>
                  </a:cubicBezTo>
                  <a:cubicBezTo>
                    <a:pt x="53" y="21"/>
                    <a:pt x="60" y="28"/>
                    <a:pt x="70" y="32"/>
                  </a:cubicBezTo>
                  <a:cubicBezTo>
                    <a:pt x="49" y="18"/>
                    <a:pt x="25"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98"/>
            <p:cNvSpPr/>
            <p:nvPr/>
          </p:nvSpPr>
          <p:spPr>
            <a:xfrm>
              <a:off x="1072257" y="1586153"/>
              <a:ext cx="869" cy="638"/>
            </a:xfrm>
            <a:custGeom>
              <a:avLst/>
              <a:gdLst/>
              <a:ahLst/>
              <a:cxnLst/>
              <a:rect l="l" t="t" r="r" b="b"/>
              <a:pathLst>
                <a:path w="64" h="47" extrusionOk="0">
                  <a:moveTo>
                    <a:pt x="0" y="46"/>
                  </a:moveTo>
                  <a:lnTo>
                    <a:pt x="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98"/>
            <p:cNvSpPr/>
            <p:nvPr/>
          </p:nvSpPr>
          <p:spPr>
            <a:xfrm>
              <a:off x="1073357" y="1585447"/>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98"/>
            <p:cNvSpPr/>
            <p:nvPr/>
          </p:nvSpPr>
          <p:spPr>
            <a:xfrm>
              <a:off x="1075257" y="1584116"/>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98"/>
            <p:cNvSpPr/>
            <p:nvPr/>
          </p:nvSpPr>
          <p:spPr>
            <a:xfrm>
              <a:off x="1006379" y="1526928"/>
              <a:ext cx="1385" cy="3055"/>
            </a:xfrm>
            <a:custGeom>
              <a:avLst/>
              <a:gdLst/>
              <a:ahLst/>
              <a:cxnLst/>
              <a:rect l="l" t="t" r="r" b="b"/>
              <a:pathLst>
                <a:path w="102" h="225" extrusionOk="0">
                  <a:moveTo>
                    <a:pt x="0" y="1"/>
                  </a:moveTo>
                  <a:cubicBezTo>
                    <a:pt x="70" y="50"/>
                    <a:pt x="102" y="158"/>
                    <a:pt x="102" y="225"/>
                  </a:cubicBezTo>
                  <a:cubicBezTo>
                    <a:pt x="102" y="158"/>
                    <a:pt x="70"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98"/>
            <p:cNvSpPr/>
            <p:nvPr/>
          </p:nvSpPr>
          <p:spPr>
            <a:xfrm>
              <a:off x="1074348" y="1584822"/>
              <a:ext cx="679" cy="448"/>
            </a:xfrm>
            <a:custGeom>
              <a:avLst/>
              <a:gdLst/>
              <a:ahLst/>
              <a:cxnLst/>
              <a:rect l="l" t="t" r="r" b="b"/>
              <a:pathLst>
                <a:path w="50" h="33" extrusionOk="0">
                  <a:moveTo>
                    <a:pt x="50" y="1"/>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98"/>
            <p:cNvSpPr/>
            <p:nvPr/>
          </p:nvSpPr>
          <p:spPr>
            <a:xfrm>
              <a:off x="1417248" y="1669913"/>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98"/>
            <p:cNvSpPr/>
            <p:nvPr/>
          </p:nvSpPr>
          <p:spPr>
            <a:xfrm>
              <a:off x="1416677" y="1669532"/>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98"/>
            <p:cNvSpPr/>
            <p:nvPr/>
          </p:nvSpPr>
          <p:spPr>
            <a:xfrm>
              <a:off x="1341010" y="1647374"/>
              <a:ext cx="2485" cy="1208"/>
            </a:xfrm>
            <a:custGeom>
              <a:avLst/>
              <a:gdLst/>
              <a:ahLst/>
              <a:cxnLst/>
              <a:rect l="l" t="t" r="r" b="b"/>
              <a:pathLst>
                <a:path w="183" h="89" extrusionOk="0">
                  <a:moveTo>
                    <a:pt x="182" y="88"/>
                  </a:moveTo>
                  <a:cubicBezTo>
                    <a:pt x="123" y="57"/>
                    <a:pt x="63" y="25"/>
                    <a:pt x="0" y="1"/>
                  </a:cubicBezTo>
                  <a:cubicBezTo>
                    <a:pt x="63" y="25"/>
                    <a:pt x="123" y="57"/>
                    <a:pt x="182"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98"/>
            <p:cNvSpPr/>
            <p:nvPr/>
          </p:nvSpPr>
          <p:spPr>
            <a:xfrm>
              <a:off x="992313" y="1527457"/>
              <a:ext cx="5187" cy="2580"/>
            </a:xfrm>
            <a:custGeom>
              <a:avLst/>
              <a:gdLst/>
              <a:ahLst/>
              <a:cxnLst/>
              <a:rect l="l" t="t" r="r" b="b"/>
              <a:pathLst>
                <a:path w="382" h="190" extrusionOk="0">
                  <a:moveTo>
                    <a:pt x="382" y="49"/>
                  </a:moveTo>
                  <a:cubicBezTo>
                    <a:pt x="266" y="189"/>
                    <a:pt x="28" y="21"/>
                    <a:pt x="0" y="0"/>
                  </a:cubicBezTo>
                  <a:cubicBezTo>
                    <a:pt x="28" y="21"/>
                    <a:pt x="266" y="189"/>
                    <a:pt x="38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98"/>
            <p:cNvSpPr/>
            <p:nvPr/>
          </p:nvSpPr>
          <p:spPr>
            <a:xfrm>
              <a:off x="1416012" y="1669057"/>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98"/>
            <p:cNvSpPr/>
            <p:nvPr/>
          </p:nvSpPr>
          <p:spPr>
            <a:xfrm>
              <a:off x="1417872" y="1670333"/>
              <a:ext cx="54" cy="109"/>
            </a:xfrm>
            <a:custGeom>
              <a:avLst/>
              <a:gdLst/>
              <a:ahLst/>
              <a:cxnLst/>
              <a:rect l="l" t="t" r="r" b="b"/>
              <a:pathLst>
                <a:path w="4" h="8" extrusionOk="0">
                  <a:moveTo>
                    <a:pt x="0" y="1"/>
                  </a:moveTo>
                  <a:lnTo>
                    <a:pt x="4" y="8"/>
                  </a:ln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98"/>
            <p:cNvSpPr/>
            <p:nvPr/>
          </p:nvSpPr>
          <p:spPr>
            <a:xfrm>
              <a:off x="1037458" y="1535536"/>
              <a:ext cx="68" cy="54"/>
            </a:xfrm>
            <a:custGeom>
              <a:avLst/>
              <a:gdLst/>
              <a:ahLst/>
              <a:cxnLst/>
              <a:rect l="l" t="t" r="r" b="b"/>
              <a:pathLst>
                <a:path w="5"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98"/>
            <p:cNvSpPr/>
            <p:nvPr/>
          </p:nvSpPr>
          <p:spPr>
            <a:xfrm>
              <a:off x="1037173" y="1535292"/>
              <a:ext cx="204" cy="163"/>
            </a:xfrm>
            <a:custGeom>
              <a:avLst/>
              <a:gdLst/>
              <a:ahLst/>
              <a:cxnLst/>
              <a:rect l="l" t="t" r="r" b="b"/>
              <a:pathLst>
                <a:path w="15" h="12" extrusionOk="0">
                  <a:moveTo>
                    <a:pt x="1" y="1"/>
                  </a:moveTo>
                  <a:cubicBezTo>
                    <a:pt x="4" y="4"/>
                    <a:pt x="8" y="8"/>
                    <a:pt x="15" y="11"/>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98"/>
            <p:cNvSpPr/>
            <p:nvPr/>
          </p:nvSpPr>
          <p:spPr>
            <a:xfrm>
              <a:off x="1074443" y="158035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98"/>
            <p:cNvSpPr/>
            <p:nvPr/>
          </p:nvSpPr>
          <p:spPr>
            <a:xfrm>
              <a:off x="1370853" y="1652846"/>
              <a:ext cx="4766" cy="1385"/>
            </a:xfrm>
            <a:custGeom>
              <a:avLst/>
              <a:gdLst/>
              <a:ahLst/>
              <a:cxnLst/>
              <a:rect l="l" t="t" r="r" b="b"/>
              <a:pathLst>
                <a:path w="351" h="102" extrusionOk="0">
                  <a:moveTo>
                    <a:pt x="1" y="0"/>
                  </a:moveTo>
                  <a:cubicBezTo>
                    <a:pt x="120" y="25"/>
                    <a:pt x="235" y="60"/>
                    <a:pt x="351" y="102"/>
                  </a:cubicBezTo>
                  <a:lnTo>
                    <a:pt x="351" y="102"/>
                  </a:lnTo>
                  <a:cubicBezTo>
                    <a:pt x="235" y="60"/>
                    <a:pt x="120"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98"/>
            <p:cNvSpPr/>
            <p:nvPr/>
          </p:nvSpPr>
          <p:spPr>
            <a:xfrm>
              <a:off x="1132813" y="1645052"/>
              <a:ext cx="202889" cy="1100"/>
            </a:xfrm>
            <a:custGeom>
              <a:avLst/>
              <a:gdLst/>
              <a:ahLst/>
              <a:cxnLst/>
              <a:rect l="l" t="t" r="r" b="b"/>
              <a:pathLst>
                <a:path w="14943" h="81" extrusionOk="0">
                  <a:moveTo>
                    <a:pt x="1" y="81"/>
                  </a:moveTo>
                  <a:lnTo>
                    <a:pt x="14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98"/>
            <p:cNvSpPr/>
            <p:nvPr/>
          </p:nvSpPr>
          <p:spPr>
            <a:xfrm>
              <a:off x="1415496" y="1668718"/>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98"/>
            <p:cNvSpPr/>
            <p:nvPr/>
          </p:nvSpPr>
          <p:spPr>
            <a:xfrm>
              <a:off x="1075678" y="1581930"/>
              <a:ext cx="1113" cy="1439"/>
            </a:xfrm>
            <a:custGeom>
              <a:avLst/>
              <a:gdLst/>
              <a:ahLst/>
              <a:cxnLst/>
              <a:rect l="l" t="t" r="r" b="b"/>
              <a:pathLst>
                <a:path w="82" h="106" extrusionOk="0">
                  <a:moveTo>
                    <a:pt x="1" y="0"/>
                  </a:moveTo>
                  <a:cubicBezTo>
                    <a:pt x="36" y="35"/>
                    <a:pt x="78" y="81"/>
                    <a:pt x="78" y="105"/>
                  </a:cubicBezTo>
                  <a:cubicBezTo>
                    <a:pt x="81" y="81"/>
                    <a:pt x="36"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98"/>
            <p:cNvSpPr/>
            <p:nvPr/>
          </p:nvSpPr>
          <p:spPr>
            <a:xfrm>
              <a:off x="1457410" y="1699376"/>
              <a:ext cx="14" cy="204"/>
            </a:xfrm>
            <a:custGeom>
              <a:avLst/>
              <a:gdLst/>
              <a:ahLst/>
              <a:cxnLst/>
              <a:rect l="l" t="t" r="r" b="b"/>
              <a:pathLst>
                <a:path w="1" h="15" extrusionOk="0">
                  <a:moveTo>
                    <a:pt x="1" y="1"/>
                  </a:moveTo>
                  <a:lnTo>
                    <a:pt x="1" y="15"/>
                  </a:ln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98"/>
            <p:cNvSpPr/>
            <p:nvPr/>
          </p:nvSpPr>
          <p:spPr>
            <a:xfrm>
              <a:off x="1456649" y="1702091"/>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98"/>
            <p:cNvSpPr/>
            <p:nvPr/>
          </p:nvSpPr>
          <p:spPr>
            <a:xfrm>
              <a:off x="1457152" y="1701467"/>
              <a:ext cx="136" cy="163"/>
            </a:xfrm>
            <a:custGeom>
              <a:avLst/>
              <a:gdLst/>
              <a:ahLst/>
              <a:cxnLst/>
              <a:rect l="l" t="t" r="r" b="b"/>
              <a:pathLst>
                <a:path w="10" h="12" extrusionOk="0">
                  <a:moveTo>
                    <a:pt x="9" y="1"/>
                  </a:moveTo>
                  <a:cubicBezTo>
                    <a:pt x="6" y="4"/>
                    <a:pt x="1" y="12"/>
                    <a:pt x="1" y="12"/>
                  </a:cubicBezTo>
                  <a:cubicBezTo>
                    <a:pt x="2" y="12"/>
                    <a:pt x="2" y="12"/>
                    <a:pt x="2" y="11"/>
                  </a:cubicBezTo>
                  <a:cubicBezTo>
                    <a:pt x="6" y="8"/>
                    <a:pt x="9" y="4"/>
                    <a:pt x="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98"/>
            <p:cNvSpPr/>
            <p:nvPr/>
          </p:nvSpPr>
          <p:spPr>
            <a:xfrm>
              <a:off x="1456935" y="1701806"/>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98"/>
            <p:cNvSpPr/>
            <p:nvPr/>
          </p:nvSpPr>
          <p:spPr>
            <a:xfrm>
              <a:off x="1457464" y="1700095"/>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98"/>
            <p:cNvSpPr/>
            <p:nvPr/>
          </p:nvSpPr>
          <p:spPr>
            <a:xfrm>
              <a:off x="1457369" y="1701181"/>
              <a:ext cx="54" cy="122"/>
            </a:xfrm>
            <a:custGeom>
              <a:avLst/>
              <a:gdLst/>
              <a:ahLst/>
              <a:cxnLst/>
              <a:rect l="l" t="t" r="r" b="b"/>
              <a:pathLst>
                <a:path w="4" h="9" extrusionOk="0">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98"/>
            <p:cNvSpPr/>
            <p:nvPr/>
          </p:nvSpPr>
          <p:spPr>
            <a:xfrm>
              <a:off x="1539174" y="1665921"/>
              <a:ext cx="14" cy="285"/>
            </a:xfrm>
            <a:custGeom>
              <a:avLst/>
              <a:gdLst/>
              <a:ahLst/>
              <a:cxnLst/>
              <a:rect l="l" t="t" r="r" b="b"/>
              <a:pathLst>
                <a:path w="1" h="21"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98"/>
            <p:cNvSpPr/>
            <p:nvPr/>
          </p:nvSpPr>
          <p:spPr>
            <a:xfrm>
              <a:off x="1536512" y="1661494"/>
              <a:ext cx="2865" cy="530"/>
            </a:xfrm>
            <a:custGeom>
              <a:avLst/>
              <a:gdLst/>
              <a:ahLst/>
              <a:cxnLst/>
              <a:rect l="l" t="t" r="r" b="b"/>
              <a:pathLst>
                <a:path w="211" h="39" extrusionOk="0">
                  <a:moveTo>
                    <a:pt x="0" y="0"/>
                  </a:moveTo>
                  <a:lnTo>
                    <a:pt x="0" y="0"/>
                  </a:lnTo>
                  <a:cubicBezTo>
                    <a:pt x="81" y="7"/>
                    <a:pt x="196" y="14"/>
                    <a:pt x="210" y="39"/>
                  </a:cubicBezTo>
                  <a:cubicBezTo>
                    <a:pt x="196" y="14"/>
                    <a:pt x="81"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98"/>
            <p:cNvSpPr/>
            <p:nvPr/>
          </p:nvSpPr>
          <p:spPr>
            <a:xfrm>
              <a:off x="1477423" y="1689681"/>
              <a:ext cx="163" cy="109"/>
            </a:xfrm>
            <a:custGeom>
              <a:avLst/>
              <a:gdLst/>
              <a:ahLst/>
              <a:cxnLst/>
              <a:rect l="l" t="t" r="r" b="b"/>
              <a:pathLst>
                <a:path w="12" h="8" extrusionOk="0">
                  <a:moveTo>
                    <a:pt x="1" y="7"/>
                  </a:moveTo>
                  <a:lnTo>
                    <a:pt x="1" y="7"/>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98"/>
            <p:cNvSpPr/>
            <p:nvPr/>
          </p:nvSpPr>
          <p:spPr>
            <a:xfrm>
              <a:off x="1428843" y="1703327"/>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98"/>
            <p:cNvSpPr/>
            <p:nvPr/>
          </p:nvSpPr>
          <p:spPr>
            <a:xfrm>
              <a:off x="1428897" y="1704223"/>
              <a:ext cx="54" cy="258"/>
            </a:xfrm>
            <a:custGeom>
              <a:avLst/>
              <a:gdLst/>
              <a:ahLst/>
              <a:cxnLst/>
              <a:rect l="l" t="t" r="r" b="b"/>
              <a:pathLst>
                <a:path w="4" h="19" extrusionOk="0">
                  <a:moveTo>
                    <a:pt x="4" y="1"/>
                  </a:moveTo>
                  <a:cubicBezTo>
                    <a:pt x="0" y="8"/>
                    <a:pt x="0"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98"/>
            <p:cNvSpPr/>
            <p:nvPr/>
          </p:nvSpPr>
          <p:spPr>
            <a:xfrm>
              <a:off x="1428992" y="1705038"/>
              <a:ext cx="109" cy="244"/>
            </a:xfrm>
            <a:custGeom>
              <a:avLst/>
              <a:gdLst/>
              <a:ahLst/>
              <a:cxnLst/>
              <a:rect l="l" t="t" r="r" b="b"/>
              <a:pathLst>
                <a:path w="8" h="18" extrusionOk="0">
                  <a:moveTo>
                    <a:pt x="0" y="0"/>
                  </a:moveTo>
                  <a:lnTo>
                    <a:pt x="0" y="0"/>
                  </a:lnTo>
                  <a:cubicBezTo>
                    <a:pt x="4" y="7"/>
                    <a:pt x="4" y="14"/>
                    <a:pt x="7" y="18"/>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98"/>
            <p:cNvSpPr/>
            <p:nvPr/>
          </p:nvSpPr>
          <p:spPr>
            <a:xfrm>
              <a:off x="1456269" y="1702376"/>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98"/>
            <p:cNvSpPr/>
            <p:nvPr/>
          </p:nvSpPr>
          <p:spPr>
            <a:xfrm>
              <a:off x="1429223" y="1705893"/>
              <a:ext cx="68" cy="149"/>
            </a:xfrm>
            <a:custGeom>
              <a:avLst/>
              <a:gdLst/>
              <a:ahLst/>
              <a:cxnLst/>
              <a:rect l="l" t="t" r="r" b="b"/>
              <a:pathLst>
                <a:path w="5" h="11" extrusionOk="0">
                  <a:moveTo>
                    <a:pt x="1" y="0"/>
                  </a:moveTo>
                  <a:lnTo>
                    <a:pt x="1" y="0"/>
                  </a:lnTo>
                  <a:cubicBezTo>
                    <a:pt x="1" y="4"/>
                    <a:pt x="4"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98"/>
            <p:cNvSpPr/>
            <p:nvPr/>
          </p:nvSpPr>
          <p:spPr>
            <a:xfrm>
              <a:off x="1428897" y="1702227"/>
              <a:ext cx="54" cy="258"/>
            </a:xfrm>
            <a:custGeom>
              <a:avLst/>
              <a:gdLst/>
              <a:ahLst/>
              <a:cxnLst/>
              <a:rect l="l" t="t" r="r" b="b"/>
              <a:pathLst>
                <a:path w="4" h="19" extrusionOk="0">
                  <a:moveTo>
                    <a:pt x="0" y="1"/>
                  </a:moveTo>
                  <a:lnTo>
                    <a:pt x="0" y="18"/>
                  </a:lnTo>
                  <a:cubicBezTo>
                    <a:pt x="0"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98"/>
            <p:cNvSpPr/>
            <p:nvPr/>
          </p:nvSpPr>
          <p:spPr>
            <a:xfrm>
              <a:off x="1455794" y="1702702"/>
              <a:ext cx="204" cy="163"/>
            </a:xfrm>
            <a:custGeom>
              <a:avLst/>
              <a:gdLst/>
              <a:ahLst/>
              <a:cxnLst/>
              <a:rect l="l" t="t" r="r" b="b"/>
              <a:pathLst>
                <a:path w="15" h="12" extrusionOk="0">
                  <a:moveTo>
                    <a:pt x="1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98"/>
            <p:cNvSpPr/>
            <p:nvPr/>
          </p:nvSpPr>
          <p:spPr>
            <a:xfrm>
              <a:off x="1429562" y="1706653"/>
              <a:ext cx="109" cy="204"/>
            </a:xfrm>
            <a:custGeom>
              <a:avLst/>
              <a:gdLst/>
              <a:ahLst/>
              <a:cxnLst/>
              <a:rect l="l" t="t" r="r" b="b"/>
              <a:pathLst>
                <a:path w="8" h="15" extrusionOk="0">
                  <a:moveTo>
                    <a:pt x="0" y="0"/>
                  </a:moveTo>
                  <a:cubicBezTo>
                    <a:pt x="4" y="7"/>
                    <a:pt x="4" y="11"/>
                    <a:pt x="7" y="14"/>
                  </a:cubicBezTo>
                  <a:cubicBezTo>
                    <a:pt x="7"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98"/>
            <p:cNvSpPr/>
            <p:nvPr/>
          </p:nvSpPr>
          <p:spPr>
            <a:xfrm>
              <a:off x="1455224" y="1703042"/>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98"/>
            <p:cNvSpPr/>
            <p:nvPr/>
          </p:nvSpPr>
          <p:spPr>
            <a:xfrm>
              <a:off x="1482080" y="1685595"/>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98"/>
            <p:cNvSpPr/>
            <p:nvPr/>
          </p:nvSpPr>
          <p:spPr>
            <a:xfrm>
              <a:off x="1539174" y="1665486"/>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98"/>
            <p:cNvSpPr/>
            <p:nvPr/>
          </p:nvSpPr>
          <p:spPr>
            <a:xfrm>
              <a:off x="1539174" y="1666871"/>
              <a:ext cx="54" cy="299"/>
            </a:xfrm>
            <a:custGeom>
              <a:avLst/>
              <a:gdLst/>
              <a:ahLst/>
              <a:cxnLst/>
              <a:rect l="l" t="t" r="r" b="b"/>
              <a:pathLst>
                <a:path w="4" h="22" extrusionOk="0">
                  <a:moveTo>
                    <a:pt x="0" y="0"/>
                  </a:moveTo>
                  <a:lnTo>
                    <a:pt x="0" y="21"/>
                  </a:ln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98"/>
            <p:cNvSpPr/>
            <p:nvPr/>
          </p:nvSpPr>
          <p:spPr>
            <a:xfrm>
              <a:off x="1539174" y="166639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98"/>
            <p:cNvSpPr/>
            <p:nvPr/>
          </p:nvSpPr>
          <p:spPr>
            <a:xfrm>
              <a:off x="1485217" y="1683409"/>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98"/>
            <p:cNvSpPr/>
            <p:nvPr/>
          </p:nvSpPr>
          <p:spPr>
            <a:xfrm>
              <a:off x="1485407" y="168335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98"/>
            <p:cNvSpPr/>
            <p:nvPr/>
          </p:nvSpPr>
          <p:spPr>
            <a:xfrm>
              <a:off x="1480139" y="1687115"/>
              <a:ext cx="394" cy="339"/>
            </a:xfrm>
            <a:custGeom>
              <a:avLst/>
              <a:gdLst/>
              <a:ahLst/>
              <a:cxnLst/>
              <a:rect l="l" t="t" r="r" b="b"/>
              <a:pathLst>
                <a:path w="29" h="25" extrusionOk="0">
                  <a:moveTo>
                    <a:pt x="0" y="2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98"/>
            <p:cNvSpPr/>
            <p:nvPr/>
          </p:nvSpPr>
          <p:spPr>
            <a:xfrm>
              <a:off x="1539174" y="166505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98"/>
            <p:cNvSpPr/>
            <p:nvPr/>
          </p:nvSpPr>
          <p:spPr>
            <a:xfrm>
              <a:off x="1485556" y="168325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98"/>
            <p:cNvSpPr/>
            <p:nvPr/>
          </p:nvSpPr>
          <p:spPr>
            <a:xfrm>
              <a:off x="1483845" y="1684264"/>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98"/>
            <p:cNvSpPr/>
            <p:nvPr/>
          </p:nvSpPr>
          <p:spPr>
            <a:xfrm>
              <a:off x="1484646" y="1683789"/>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98"/>
            <p:cNvSpPr/>
            <p:nvPr/>
          </p:nvSpPr>
          <p:spPr>
            <a:xfrm>
              <a:off x="1484415" y="1683924"/>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98"/>
            <p:cNvSpPr/>
            <p:nvPr/>
          </p:nvSpPr>
          <p:spPr>
            <a:xfrm>
              <a:off x="1484130" y="1684115"/>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98"/>
            <p:cNvSpPr/>
            <p:nvPr/>
          </p:nvSpPr>
          <p:spPr>
            <a:xfrm>
              <a:off x="1485026" y="1683544"/>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98"/>
            <p:cNvSpPr/>
            <p:nvPr/>
          </p:nvSpPr>
          <p:spPr>
            <a:xfrm>
              <a:off x="1539309" y="1668392"/>
              <a:ext cx="68" cy="339"/>
            </a:xfrm>
            <a:custGeom>
              <a:avLst/>
              <a:gdLst/>
              <a:ahLst/>
              <a:cxnLst/>
              <a:rect l="l" t="t" r="r" b="b"/>
              <a:pathLst>
                <a:path w="5" h="25" extrusionOk="0">
                  <a:moveTo>
                    <a:pt x="1" y="0"/>
                  </a:moveTo>
                  <a:cubicBezTo>
                    <a:pt x="1" y="7"/>
                    <a:pt x="1" y="18"/>
                    <a:pt x="4" y="25"/>
                  </a:cubicBez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98"/>
            <p:cNvSpPr/>
            <p:nvPr/>
          </p:nvSpPr>
          <p:spPr>
            <a:xfrm>
              <a:off x="1539214" y="1667346"/>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98"/>
            <p:cNvSpPr/>
            <p:nvPr/>
          </p:nvSpPr>
          <p:spPr>
            <a:xfrm>
              <a:off x="1484836" y="1683639"/>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98"/>
            <p:cNvSpPr/>
            <p:nvPr/>
          </p:nvSpPr>
          <p:spPr>
            <a:xfrm>
              <a:off x="1485692" y="1683164"/>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98"/>
            <p:cNvSpPr/>
            <p:nvPr/>
          </p:nvSpPr>
          <p:spPr>
            <a:xfrm>
              <a:off x="1539269" y="166786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98"/>
            <p:cNvSpPr/>
            <p:nvPr/>
          </p:nvSpPr>
          <p:spPr>
            <a:xfrm>
              <a:off x="1485787" y="168316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98"/>
            <p:cNvSpPr/>
            <p:nvPr/>
          </p:nvSpPr>
          <p:spPr>
            <a:xfrm>
              <a:off x="1539269" y="1663300"/>
              <a:ext cx="54" cy="584"/>
            </a:xfrm>
            <a:custGeom>
              <a:avLst/>
              <a:gdLst/>
              <a:ahLst/>
              <a:cxnLst/>
              <a:rect l="l" t="t" r="r" b="b"/>
              <a:pathLst>
                <a:path w="4" h="43" extrusionOk="0">
                  <a:moveTo>
                    <a:pt x="4" y="0"/>
                  </a:moveTo>
                  <a:cubicBezTo>
                    <a:pt x="0" y="14"/>
                    <a:pt x="0" y="28"/>
                    <a:pt x="0" y="42"/>
                  </a:cubicBezTo>
                  <a:cubicBezTo>
                    <a:pt x="0" y="28"/>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98"/>
            <p:cNvSpPr/>
            <p:nvPr/>
          </p:nvSpPr>
          <p:spPr>
            <a:xfrm>
              <a:off x="1539269" y="166391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98"/>
            <p:cNvSpPr/>
            <p:nvPr/>
          </p:nvSpPr>
          <p:spPr>
            <a:xfrm>
              <a:off x="1529099" y="1659634"/>
              <a:ext cx="244" cy="68"/>
            </a:xfrm>
            <a:custGeom>
              <a:avLst/>
              <a:gdLst/>
              <a:ahLst/>
              <a:cxnLst/>
              <a:rect l="l" t="t" r="r" b="b"/>
              <a:pathLst>
                <a:path w="18" h="5" extrusionOk="0">
                  <a:moveTo>
                    <a:pt x="0" y="4"/>
                  </a:moveTo>
                  <a:cubicBezTo>
                    <a:pt x="4" y="1"/>
                    <a:pt x="11" y="1"/>
                    <a:pt x="18" y="1"/>
                  </a:cubicBezTo>
                  <a:cubicBezTo>
                    <a:pt x="11" y="1"/>
                    <a:pt x="4" y="1"/>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98"/>
            <p:cNvSpPr/>
            <p:nvPr/>
          </p:nvSpPr>
          <p:spPr>
            <a:xfrm>
              <a:off x="1482460" y="1685309"/>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98"/>
            <p:cNvSpPr/>
            <p:nvPr/>
          </p:nvSpPr>
          <p:spPr>
            <a:xfrm>
              <a:off x="1482840" y="168502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98"/>
            <p:cNvSpPr/>
            <p:nvPr/>
          </p:nvSpPr>
          <p:spPr>
            <a:xfrm>
              <a:off x="1481605" y="1685975"/>
              <a:ext cx="353" cy="244"/>
            </a:xfrm>
            <a:custGeom>
              <a:avLst/>
              <a:gdLst/>
              <a:ahLst/>
              <a:cxnLst/>
              <a:rect l="l" t="t" r="r" b="b"/>
              <a:pathLst>
                <a:path w="26" h="18" extrusionOk="0">
                  <a:moveTo>
                    <a:pt x="1"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98"/>
            <p:cNvSpPr/>
            <p:nvPr/>
          </p:nvSpPr>
          <p:spPr>
            <a:xfrm>
              <a:off x="1539214" y="1664672"/>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98"/>
            <p:cNvSpPr/>
            <p:nvPr/>
          </p:nvSpPr>
          <p:spPr>
            <a:xfrm>
              <a:off x="1539214" y="1664291"/>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98"/>
            <p:cNvSpPr/>
            <p:nvPr/>
          </p:nvSpPr>
          <p:spPr>
            <a:xfrm>
              <a:off x="1479568" y="1687536"/>
              <a:ext cx="434" cy="394"/>
            </a:xfrm>
            <a:custGeom>
              <a:avLst/>
              <a:gdLst/>
              <a:ahLst/>
              <a:cxnLst/>
              <a:rect l="l" t="t" r="r" b="b"/>
              <a:pathLst>
                <a:path w="32" h="29" extrusionOk="0">
                  <a:moveTo>
                    <a:pt x="0" y="29"/>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98"/>
            <p:cNvSpPr/>
            <p:nvPr/>
          </p:nvSpPr>
          <p:spPr>
            <a:xfrm>
              <a:off x="1485882" y="1683123"/>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98"/>
            <p:cNvSpPr/>
            <p:nvPr/>
          </p:nvSpPr>
          <p:spPr>
            <a:xfrm>
              <a:off x="1486167" y="1683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98"/>
            <p:cNvSpPr/>
            <p:nvPr/>
          </p:nvSpPr>
          <p:spPr>
            <a:xfrm>
              <a:off x="1485977" y="1683123"/>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98"/>
            <p:cNvSpPr/>
            <p:nvPr/>
          </p:nvSpPr>
          <p:spPr>
            <a:xfrm>
              <a:off x="1481184" y="1686301"/>
              <a:ext cx="339" cy="299"/>
            </a:xfrm>
            <a:custGeom>
              <a:avLst/>
              <a:gdLst/>
              <a:ahLst/>
              <a:cxnLst/>
              <a:rect l="l" t="t" r="r" b="b"/>
              <a:pathLst>
                <a:path w="25" h="22" extrusionOk="0">
                  <a:moveTo>
                    <a:pt x="0"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98"/>
            <p:cNvSpPr/>
            <p:nvPr/>
          </p:nvSpPr>
          <p:spPr>
            <a:xfrm>
              <a:off x="1486031" y="16830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98"/>
            <p:cNvSpPr/>
            <p:nvPr/>
          </p:nvSpPr>
          <p:spPr>
            <a:xfrm>
              <a:off x="1486072" y="168306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98"/>
            <p:cNvSpPr/>
            <p:nvPr/>
          </p:nvSpPr>
          <p:spPr>
            <a:xfrm>
              <a:off x="1480654" y="1686681"/>
              <a:ext cx="394" cy="353"/>
            </a:xfrm>
            <a:custGeom>
              <a:avLst/>
              <a:gdLst/>
              <a:ahLst/>
              <a:cxnLst/>
              <a:rect l="l" t="t" r="r" b="b"/>
              <a:pathLst>
                <a:path w="29" h="26" extrusionOk="0">
                  <a:moveTo>
                    <a:pt x="1" y="2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98"/>
            <p:cNvSpPr/>
            <p:nvPr/>
          </p:nvSpPr>
          <p:spPr>
            <a:xfrm>
              <a:off x="1483221" y="1684739"/>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98"/>
            <p:cNvSpPr/>
            <p:nvPr/>
          </p:nvSpPr>
          <p:spPr>
            <a:xfrm>
              <a:off x="1539364" y="1668962"/>
              <a:ext cx="54" cy="339"/>
            </a:xfrm>
            <a:custGeom>
              <a:avLst/>
              <a:gdLst/>
              <a:ahLst/>
              <a:cxnLst/>
              <a:rect l="l" t="t" r="r" b="b"/>
              <a:pathLst>
                <a:path w="4" h="25" extrusionOk="0">
                  <a:moveTo>
                    <a:pt x="0" y="0"/>
                  </a:moveTo>
                  <a:cubicBezTo>
                    <a:pt x="0" y="7"/>
                    <a:pt x="4" y="14"/>
                    <a:pt x="4"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98"/>
            <p:cNvSpPr/>
            <p:nvPr/>
          </p:nvSpPr>
          <p:spPr>
            <a:xfrm>
              <a:off x="1483560" y="1684495"/>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98"/>
            <p:cNvSpPr/>
            <p:nvPr/>
          </p:nvSpPr>
          <p:spPr>
            <a:xfrm>
              <a:off x="1539459" y="1669532"/>
              <a:ext cx="54" cy="339"/>
            </a:xfrm>
            <a:custGeom>
              <a:avLst/>
              <a:gdLst/>
              <a:ahLst/>
              <a:cxnLst/>
              <a:rect l="l" t="t" r="r" b="b"/>
              <a:pathLst>
                <a:path w="4" h="25" extrusionOk="0">
                  <a:moveTo>
                    <a:pt x="0" y="0"/>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98"/>
            <p:cNvSpPr/>
            <p:nvPr/>
          </p:nvSpPr>
          <p:spPr>
            <a:xfrm>
              <a:off x="1979940" y="1694338"/>
              <a:ext cx="92083" cy="65769"/>
            </a:xfrm>
            <a:custGeom>
              <a:avLst/>
              <a:gdLst/>
              <a:ahLst/>
              <a:cxnLst/>
              <a:rect l="l" t="t" r="r" b="b"/>
              <a:pathLst>
                <a:path w="6782" h="4844" extrusionOk="0">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98"/>
            <p:cNvSpPr/>
            <p:nvPr/>
          </p:nvSpPr>
          <p:spPr>
            <a:xfrm>
              <a:off x="2067501" y="1729043"/>
              <a:ext cx="4956" cy="3069"/>
            </a:xfrm>
            <a:custGeom>
              <a:avLst/>
              <a:gdLst/>
              <a:ahLst/>
              <a:cxnLst/>
              <a:rect l="l" t="t" r="r" b="b"/>
              <a:pathLst>
                <a:path w="365" h="226" extrusionOk="0">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98"/>
            <p:cNvSpPr/>
            <p:nvPr/>
          </p:nvSpPr>
          <p:spPr>
            <a:xfrm>
              <a:off x="1993626" y="1750237"/>
              <a:ext cx="68" cy="149"/>
            </a:xfrm>
            <a:custGeom>
              <a:avLst/>
              <a:gdLst/>
              <a:ahLst/>
              <a:cxnLst/>
              <a:rect l="l" t="t" r="r" b="b"/>
              <a:pathLst>
                <a:path w="5" h="11"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98"/>
            <p:cNvSpPr/>
            <p:nvPr/>
          </p:nvSpPr>
          <p:spPr>
            <a:xfrm>
              <a:off x="1993870" y="1750767"/>
              <a:ext cx="204" cy="394"/>
            </a:xfrm>
            <a:custGeom>
              <a:avLst/>
              <a:gdLst/>
              <a:ahLst/>
              <a:cxnLst/>
              <a:rect l="l" t="t" r="r" b="b"/>
              <a:pathLst>
                <a:path w="15" h="29" extrusionOk="0">
                  <a:moveTo>
                    <a:pt x="14" y="28"/>
                  </a:moveTo>
                  <a:lnTo>
                    <a:pt x="14"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98"/>
            <p:cNvSpPr/>
            <p:nvPr/>
          </p:nvSpPr>
          <p:spPr>
            <a:xfrm>
              <a:off x="1993490" y="174976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98"/>
            <p:cNvSpPr/>
            <p:nvPr/>
          </p:nvSpPr>
          <p:spPr>
            <a:xfrm>
              <a:off x="1993490" y="1749898"/>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98"/>
            <p:cNvSpPr/>
            <p:nvPr/>
          </p:nvSpPr>
          <p:spPr>
            <a:xfrm>
              <a:off x="1993436" y="1749667"/>
              <a:ext cx="14" cy="109"/>
            </a:xfrm>
            <a:custGeom>
              <a:avLst/>
              <a:gdLst/>
              <a:ahLst/>
              <a:cxnLst/>
              <a:rect l="l" t="t" r="r" b="b"/>
              <a:pathLst>
                <a:path w="1" h="8" extrusionOk="0">
                  <a:moveTo>
                    <a:pt x="1" y="7"/>
                  </a:moveTo>
                  <a:lnTo>
                    <a:pt x="1" y="0"/>
                  </a:ln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98"/>
            <p:cNvSpPr/>
            <p:nvPr/>
          </p:nvSpPr>
          <p:spPr>
            <a:xfrm>
              <a:off x="1983552" y="1708690"/>
              <a:ext cx="68" cy="68"/>
            </a:xfrm>
            <a:custGeom>
              <a:avLst/>
              <a:gdLst/>
              <a:ahLst/>
              <a:cxnLst/>
              <a:rect l="l" t="t" r="r" b="b"/>
              <a:pathLst>
                <a:path w="5" h="5" extrusionOk="0">
                  <a:moveTo>
                    <a:pt x="1" y="1"/>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98"/>
            <p:cNvSpPr/>
            <p:nvPr/>
          </p:nvSpPr>
          <p:spPr>
            <a:xfrm>
              <a:off x="1993721" y="1750481"/>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98"/>
            <p:cNvSpPr/>
            <p:nvPr/>
          </p:nvSpPr>
          <p:spPr>
            <a:xfrm>
              <a:off x="1993531" y="1750047"/>
              <a:ext cx="68" cy="109"/>
            </a:xfrm>
            <a:custGeom>
              <a:avLst/>
              <a:gdLst/>
              <a:ahLst/>
              <a:cxnLst/>
              <a:rect l="l" t="t" r="r" b="b"/>
              <a:pathLst>
                <a:path w="5" h="8" extrusionOk="0">
                  <a:moveTo>
                    <a:pt x="4"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98"/>
            <p:cNvSpPr/>
            <p:nvPr/>
          </p:nvSpPr>
          <p:spPr>
            <a:xfrm>
              <a:off x="1983647" y="1708500"/>
              <a:ext cx="204" cy="204"/>
            </a:xfrm>
            <a:custGeom>
              <a:avLst/>
              <a:gdLst/>
              <a:ahLst/>
              <a:cxnLst/>
              <a:rect l="l" t="t" r="r" b="b"/>
              <a:pathLst>
                <a:path w="15" h="15" extrusionOk="0">
                  <a:moveTo>
                    <a:pt x="15" y="1"/>
                  </a:moveTo>
                  <a:cubicBezTo>
                    <a:pt x="11" y="4"/>
                    <a:pt x="8" y="11"/>
                    <a:pt x="1" y="15"/>
                  </a:cubicBezTo>
                  <a:cubicBezTo>
                    <a:pt x="8" y="11"/>
                    <a:pt x="11" y="4"/>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98"/>
            <p:cNvSpPr/>
            <p:nvPr/>
          </p:nvSpPr>
          <p:spPr>
            <a:xfrm>
              <a:off x="2035703" y="1698520"/>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98"/>
            <p:cNvSpPr/>
            <p:nvPr/>
          </p:nvSpPr>
          <p:spPr>
            <a:xfrm>
              <a:off x="2065505" y="1706314"/>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98"/>
            <p:cNvSpPr/>
            <p:nvPr/>
          </p:nvSpPr>
          <p:spPr>
            <a:xfrm>
              <a:off x="2066266" y="1706409"/>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98"/>
            <p:cNvSpPr/>
            <p:nvPr/>
          </p:nvSpPr>
          <p:spPr>
            <a:xfrm>
              <a:off x="2067257" y="170646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98"/>
            <p:cNvSpPr/>
            <p:nvPr/>
          </p:nvSpPr>
          <p:spPr>
            <a:xfrm>
              <a:off x="2068357" y="170650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98"/>
            <p:cNvSpPr/>
            <p:nvPr/>
          </p:nvSpPr>
          <p:spPr>
            <a:xfrm>
              <a:off x="2071819" y="17064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98"/>
            <p:cNvSpPr/>
            <p:nvPr/>
          </p:nvSpPr>
          <p:spPr>
            <a:xfrm>
              <a:off x="2145164" y="1665201"/>
              <a:ext cx="22919" cy="11663"/>
            </a:xfrm>
            <a:custGeom>
              <a:avLst/>
              <a:gdLst/>
              <a:ahLst/>
              <a:cxnLst/>
              <a:rect l="l" t="t" r="r" b="b"/>
              <a:pathLst>
                <a:path w="1688" h="859" extrusionOk="0">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98"/>
            <p:cNvSpPr/>
            <p:nvPr/>
          </p:nvSpPr>
          <p:spPr>
            <a:xfrm>
              <a:off x="2165463" y="166871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98"/>
            <p:cNvSpPr/>
            <p:nvPr/>
          </p:nvSpPr>
          <p:spPr>
            <a:xfrm>
              <a:off x="2165028" y="1668908"/>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98"/>
            <p:cNvSpPr/>
            <p:nvPr/>
          </p:nvSpPr>
          <p:spPr>
            <a:xfrm>
              <a:off x="2167880" y="1666776"/>
              <a:ext cx="204" cy="149"/>
            </a:xfrm>
            <a:custGeom>
              <a:avLst/>
              <a:gdLst/>
              <a:ahLst/>
              <a:cxnLst/>
              <a:rect l="l" t="t" r="r" b="b"/>
              <a:pathLst>
                <a:path w="15" h="11" extrusionOk="0">
                  <a:moveTo>
                    <a:pt x="1" y="11"/>
                  </a:moveTo>
                  <a:lnTo>
                    <a:pt x="15"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98"/>
            <p:cNvSpPr/>
            <p:nvPr/>
          </p:nvSpPr>
          <p:spPr>
            <a:xfrm>
              <a:off x="2167404" y="1667197"/>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98"/>
            <p:cNvSpPr/>
            <p:nvPr/>
          </p:nvSpPr>
          <p:spPr>
            <a:xfrm>
              <a:off x="2151437" y="1676701"/>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98"/>
            <p:cNvSpPr/>
            <p:nvPr/>
          </p:nvSpPr>
          <p:spPr>
            <a:xfrm>
              <a:off x="2152917" y="1676470"/>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98"/>
            <p:cNvSpPr/>
            <p:nvPr/>
          </p:nvSpPr>
          <p:spPr>
            <a:xfrm>
              <a:off x="2152198" y="1676606"/>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98"/>
            <p:cNvSpPr/>
            <p:nvPr/>
          </p:nvSpPr>
          <p:spPr>
            <a:xfrm>
              <a:off x="2150962" y="167685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98"/>
            <p:cNvSpPr/>
            <p:nvPr/>
          </p:nvSpPr>
          <p:spPr>
            <a:xfrm>
              <a:off x="2154913" y="1676036"/>
              <a:ext cx="299" cy="109"/>
            </a:xfrm>
            <a:custGeom>
              <a:avLst/>
              <a:gdLst/>
              <a:ahLst/>
              <a:cxnLst/>
              <a:rect l="l" t="t" r="r" b="b"/>
              <a:pathLst>
                <a:path w="22" h="8" extrusionOk="0">
                  <a:moveTo>
                    <a:pt x="2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98"/>
            <p:cNvSpPr/>
            <p:nvPr/>
          </p:nvSpPr>
          <p:spPr>
            <a:xfrm>
              <a:off x="2153528" y="1676375"/>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98"/>
            <p:cNvSpPr/>
            <p:nvPr/>
          </p:nvSpPr>
          <p:spPr>
            <a:xfrm>
              <a:off x="2154098" y="1676280"/>
              <a:ext cx="258" cy="54"/>
            </a:xfrm>
            <a:custGeom>
              <a:avLst/>
              <a:gdLst/>
              <a:ahLst/>
              <a:cxnLst/>
              <a:rect l="l" t="t" r="r" b="b"/>
              <a:pathLst>
                <a:path w="19" h="4" extrusionOk="0">
                  <a:moveTo>
                    <a:pt x="1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98"/>
            <p:cNvSpPr/>
            <p:nvPr/>
          </p:nvSpPr>
          <p:spPr>
            <a:xfrm>
              <a:off x="2154533" y="1676131"/>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98"/>
            <p:cNvSpPr/>
            <p:nvPr/>
          </p:nvSpPr>
          <p:spPr>
            <a:xfrm>
              <a:off x="2164703" y="1669098"/>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98"/>
            <p:cNvSpPr/>
            <p:nvPr/>
          </p:nvSpPr>
          <p:spPr>
            <a:xfrm>
              <a:off x="2145450" y="1667387"/>
              <a:ext cx="1018" cy="109"/>
            </a:xfrm>
            <a:custGeom>
              <a:avLst/>
              <a:gdLst/>
              <a:ahLst/>
              <a:cxnLst/>
              <a:rect l="l" t="t" r="r" b="b"/>
              <a:pathLst>
                <a:path w="75" h="8" extrusionOk="0">
                  <a:moveTo>
                    <a:pt x="1" y="1"/>
                  </a:moveTo>
                  <a:lnTo>
                    <a:pt x="74"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98"/>
            <p:cNvSpPr/>
            <p:nvPr/>
          </p:nvSpPr>
          <p:spPr>
            <a:xfrm>
              <a:off x="2166888" y="1665201"/>
              <a:ext cx="299" cy="149"/>
            </a:xfrm>
            <a:custGeom>
              <a:avLst/>
              <a:gdLst/>
              <a:ahLst/>
              <a:cxnLst/>
              <a:rect l="l" t="t" r="r" b="b"/>
              <a:pathLst>
                <a:path w="22" h="11" extrusionOk="0">
                  <a:moveTo>
                    <a:pt x="0" y="11"/>
                  </a:moveTo>
                  <a:lnTo>
                    <a:pt x="18" y="0"/>
                  </a:lnTo>
                  <a:lnTo>
                    <a:pt x="21" y="7"/>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98"/>
            <p:cNvSpPr/>
            <p:nvPr/>
          </p:nvSpPr>
          <p:spPr>
            <a:xfrm>
              <a:off x="2146590" y="1667482"/>
              <a:ext cx="964" cy="68"/>
            </a:xfrm>
            <a:custGeom>
              <a:avLst/>
              <a:gdLst/>
              <a:ahLst/>
              <a:cxnLst/>
              <a:rect l="l" t="t" r="r" b="b"/>
              <a:pathLst>
                <a:path w="71" h="5" extrusionOk="0">
                  <a:moveTo>
                    <a:pt x="7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98"/>
            <p:cNvSpPr/>
            <p:nvPr/>
          </p:nvSpPr>
          <p:spPr>
            <a:xfrm>
              <a:off x="2167174" y="1665296"/>
              <a:ext cx="720" cy="1154"/>
            </a:xfrm>
            <a:custGeom>
              <a:avLst/>
              <a:gdLst/>
              <a:ahLst/>
              <a:cxnLst/>
              <a:rect l="l" t="t" r="r" b="b"/>
              <a:pathLst>
                <a:path w="53" h="85" extrusionOk="0">
                  <a:moveTo>
                    <a:pt x="0" y="0"/>
                  </a:moveTo>
                  <a:cubicBezTo>
                    <a:pt x="14" y="21"/>
                    <a:pt x="35" y="53"/>
                    <a:pt x="53" y="85"/>
                  </a:cubicBezTo>
                  <a:cubicBezTo>
                    <a:pt x="35" y="53"/>
                    <a:pt x="18" y="2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98"/>
            <p:cNvSpPr/>
            <p:nvPr/>
          </p:nvSpPr>
          <p:spPr>
            <a:xfrm>
              <a:off x="2167934" y="1666532"/>
              <a:ext cx="149" cy="258"/>
            </a:xfrm>
            <a:custGeom>
              <a:avLst/>
              <a:gdLst/>
              <a:ahLst/>
              <a:cxnLst/>
              <a:rect l="l" t="t" r="r" b="b"/>
              <a:pathLst>
                <a:path w="11" h="19" extrusionOk="0">
                  <a:moveTo>
                    <a:pt x="11" y="18"/>
                  </a:moveTo>
                  <a:lnTo>
                    <a:pt x="11" y="1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98"/>
            <p:cNvSpPr/>
            <p:nvPr/>
          </p:nvSpPr>
          <p:spPr>
            <a:xfrm>
              <a:off x="2167119" y="1665201"/>
              <a:ext cx="109" cy="109"/>
            </a:xfrm>
            <a:custGeom>
              <a:avLst/>
              <a:gdLst/>
              <a:ahLst/>
              <a:cxnLst/>
              <a:rect l="l" t="t" r="r" b="b"/>
              <a:pathLst>
                <a:path w="8" h="8" extrusionOk="0">
                  <a:moveTo>
                    <a:pt x="1" y="0"/>
                  </a:moveTo>
                  <a:lnTo>
                    <a:pt x="1" y="0"/>
                  </a:ln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98"/>
            <p:cNvSpPr/>
            <p:nvPr/>
          </p:nvSpPr>
          <p:spPr>
            <a:xfrm>
              <a:off x="2196637" y="1711826"/>
              <a:ext cx="45172" cy="43706"/>
            </a:xfrm>
            <a:custGeom>
              <a:avLst/>
              <a:gdLst/>
              <a:ahLst/>
              <a:cxnLst/>
              <a:rect l="l" t="t" r="r" b="b"/>
              <a:pathLst>
                <a:path w="3327" h="3219" extrusionOk="0">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98"/>
            <p:cNvSpPr/>
            <p:nvPr/>
          </p:nvSpPr>
          <p:spPr>
            <a:xfrm>
              <a:off x="2220411" y="1765512"/>
              <a:ext cx="17176" cy="3557"/>
            </a:xfrm>
            <a:custGeom>
              <a:avLst/>
              <a:gdLst/>
              <a:ahLst/>
              <a:cxnLst/>
              <a:rect l="l" t="t" r="r" b="b"/>
              <a:pathLst>
                <a:path w="1265" h="262" extrusionOk="0">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98"/>
            <p:cNvSpPr/>
            <p:nvPr/>
          </p:nvSpPr>
          <p:spPr>
            <a:xfrm>
              <a:off x="2239039" y="1718289"/>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98"/>
            <p:cNvSpPr/>
            <p:nvPr/>
          </p:nvSpPr>
          <p:spPr>
            <a:xfrm>
              <a:off x="2241701" y="1713591"/>
              <a:ext cx="68" cy="489"/>
            </a:xfrm>
            <a:custGeom>
              <a:avLst/>
              <a:gdLst/>
              <a:ahLst/>
              <a:cxnLst/>
              <a:rect l="l" t="t" r="r" b="b"/>
              <a:pathLst>
                <a:path w="5" h="36" extrusionOk="0">
                  <a:moveTo>
                    <a:pt x="1" y="0"/>
                  </a:moveTo>
                  <a:cubicBezTo>
                    <a:pt x="1" y="11"/>
                    <a:pt x="1" y="25"/>
                    <a:pt x="4" y="35"/>
                  </a:cubicBezTo>
                  <a:cubicBezTo>
                    <a:pt x="1" y="25"/>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98"/>
            <p:cNvSpPr/>
            <p:nvPr/>
          </p:nvSpPr>
          <p:spPr>
            <a:xfrm>
              <a:off x="2239515" y="1717529"/>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98"/>
            <p:cNvSpPr/>
            <p:nvPr/>
          </p:nvSpPr>
          <p:spPr>
            <a:xfrm>
              <a:off x="2241415" y="1712397"/>
              <a:ext cx="109" cy="394"/>
            </a:xfrm>
            <a:custGeom>
              <a:avLst/>
              <a:gdLst/>
              <a:ahLst/>
              <a:cxnLst/>
              <a:rect l="l" t="t" r="r" b="b"/>
              <a:pathLst>
                <a:path w="8" h="29" extrusionOk="0">
                  <a:moveTo>
                    <a:pt x="1" y="1"/>
                  </a:moveTo>
                  <a:cubicBezTo>
                    <a:pt x="4" y="11"/>
                    <a:pt x="8" y="22"/>
                    <a:pt x="8" y="29"/>
                  </a:cubicBezTo>
                  <a:cubicBezTo>
                    <a:pt x="8"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98"/>
            <p:cNvSpPr/>
            <p:nvPr/>
          </p:nvSpPr>
          <p:spPr>
            <a:xfrm>
              <a:off x="2241415" y="1712166"/>
              <a:ext cx="14" cy="109"/>
            </a:xfrm>
            <a:custGeom>
              <a:avLst/>
              <a:gdLst/>
              <a:ahLst/>
              <a:cxnLst/>
              <a:rect l="l" t="t" r="r" b="b"/>
              <a:pathLst>
                <a:path w="1" h="8" extrusionOk="0">
                  <a:moveTo>
                    <a:pt x="1" y="7"/>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98"/>
            <p:cNvSpPr/>
            <p:nvPr/>
          </p:nvSpPr>
          <p:spPr>
            <a:xfrm>
              <a:off x="2239324" y="1717963"/>
              <a:ext cx="109" cy="149"/>
            </a:xfrm>
            <a:custGeom>
              <a:avLst/>
              <a:gdLst/>
              <a:ahLst/>
              <a:cxnLst/>
              <a:rect l="l" t="t" r="r" b="b"/>
              <a:pathLst>
                <a:path w="8" h="11" extrusionOk="0">
                  <a:moveTo>
                    <a:pt x="8" y="0"/>
                  </a:moveTo>
                  <a:lnTo>
                    <a:pt x="8" y="0"/>
                  </a:lnTo>
                  <a:cubicBezTo>
                    <a:pt x="4" y="4"/>
                    <a:pt x="4" y="7"/>
                    <a:pt x="1" y="11"/>
                  </a:cubicBez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98"/>
            <p:cNvSpPr/>
            <p:nvPr/>
          </p:nvSpPr>
          <p:spPr>
            <a:xfrm>
              <a:off x="2238618" y="1718764"/>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98"/>
            <p:cNvSpPr/>
            <p:nvPr/>
          </p:nvSpPr>
          <p:spPr>
            <a:xfrm>
              <a:off x="2241605" y="1713062"/>
              <a:ext cx="68" cy="353"/>
            </a:xfrm>
            <a:custGeom>
              <a:avLst/>
              <a:gdLst/>
              <a:ahLst/>
              <a:cxnLst/>
              <a:rect l="l" t="t" r="r" b="b"/>
              <a:pathLst>
                <a:path w="5" h="26" extrusionOk="0">
                  <a:moveTo>
                    <a:pt x="1" y="1"/>
                  </a:moveTo>
                  <a:cubicBezTo>
                    <a:pt x="1" y="8"/>
                    <a:pt x="4" y="15"/>
                    <a:pt x="4" y="25"/>
                  </a:cubicBezTo>
                  <a:cubicBezTo>
                    <a:pt x="4"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98"/>
            <p:cNvSpPr/>
            <p:nvPr/>
          </p:nvSpPr>
          <p:spPr>
            <a:xfrm>
              <a:off x="2196637" y="1727427"/>
              <a:ext cx="1398" cy="2620"/>
            </a:xfrm>
            <a:custGeom>
              <a:avLst/>
              <a:gdLst/>
              <a:ahLst/>
              <a:cxnLst/>
              <a:rect l="l" t="t" r="r" b="b"/>
              <a:pathLst>
                <a:path w="103" h="193" extrusionOk="0">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98"/>
            <p:cNvSpPr/>
            <p:nvPr/>
          </p:nvSpPr>
          <p:spPr>
            <a:xfrm>
              <a:off x="2199054" y="1726762"/>
              <a:ext cx="68" cy="122"/>
            </a:xfrm>
            <a:custGeom>
              <a:avLst/>
              <a:gdLst/>
              <a:ahLst/>
              <a:cxnLst/>
              <a:rect l="l" t="t" r="r" b="b"/>
              <a:pathLst>
                <a:path w="5" h="9" extrusionOk="0">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98"/>
            <p:cNvSpPr/>
            <p:nvPr/>
          </p:nvSpPr>
          <p:spPr>
            <a:xfrm>
              <a:off x="2199447" y="1726178"/>
              <a:ext cx="81" cy="122"/>
            </a:xfrm>
            <a:custGeom>
              <a:avLst/>
              <a:gdLst/>
              <a:ahLst/>
              <a:cxnLst/>
              <a:rect l="l" t="t" r="r" b="b"/>
              <a:pathLst>
                <a:path w="6" h="9" extrusionOk="0">
                  <a:moveTo>
                    <a:pt x="5" y="0"/>
                  </a:moveTo>
                  <a:cubicBezTo>
                    <a:pt x="5" y="0"/>
                    <a:pt x="5" y="0"/>
                    <a:pt x="4" y="1"/>
                  </a:cubicBezTo>
                  <a:cubicBezTo>
                    <a:pt x="0" y="5"/>
                    <a:pt x="0" y="5"/>
                    <a:pt x="0" y="8"/>
                  </a:cubicBezTo>
                  <a:cubicBezTo>
                    <a:pt x="0" y="5"/>
                    <a:pt x="5" y="0"/>
                    <a:pt x="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98"/>
            <p:cNvSpPr/>
            <p:nvPr/>
          </p:nvSpPr>
          <p:spPr>
            <a:xfrm>
              <a:off x="2199542" y="172594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98"/>
            <p:cNvSpPr/>
            <p:nvPr/>
          </p:nvSpPr>
          <p:spPr>
            <a:xfrm>
              <a:off x="2199257" y="1726463"/>
              <a:ext cx="109" cy="122"/>
            </a:xfrm>
            <a:custGeom>
              <a:avLst/>
              <a:gdLst/>
              <a:ahLst/>
              <a:cxnLst/>
              <a:rect l="l" t="t" r="r" b="b"/>
              <a:pathLst>
                <a:path w="8" h="9" extrusionOk="0">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98"/>
            <p:cNvSpPr/>
            <p:nvPr/>
          </p:nvSpPr>
          <p:spPr>
            <a:xfrm>
              <a:off x="2200534" y="172381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98"/>
            <p:cNvSpPr/>
            <p:nvPr/>
          </p:nvSpPr>
          <p:spPr>
            <a:xfrm>
              <a:off x="2198728" y="1727033"/>
              <a:ext cx="163" cy="68"/>
            </a:xfrm>
            <a:custGeom>
              <a:avLst/>
              <a:gdLst/>
              <a:ahLst/>
              <a:cxnLst/>
              <a:rect l="l" t="t" r="r" b="b"/>
              <a:pathLst>
                <a:path w="12" h="5" extrusionOk="0">
                  <a:moveTo>
                    <a:pt x="11" y="0"/>
                  </a:moveTo>
                  <a:cubicBezTo>
                    <a:pt x="9" y="0"/>
                    <a:pt x="4" y="5"/>
                    <a:pt x="1" y="5"/>
                  </a:cubicBezTo>
                  <a:cubicBezTo>
                    <a:pt x="4" y="5"/>
                    <a:pt x="8" y="1"/>
                    <a:pt x="11" y="1"/>
                  </a:cubicBezTo>
                  <a:cubicBezTo>
                    <a:pt x="11" y="0"/>
                    <a:pt x="11" y="0"/>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98"/>
            <p:cNvSpPr/>
            <p:nvPr/>
          </p:nvSpPr>
          <p:spPr>
            <a:xfrm>
              <a:off x="2198348" y="1727277"/>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98"/>
            <p:cNvSpPr/>
            <p:nvPr/>
          </p:nvSpPr>
          <p:spPr>
            <a:xfrm>
              <a:off x="2202733" y="1720149"/>
              <a:ext cx="109" cy="299"/>
            </a:xfrm>
            <a:custGeom>
              <a:avLst/>
              <a:gdLst/>
              <a:ahLst/>
              <a:cxnLst/>
              <a:rect l="l" t="t" r="r" b="b"/>
              <a:pathLst>
                <a:path w="8" h="22" extrusionOk="0">
                  <a:moveTo>
                    <a:pt x="7" y="0"/>
                  </a:moveTo>
                  <a:cubicBezTo>
                    <a:pt x="4" y="7"/>
                    <a:pt x="4" y="14"/>
                    <a:pt x="0" y="21"/>
                  </a:cubicBez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98"/>
            <p:cNvSpPr/>
            <p:nvPr/>
          </p:nvSpPr>
          <p:spPr>
            <a:xfrm>
              <a:off x="2202489" y="1720624"/>
              <a:ext cx="163" cy="394"/>
            </a:xfrm>
            <a:custGeom>
              <a:avLst/>
              <a:gdLst/>
              <a:ahLst/>
              <a:cxnLst/>
              <a:rect l="l" t="t" r="r" b="b"/>
              <a:pathLst>
                <a:path w="12" h="29" extrusionOk="0">
                  <a:moveTo>
                    <a:pt x="1" y="28"/>
                  </a:moveTo>
                  <a:cubicBezTo>
                    <a:pt x="4" y="18"/>
                    <a:pt x="8" y="11"/>
                    <a:pt x="11" y="0"/>
                  </a:cubicBezTo>
                  <a:cubicBezTo>
                    <a:pt x="8" y="11"/>
                    <a:pt x="4"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98"/>
            <p:cNvSpPr/>
            <p:nvPr/>
          </p:nvSpPr>
          <p:spPr>
            <a:xfrm>
              <a:off x="2202163" y="1721154"/>
              <a:ext cx="204" cy="434"/>
            </a:xfrm>
            <a:custGeom>
              <a:avLst/>
              <a:gdLst/>
              <a:ahLst/>
              <a:cxnLst/>
              <a:rect l="l" t="t" r="r" b="b"/>
              <a:pathLst>
                <a:path w="15" h="32" extrusionOk="0">
                  <a:moveTo>
                    <a:pt x="14" y="0"/>
                  </a:moveTo>
                  <a:cubicBezTo>
                    <a:pt x="11" y="11"/>
                    <a:pt x="4" y="21"/>
                    <a:pt x="0" y="31"/>
                  </a:cubicBezTo>
                  <a:cubicBezTo>
                    <a:pt x="7" y="21"/>
                    <a:pt x="11" y="11"/>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98"/>
            <p:cNvSpPr/>
            <p:nvPr/>
          </p:nvSpPr>
          <p:spPr>
            <a:xfrm>
              <a:off x="2201402" y="172248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98"/>
            <p:cNvSpPr/>
            <p:nvPr/>
          </p:nvSpPr>
          <p:spPr>
            <a:xfrm>
              <a:off x="2201783" y="1721806"/>
              <a:ext cx="244" cy="394"/>
            </a:xfrm>
            <a:custGeom>
              <a:avLst/>
              <a:gdLst/>
              <a:ahLst/>
              <a:cxnLst/>
              <a:rect l="l" t="t" r="r" b="b"/>
              <a:pathLst>
                <a:path w="18" h="29" extrusionOk="0">
                  <a:moveTo>
                    <a:pt x="18" y="1"/>
                  </a:moveTo>
                  <a:cubicBezTo>
                    <a:pt x="14" y="8"/>
                    <a:pt x="7" y="19"/>
                    <a:pt x="0" y="29"/>
                  </a:cubicBezTo>
                  <a:cubicBezTo>
                    <a:pt x="7" y="19"/>
                    <a:pt x="14"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98"/>
            <p:cNvSpPr/>
            <p:nvPr/>
          </p:nvSpPr>
          <p:spPr>
            <a:xfrm>
              <a:off x="2200968" y="1723150"/>
              <a:ext cx="149" cy="299"/>
            </a:xfrm>
            <a:custGeom>
              <a:avLst/>
              <a:gdLst/>
              <a:ahLst/>
              <a:cxnLst/>
              <a:rect l="l" t="t" r="r" b="b"/>
              <a:pathLst>
                <a:path w="11" h="22" extrusionOk="0">
                  <a:moveTo>
                    <a:pt x="1" y="2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98"/>
            <p:cNvSpPr/>
            <p:nvPr/>
          </p:nvSpPr>
          <p:spPr>
            <a:xfrm>
              <a:off x="2226344" y="1713917"/>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98"/>
            <p:cNvSpPr/>
            <p:nvPr/>
          </p:nvSpPr>
          <p:spPr>
            <a:xfrm>
              <a:off x="2225964" y="1713917"/>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98"/>
            <p:cNvSpPr/>
            <p:nvPr/>
          </p:nvSpPr>
          <p:spPr>
            <a:xfrm>
              <a:off x="2225543" y="1713876"/>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98"/>
            <p:cNvSpPr/>
            <p:nvPr/>
          </p:nvSpPr>
          <p:spPr>
            <a:xfrm>
              <a:off x="2222882" y="17138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98"/>
            <p:cNvSpPr/>
            <p:nvPr/>
          </p:nvSpPr>
          <p:spPr>
            <a:xfrm>
              <a:off x="2226915" y="1714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98"/>
            <p:cNvSpPr/>
            <p:nvPr/>
          </p:nvSpPr>
          <p:spPr>
            <a:xfrm>
              <a:off x="2223588"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98"/>
            <p:cNvSpPr/>
            <p:nvPr/>
          </p:nvSpPr>
          <p:spPr>
            <a:xfrm>
              <a:off x="2225014" y="171382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98"/>
            <p:cNvSpPr/>
            <p:nvPr/>
          </p:nvSpPr>
          <p:spPr>
            <a:xfrm>
              <a:off x="2224824"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98"/>
            <p:cNvSpPr/>
            <p:nvPr/>
          </p:nvSpPr>
          <p:spPr>
            <a:xfrm>
              <a:off x="2226684" y="171397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98"/>
            <p:cNvSpPr/>
            <p:nvPr/>
          </p:nvSpPr>
          <p:spPr>
            <a:xfrm>
              <a:off x="2240845" y="1712206"/>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98"/>
            <p:cNvSpPr/>
            <p:nvPr/>
          </p:nvSpPr>
          <p:spPr>
            <a:xfrm>
              <a:off x="2240370" y="1712301"/>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98"/>
            <p:cNvSpPr/>
            <p:nvPr/>
          </p:nvSpPr>
          <p:spPr>
            <a:xfrm>
              <a:off x="2241225" y="1712166"/>
              <a:ext cx="163" cy="14"/>
            </a:xfrm>
            <a:custGeom>
              <a:avLst/>
              <a:gdLst/>
              <a:ahLst/>
              <a:cxnLst/>
              <a:rect l="l" t="t" r="r" b="b"/>
              <a:pathLst>
                <a:path w="12" h="1" extrusionOk="0">
                  <a:moveTo>
                    <a:pt x="11" y="0"/>
                  </a:moveTo>
                  <a:lnTo>
                    <a:pt x="1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98"/>
            <p:cNvSpPr/>
            <p:nvPr/>
          </p:nvSpPr>
          <p:spPr>
            <a:xfrm>
              <a:off x="2239379" y="1712682"/>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98"/>
            <p:cNvSpPr/>
            <p:nvPr/>
          </p:nvSpPr>
          <p:spPr>
            <a:xfrm>
              <a:off x="2240044" y="1712397"/>
              <a:ext cx="244" cy="68"/>
            </a:xfrm>
            <a:custGeom>
              <a:avLst/>
              <a:gdLst/>
              <a:ahLst/>
              <a:cxnLst/>
              <a:rect l="l" t="t" r="r" b="b"/>
              <a:pathLst>
                <a:path w="18" h="5" extrusionOk="0">
                  <a:moveTo>
                    <a:pt x="1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98"/>
            <p:cNvSpPr/>
            <p:nvPr/>
          </p:nvSpPr>
          <p:spPr>
            <a:xfrm>
              <a:off x="2227159" y="1714067"/>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98"/>
            <p:cNvSpPr/>
            <p:nvPr/>
          </p:nvSpPr>
          <p:spPr>
            <a:xfrm>
              <a:off x="2239800" y="1712492"/>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98"/>
            <p:cNvSpPr/>
            <p:nvPr/>
          </p:nvSpPr>
          <p:spPr>
            <a:xfrm>
              <a:off x="2239569" y="1712587"/>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98"/>
            <p:cNvSpPr/>
            <p:nvPr/>
          </p:nvSpPr>
          <p:spPr>
            <a:xfrm>
              <a:off x="2223873"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98"/>
            <p:cNvSpPr/>
            <p:nvPr/>
          </p:nvSpPr>
          <p:spPr>
            <a:xfrm>
              <a:off x="2218320" y="1714067"/>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98"/>
            <p:cNvSpPr/>
            <p:nvPr/>
          </p:nvSpPr>
          <p:spPr>
            <a:xfrm>
              <a:off x="2221742" y="171382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98"/>
            <p:cNvSpPr/>
            <p:nvPr/>
          </p:nvSpPr>
          <p:spPr>
            <a:xfrm>
              <a:off x="2236188" y="1713157"/>
              <a:ext cx="3245" cy="2349"/>
            </a:xfrm>
            <a:custGeom>
              <a:avLst/>
              <a:gdLst/>
              <a:ahLst/>
              <a:cxnLst/>
              <a:rect l="l" t="t" r="r" b="b"/>
              <a:pathLst>
                <a:path w="239" h="173" extrusionOk="0">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98"/>
            <p:cNvSpPr/>
            <p:nvPr/>
          </p:nvSpPr>
          <p:spPr>
            <a:xfrm>
              <a:off x="2218985" y="1713972"/>
              <a:ext cx="625" cy="54"/>
            </a:xfrm>
            <a:custGeom>
              <a:avLst/>
              <a:gdLst/>
              <a:ahLst/>
              <a:cxnLst/>
              <a:rect l="l" t="t" r="r" b="b"/>
              <a:pathLst>
                <a:path w="46" h="4" extrusionOk="0">
                  <a:moveTo>
                    <a:pt x="46"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98"/>
            <p:cNvSpPr/>
            <p:nvPr/>
          </p:nvSpPr>
          <p:spPr>
            <a:xfrm>
              <a:off x="2219977" y="1713917"/>
              <a:ext cx="543" cy="14"/>
            </a:xfrm>
            <a:custGeom>
              <a:avLst/>
              <a:gdLst/>
              <a:ahLst/>
              <a:cxnLst/>
              <a:rect l="l" t="t" r="r" b="b"/>
              <a:pathLst>
                <a:path w="40" h="1" extrusionOk="0">
                  <a:moveTo>
                    <a:pt x="3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98"/>
            <p:cNvSpPr/>
            <p:nvPr/>
          </p:nvSpPr>
          <p:spPr>
            <a:xfrm>
              <a:off x="2220886" y="1713876"/>
              <a:ext cx="489" cy="14"/>
            </a:xfrm>
            <a:custGeom>
              <a:avLst/>
              <a:gdLst/>
              <a:ahLst/>
              <a:cxnLst/>
              <a:rect l="l" t="t" r="r" b="b"/>
              <a:pathLst>
                <a:path w="36" h="1" extrusionOk="0">
                  <a:moveTo>
                    <a:pt x="3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98"/>
            <p:cNvSpPr/>
            <p:nvPr/>
          </p:nvSpPr>
          <p:spPr>
            <a:xfrm>
              <a:off x="2206005" y="1719905"/>
              <a:ext cx="679" cy="68"/>
            </a:xfrm>
            <a:custGeom>
              <a:avLst/>
              <a:gdLst/>
              <a:ahLst/>
              <a:cxnLst/>
              <a:rect l="l" t="t" r="r" b="b"/>
              <a:pathLst>
                <a:path w="50" h="5" extrusionOk="0">
                  <a:moveTo>
                    <a:pt x="15" y="1"/>
                  </a:moveTo>
                  <a:lnTo>
                    <a:pt x="1" y="4"/>
                  </a:lnTo>
                  <a:cubicBezTo>
                    <a:pt x="18" y="4"/>
                    <a:pt x="32" y="1"/>
                    <a:pt x="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98"/>
            <p:cNvSpPr/>
            <p:nvPr/>
          </p:nvSpPr>
          <p:spPr>
            <a:xfrm>
              <a:off x="2202923" y="1719973"/>
              <a:ext cx="1480" cy="41"/>
            </a:xfrm>
            <a:custGeom>
              <a:avLst/>
              <a:gdLst/>
              <a:ahLst/>
              <a:cxnLst/>
              <a:rect l="l" t="t" r="r" b="b"/>
              <a:pathLst>
                <a:path w="109" h="3" extrusionOk="0">
                  <a:moveTo>
                    <a:pt x="54" y="0"/>
                  </a:moveTo>
                  <a:cubicBezTo>
                    <a:pt x="36" y="0"/>
                    <a:pt x="18" y="1"/>
                    <a:pt x="0" y="3"/>
                  </a:cubicBezTo>
                  <a:lnTo>
                    <a:pt x="109" y="3"/>
                  </a:lnTo>
                  <a:cubicBezTo>
                    <a:pt x="91" y="1"/>
                    <a:pt x="73" y="0"/>
                    <a:pt x="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98"/>
            <p:cNvSpPr/>
            <p:nvPr/>
          </p:nvSpPr>
          <p:spPr>
            <a:xfrm>
              <a:off x="2205204" y="1719959"/>
              <a:ext cx="625" cy="14"/>
            </a:xfrm>
            <a:custGeom>
              <a:avLst/>
              <a:gdLst/>
              <a:ahLst/>
              <a:cxnLst/>
              <a:rect l="l" t="t" r="r" b="b"/>
              <a:pathLst>
                <a:path w="46" h="1" extrusionOk="0">
                  <a:moveTo>
                    <a:pt x="25" y="0"/>
                  </a:moveTo>
                  <a:lnTo>
                    <a:pt x="46"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98"/>
            <p:cNvSpPr/>
            <p:nvPr/>
          </p:nvSpPr>
          <p:spPr>
            <a:xfrm>
              <a:off x="2206725" y="1719715"/>
              <a:ext cx="720" cy="163"/>
            </a:xfrm>
            <a:custGeom>
              <a:avLst/>
              <a:gdLst/>
              <a:ahLst/>
              <a:cxnLst/>
              <a:rect l="l" t="t" r="r" b="b"/>
              <a:pathLst>
                <a:path w="53" h="12" extrusionOk="0">
                  <a:moveTo>
                    <a:pt x="53" y="1"/>
                  </a:moveTo>
                  <a:cubicBezTo>
                    <a:pt x="35" y="4"/>
                    <a:pt x="18" y="8"/>
                    <a:pt x="0" y="11"/>
                  </a:cubicBezTo>
                  <a:cubicBezTo>
                    <a:pt x="18" y="8"/>
                    <a:pt x="35" y="4"/>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98"/>
            <p:cNvSpPr/>
            <p:nvPr/>
          </p:nvSpPr>
          <p:spPr>
            <a:xfrm>
              <a:off x="2285094" y="1766163"/>
              <a:ext cx="11622" cy="5675"/>
            </a:xfrm>
            <a:custGeom>
              <a:avLst/>
              <a:gdLst/>
              <a:ahLst/>
              <a:cxnLst/>
              <a:rect l="l" t="t" r="r" b="b"/>
              <a:pathLst>
                <a:path w="856" h="418" extrusionOk="0">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98"/>
            <p:cNvSpPr/>
            <p:nvPr/>
          </p:nvSpPr>
          <p:spPr>
            <a:xfrm>
              <a:off x="1868957" y="1453664"/>
              <a:ext cx="77052" cy="36456"/>
            </a:xfrm>
            <a:custGeom>
              <a:avLst/>
              <a:gdLst/>
              <a:ahLst/>
              <a:cxnLst/>
              <a:rect l="l" t="t" r="r" b="b"/>
              <a:pathLst>
                <a:path w="5675" h="2685" extrusionOk="0">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98"/>
            <p:cNvSpPr/>
            <p:nvPr/>
          </p:nvSpPr>
          <p:spPr>
            <a:xfrm>
              <a:off x="1971712" y="1589955"/>
              <a:ext cx="30821" cy="28486"/>
            </a:xfrm>
            <a:custGeom>
              <a:avLst/>
              <a:gdLst/>
              <a:ahLst/>
              <a:cxnLst/>
              <a:rect l="l" t="t" r="r" b="b"/>
              <a:pathLst>
                <a:path w="2270" h="2098" extrusionOk="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98"/>
            <p:cNvSpPr/>
            <p:nvPr/>
          </p:nvSpPr>
          <p:spPr>
            <a:xfrm>
              <a:off x="1984936" y="1583342"/>
              <a:ext cx="6422" cy="5010"/>
            </a:xfrm>
            <a:custGeom>
              <a:avLst/>
              <a:gdLst/>
              <a:ahLst/>
              <a:cxnLst/>
              <a:rect l="l" t="t" r="r" b="b"/>
              <a:pathLst>
                <a:path w="473" h="369" extrusionOk="0">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98"/>
            <p:cNvSpPr/>
            <p:nvPr/>
          </p:nvSpPr>
          <p:spPr>
            <a:xfrm>
              <a:off x="1999193" y="1543044"/>
              <a:ext cx="61805" cy="90508"/>
            </a:xfrm>
            <a:custGeom>
              <a:avLst/>
              <a:gdLst/>
              <a:ahLst/>
              <a:cxnLst/>
              <a:rect l="l" t="t" r="r" b="b"/>
              <a:pathLst>
                <a:path w="4552" h="6666" extrusionOk="0">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98"/>
            <p:cNvSpPr/>
            <p:nvPr/>
          </p:nvSpPr>
          <p:spPr>
            <a:xfrm>
              <a:off x="1996287" y="1548177"/>
              <a:ext cx="3965" cy="4861"/>
            </a:xfrm>
            <a:custGeom>
              <a:avLst/>
              <a:gdLst/>
              <a:ahLst/>
              <a:cxnLst/>
              <a:rect l="l" t="t" r="r" b="b"/>
              <a:pathLst>
                <a:path w="292" h="358" extrusionOk="0">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98"/>
            <p:cNvSpPr/>
            <p:nvPr/>
          </p:nvSpPr>
          <p:spPr>
            <a:xfrm>
              <a:off x="1989118" y="1581876"/>
              <a:ext cx="16646" cy="10848"/>
            </a:xfrm>
            <a:custGeom>
              <a:avLst/>
              <a:gdLst/>
              <a:ahLst/>
              <a:cxnLst/>
              <a:rect l="l" t="t" r="r" b="b"/>
              <a:pathLst>
                <a:path w="1226" h="799" extrusionOk="0">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98"/>
            <p:cNvSpPr/>
            <p:nvPr/>
          </p:nvSpPr>
          <p:spPr>
            <a:xfrm>
              <a:off x="2038310" y="1522800"/>
              <a:ext cx="2009" cy="5621"/>
            </a:xfrm>
            <a:custGeom>
              <a:avLst/>
              <a:gdLst/>
              <a:ahLst/>
              <a:cxnLst/>
              <a:rect l="l" t="t" r="r" b="b"/>
              <a:pathLst>
                <a:path w="148" h="414" extrusionOk="0">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98"/>
            <p:cNvSpPr/>
            <p:nvPr/>
          </p:nvSpPr>
          <p:spPr>
            <a:xfrm>
              <a:off x="1993015" y="1584252"/>
              <a:ext cx="149" cy="543"/>
            </a:xfrm>
            <a:custGeom>
              <a:avLst/>
              <a:gdLst/>
              <a:ahLst/>
              <a:cxnLst/>
              <a:rect l="l" t="t" r="r" b="b"/>
              <a:pathLst>
                <a:path w="11" h="40" extrusionOk="0">
                  <a:moveTo>
                    <a:pt x="11" y="1"/>
                  </a:moveTo>
                  <a:cubicBezTo>
                    <a:pt x="7" y="11"/>
                    <a:pt x="4" y="25"/>
                    <a:pt x="0" y="39"/>
                  </a:cubicBezTo>
                  <a:cubicBezTo>
                    <a:pt x="7" y="25"/>
                    <a:pt x="11" y="11"/>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98"/>
            <p:cNvSpPr/>
            <p:nvPr/>
          </p:nvSpPr>
          <p:spPr>
            <a:xfrm>
              <a:off x="1992105" y="1586533"/>
              <a:ext cx="258" cy="489"/>
            </a:xfrm>
            <a:custGeom>
              <a:avLst/>
              <a:gdLst/>
              <a:ahLst/>
              <a:cxnLst/>
              <a:rect l="l" t="t" r="r" b="b"/>
              <a:pathLst>
                <a:path w="19" h="36" extrusionOk="0">
                  <a:moveTo>
                    <a:pt x="1" y="36"/>
                  </a:moveTo>
                  <a:cubicBezTo>
                    <a:pt x="8" y="22"/>
                    <a:pt x="11" y="11"/>
                    <a:pt x="18" y="1"/>
                  </a:cubicBezTo>
                  <a:cubicBezTo>
                    <a:pt x="11" y="11"/>
                    <a:pt x="8" y="22"/>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98"/>
            <p:cNvSpPr/>
            <p:nvPr/>
          </p:nvSpPr>
          <p:spPr>
            <a:xfrm>
              <a:off x="1992866" y="1584782"/>
              <a:ext cx="163" cy="489"/>
            </a:xfrm>
            <a:custGeom>
              <a:avLst/>
              <a:gdLst/>
              <a:ahLst/>
              <a:cxnLst/>
              <a:rect l="l" t="t" r="r" b="b"/>
              <a:pathLst>
                <a:path w="12" h="36" extrusionOk="0">
                  <a:moveTo>
                    <a:pt x="11" y="0"/>
                  </a:moveTo>
                  <a:cubicBezTo>
                    <a:pt x="8" y="11"/>
                    <a:pt x="4" y="25"/>
                    <a:pt x="1" y="35"/>
                  </a:cubicBezTo>
                  <a:cubicBezTo>
                    <a:pt x="4" y="25"/>
                    <a:pt x="11"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98"/>
            <p:cNvSpPr/>
            <p:nvPr/>
          </p:nvSpPr>
          <p:spPr>
            <a:xfrm>
              <a:off x="1991820" y="1587063"/>
              <a:ext cx="299" cy="434"/>
            </a:xfrm>
            <a:custGeom>
              <a:avLst/>
              <a:gdLst/>
              <a:ahLst/>
              <a:cxnLst/>
              <a:rect l="l" t="t" r="r" b="b"/>
              <a:pathLst>
                <a:path w="22" h="32" extrusionOk="0">
                  <a:moveTo>
                    <a:pt x="22" y="0"/>
                  </a:moveTo>
                  <a:cubicBezTo>
                    <a:pt x="11" y="11"/>
                    <a:pt x="4" y="21"/>
                    <a:pt x="1" y="32"/>
                  </a:cubicBezTo>
                  <a:cubicBezTo>
                    <a:pt x="8" y="21"/>
                    <a:pt x="15" y="1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98"/>
            <p:cNvSpPr/>
            <p:nvPr/>
          </p:nvSpPr>
          <p:spPr>
            <a:xfrm>
              <a:off x="1992390" y="1585963"/>
              <a:ext cx="258" cy="489"/>
            </a:xfrm>
            <a:custGeom>
              <a:avLst/>
              <a:gdLst/>
              <a:ahLst/>
              <a:cxnLst/>
              <a:rect l="l" t="t" r="r" b="b"/>
              <a:pathLst>
                <a:path w="19" h="36" extrusionOk="0">
                  <a:moveTo>
                    <a:pt x="18" y="1"/>
                  </a:moveTo>
                  <a:cubicBezTo>
                    <a:pt x="11" y="11"/>
                    <a:pt x="4" y="25"/>
                    <a:pt x="1" y="36"/>
                  </a:cubicBezTo>
                  <a:cubicBezTo>
                    <a:pt x="8" y="25"/>
                    <a:pt x="11"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98"/>
            <p:cNvSpPr/>
            <p:nvPr/>
          </p:nvSpPr>
          <p:spPr>
            <a:xfrm>
              <a:off x="1992635" y="1585352"/>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98"/>
            <p:cNvSpPr/>
            <p:nvPr/>
          </p:nvSpPr>
          <p:spPr>
            <a:xfrm>
              <a:off x="1998432" y="1591000"/>
              <a:ext cx="434" cy="489"/>
            </a:xfrm>
            <a:custGeom>
              <a:avLst/>
              <a:gdLst/>
              <a:ahLst/>
              <a:cxnLst/>
              <a:rect l="l" t="t" r="r" b="b"/>
              <a:pathLst>
                <a:path w="32" h="36" extrusionOk="0">
                  <a:moveTo>
                    <a:pt x="0" y="1"/>
                  </a:moveTo>
                  <a:lnTo>
                    <a:pt x="0" y="1"/>
                  </a:lnTo>
                  <a:cubicBezTo>
                    <a:pt x="11" y="11"/>
                    <a:pt x="18" y="25"/>
                    <a:pt x="32" y="36"/>
                  </a:cubicBezTo>
                  <a:cubicBezTo>
                    <a:pt x="21" y="25"/>
                    <a:pt x="11"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98"/>
            <p:cNvSpPr/>
            <p:nvPr/>
          </p:nvSpPr>
          <p:spPr>
            <a:xfrm>
              <a:off x="1999478" y="1592046"/>
              <a:ext cx="530" cy="489"/>
            </a:xfrm>
            <a:custGeom>
              <a:avLst/>
              <a:gdLst/>
              <a:ahLst/>
              <a:cxnLst/>
              <a:rect l="l" t="t" r="r" b="b"/>
              <a:pathLst>
                <a:path w="39" h="36" extrusionOk="0">
                  <a:moveTo>
                    <a:pt x="39" y="36"/>
                  </a:moveTo>
                  <a:lnTo>
                    <a:pt x="39" y="36"/>
                  </a:lnTo>
                  <a:cubicBezTo>
                    <a:pt x="25" y="25"/>
                    <a:pt x="11" y="15"/>
                    <a:pt x="0" y="1"/>
                  </a:cubicBezTo>
                  <a:cubicBezTo>
                    <a:pt x="11" y="15"/>
                    <a:pt x="25" y="25"/>
                    <a:pt x="39"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98"/>
            <p:cNvSpPr/>
            <p:nvPr/>
          </p:nvSpPr>
          <p:spPr>
            <a:xfrm>
              <a:off x="1990965" y="1588013"/>
              <a:ext cx="394" cy="339"/>
            </a:xfrm>
            <a:custGeom>
              <a:avLst/>
              <a:gdLst/>
              <a:ahLst/>
              <a:cxnLst/>
              <a:rect l="l" t="t" r="r" b="b"/>
              <a:pathLst>
                <a:path w="29" h="25" extrusionOk="0">
                  <a:moveTo>
                    <a:pt x="1" y="25"/>
                  </a:moveTo>
                  <a:cubicBezTo>
                    <a:pt x="11" y="18"/>
                    <a:pt x="18" y="7"/>
                    <a:pt x="29" y="0"/>
                  </a:cubicBezTo>
                  <a:cubicBezTo>
                    <a:pt x="18" y="7"/>
                    <a:pt x="1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98"/>
            <p:cNvSpPr/>
            <p:nvPr/>
          </p:nvSpPr>
          <p:spPr>
            <a:xfrm>
              <a:off x="1998948" y="1591570"/>
              <a:ext cx="394" cy="394"/>
            </a:xfrm>
            <a:custGeom>
              <a:avLst/>
              <a:gdLst/>
              <a:ahLst/>
              <a:cxnLst/>
              <a:rect l="l" t="t" r="r" b="b"/>
              <a:pathLst>
                <a:path w="29" h="29" extrusionOk="0">
                  <a:moveTo>
                    <a:pt x="29"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98"/>
            <p:cNvSpPr/>
            <p:nvPr/>
          </p:nvSpPr>
          <p:spPr>
            <a:xfrm>
              <a:off x="1991399" y="1587579"/>
              <a:ext cx="339" cy="394"/>
            </a:xfrm>
            <a:custGeom>
              <a:avLst/>
              <a:gdLst/>
              <a:ahLst/>
              <a:cxnLst/>
              <a:rect l="l" t="t" r="r" b="b"/>
              <a:pathLst>
                <a:path w="25" h="29" extrusionOk="0">
                  <a:moveTo>
                    <a:pt x="25" y="1"/>
                  </a:moveTo>
                  <a:cubicBezTo>
                    <a:pt x="18" y="11"/>
                    <a:pt x="11" y="18"/>
                    <a:pt x="0" y="29"/>
                  </a:cubicBezTo>
                  <a:cubicBezTo>
                    <a:pt x="11" y="18"/>
                    <a:pt x="18"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98"/>
            <p:cNvSpPr/>
            <p:nvPr/>
          </p:nvSpPr>
          <p:spPr>
            <a:xfrm>
              <a:off x="2108940" y="1555794"/>
              <a:ext cx="19932" cy="28906"/>
            </a:xfrm>
            <a:custGeom>
              <a:avLst/>
              <a:gdLst/>
              <a:ahLst/>
              <a:cxnLst/>
              <a:rect l="l" t="t" r="r" b="b"/>
              <a:pathLst>
                <a:path w="1468" h="2129" extrusionOk="0">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98"/>
            <p:cNvSpPr/>
            <p:nvPr/>
          </p:nvSpPr>
          <p:spPr>
            <a:xfrm>
              <a:off x="2132850" y="1574558"/>
              <a:ext cx="8948" cy="12288"/>
            </a:xfrm>
            <a:custGeom>
              <a:avLst/>
              <a:gdLst/>
              <a:ahLst/>
              <a:cxnLst/>
              <a:rect l="l" t="t" r="r" b="b"/>
              <a:pathLst>
                <a:path w="659" h="905" extrusionOk="0">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98"/>
            <p:cNvSpPr/>
            <p:nvPr/>
          </p:nvSpPr>
          <p:spPr>
            <a:xfrm>
              <a:off x="2116217" y="1584537"/>
              <a:ext cx="244" cy="14"/>
            </a:xfrm>
            <a:custGeom>
              <a:avLst/>
              <a:gdLst/>
              <a:ahLst/>
              <a:cxnLst/>
              <a:rect l="l" t="t" r="r" b="b"/>
              <a:pathLst>
                <a:path w="18"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98"/>
            <p:cNvSpPr/>
            <p:nvPr/>
          </p:nvSpPr>
          <p:spPr>
            <a:xfrm>
              <a:off x="2117168"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98"/>
            <p:cNvSpPr/>
            <p:nvPr/>
          </p:nvSpPr>
          <p:spPr>
            <a:xfrm>
              <a:off x="2115267" y="1584496"/>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98"/>
            <p:cNvSpPr/>
            <p:nvPr/>
          </p:nvSpPr>
          <p:spPr>
            <a:xfrm>
              <a:off x="2115742" y="1584537"/>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98"/>
            <p:cNvSpPr/>
            <p:nvPr/>
          </p:nvSpPr>
          <p:spPr>
            <a:xfrm>
              <a:off x="2114357" y="15844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98"/>
            <p:cNvSpPr/>
            <p:nvPr/>
          </p:nvSpPr>
          <p:spPr>
            <a:xfrm>
              <a:off x="2115022" y="15844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98"/>
            <p:cNvSpPr/>
            <p:nvPr/>
          </p:nvSpPr>
          <p:spPr>
            <a:xfrm>
              <a:off x="2117643" y="1584687"/>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98"/>
            <p:cNvSpPr/>
            <p:nvPr/>
          </p:nvSpPr>
          <p:spPr>
            <a:xfrm>
              <a:off x="2120263"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98"/>
            <p:cNvSpPr/>
            <p:nvPr/>
          </p:nvSpPr>
          <p:spPr>
            <a:xfrm>
              <a:off x="2120874"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98"/>
            <p:cNvSpPr/>
            <p:nvPr/>
          </p:nvSpPr>
          <p:spPr>
            <a:xfrm>
              <a:off x="2120399"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98"/>
            <p:cNvSpPr/>
            <p:nvPr/>
          </p:nvSpPr>
          <p:spPr>
            <a:xfrm>
              <a:off x="2118118" y="158472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98"/>
            <p:cNvSpPr/>
            <p:nvPr/>
          </p:nvSpPr>
          <p:spPr>
            <a:xfrm>
              <a:off x="2118553" y="158478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98"/>
            <p:cNvSpPr/>
            <p:nvPr/>
          </p:nvSpPr>
          <p:spPr>
            <a:xfrm>
              <a:off x="2118973" y="1584877"/>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98"/>
            <p:cNvSpPr/>
            <p:nvPr/>
          </p:nvSpPr>
          <p:spPr>
            <a:xfrm>
              <a:off x="2119408" y="1584917"/>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98"/>
            <p:cNvSpPr/>
            <p:nvPr/>
          </p:nvSpPr>
          <p:spPr>
            <a:xfrm>
              <a:off x="2116692"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98"/>
            <p:cNvSpPr/>
            <p:nvPr/>
          </p:nvSpPr>
          <p:spPr>
            <a:xfrm>
              <a:off x="2119734" y="1585012"/>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98"/>
            <p:cNvSpPr/>
            <p:nvPr/>
          </p:nvSpPr>
          <p:spPr>
            <a:xfrm>
              <a:off x="2113936" y="1584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98"/>
            <p:cNvSpPr/>
            <p:nvPr/>
          </p:nvSpPr>
          <p:spPr>
            <a:xfrm>
              <a:off x="2120644"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98"/>
            <p:cNvSpPr/>
            <p:nvPr/>
          </p:nvSpPr>
          <p:spPr>
            <a:xfrm>
              <a:off x="2182285" y="1554259"/>
              <a:ext cx="4766" cy="7617"/>
            </a:xfrm>
            <a:custGeom>
              <a:avLst/>
              <a:gdLst/>
              <a:ahLst/>
              <a:cxnLst/>
              <a:rect l="l" t="t" r="r" b="b"/>
              <a:pathLst>
                <a:path w="351" h="561" extrusionOk="0">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98"/>
            <p:cNvSpPr/>
            <p:nvPr/>
          </p:nvSpPr>
          <p:spPr>
            <a:xfrm>
              <a:off x="2133094" y="1420616"/>
              <a:ext cx="90752" cy="158463"/>
            </a:xfrm>
            <a:custGeom>
              <a:avLst/>
              <a:gdLst/>
              <a:ahLst/>
              <a:cxnLst/>
              <a:rect l="l" t="t" r="r" b="b"/>
              <a:pathLst>
                <a:path w="6684" h="11671" extrusionOk="0">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98"/>
            <p:cNvSpPr/>
            <p:nvPr/>
          </p:nvSpPr>
          <p:spPr>
            <a:xfrm>
              <a:off x="2223833" y="14593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98"/>
            <p:cNvSpPr/>
            <p:nvPr/>
          </p:nvSpPr>
          <p:spPr>
            <a:xfrm>
              <a:off x="2221022" y="1454248"/>
              <a:ext cx="109" cy="204"/>
            </a:xfrm>
            <a:custGeom>
              <a:avLst/>
              <a:gdLst/>
              <a:ahLst/>
              <a:cxnLst/>
              <a:rect l="l" t="t" r="r" b="b"/>
              <a:pathLst>
                <a:path w="8" h="15" extrusionOk="0">
                  <a:moveTo>
                    <a:pt x="1" y="1"/>
                  </a:move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98"/>
            <p:cNvSpPr/>
            <p:nvPr/>
          </p:nvSpPr>
          <p:spPr>
            <a:xfrm>
              <a:off x="2221782" y="1455673"/>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98"/>
            <p:cNvSpPr/>
            <p:nvPr/>
          </p:nvSpPr>
          <p:spPr>
            <a:xfrm>
              <a:off x="2221552" y="1455347"/>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98"/>
            <p:cNvSpPr/>
            <p:nvPr/>
          </p:nvSpPr>
          <p:spPr>
            <a:xfrm>
              <a:off x="2221171" y="1454587"/>
              <a:ext cx="109" cy="244"/>
            </a:xfrm>
            <a:custGeom>
              <a:avLst/>
              <a:gdLst/>
              <a:ahLst/>
              <a:cxnLst/>
              <a:rect l="l" t="t" r="r" b="b"/>
              <a:pathLst>
                <a:path w="8" h="18" extrusionOk="0">
                  <a:moveTo>
                    <a:pt x="0" y="0"/>
                  </a:moveTo>
                  <a:cubicBezTo>
                    <a:pt x="4" y="7"/>
                    <a:pt x="7" y="14"/>
                    <a:pt x="7" y="18"/>
                  </a:cubicBezTo>
                  <a:cubicBezTo>
                    <a:pt x="7"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98"/>
            <p:cNvSpPr/>
            <p:nvPr/>
          </p:nvSpPr>
          <p:spPr>
            <a:xfrm>
              <a:off x="2223737" y="1458864"/>
              <a:ext cx="109" cy="339"/>
            </a:xfrm>
            <a:custGeom>
              <a:avLst/>
              <a:gdLst/>
              <a:ahLst/>
              <a:cxnLst/>
              <a:rect l="l" t="t" r="r" b="b"/>
              <a:pathLst>
                <a:path w="8" h="25" extrusionOk="0">
                  <a:moveTo>
                    <a:pt x="0" y="0"/>
                  </a:moveTo>
                  <a:cubicBezTo>
                    <a:pt x="0" y="7"/>
                    <a:pt x="4" y="14"/>
                    <a:pt x="7"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98"/>
            <p:cNvSpPr/>
            <p:nvPr/>
          </p:nvSpPr>
          <p:spPr>
            <a:xfrm>
              <a:off x="2221361" y="1454967"/>
              <a:ext cx="149" cy="244"/>
            </a:xfrm>
            <a:custGeom>
              <a:avLst/>
              <a:gdLst/>
              <a:ahLst/>
              <a:cxnLst/>
              <a:rect l="l" t="t" r="r" b="b"/>
              <a:pathLst>
                <a:path w="11" h="18" extrusionOk="0">
                  <a:moveTo>
                    <a:pt x="0"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98"/>
            <p:cNvSpPr/>
            <p:nvPr/>
          </p:nvSpPr>
          <p:spPr>
            <a:xfrm>
              <a:off x="2223642" y="1458429"/>
              <a:ext cx="109" cy="258"/>
            </a:xfrm>
            <a:custGeom>
              <a:avLst/>
              <a:gdLst/>
              <a:ahLst/>
              <a:cxnLst/>
              <a:rect l="l" t="t" r="r" b="b"/>
              <a:pathLst>
                <a:path w="8" h="19" extrusionOk="0">
                  <a:moveTo>
                    <a:pt x="0" y="1"/>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98"/>
            <p:cNvSpPr/>
            <p:nvPr/>
          </p:nvSpPr>
          <p:spPr>
            <a:xfrm>
              <a:off x="2222692" y="1456868"/>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98"/>
            <p:cNvSpPr/>
            <p:nvPr/>
          </p:nvSpPr>
          <p:spPr>
            <a:xfrm>
              <a:off x="2222502" y="145658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98"/>
            <p:cNvSpPr/>
            <p:nvPr/>
          </p:nvSpPr>
          <p:spPr>
            <a:xfrm>
              <a:off x="2223547" y="1458008"/>
              <a:ext cx="109" cy="299"/>
            </a:xfrm>
            <a:custGeom>
              <a:avLst/>
              <a:gdLst/>
              <a:ahLst/>
              <a:cxnLst/>
              <a:rect l="l" t="t" r="r" b="b"/>
              <a:pathLst>
                <a:path w="8" h="22" extrusionOk="0">
                  <a:moveTo>
                    <a:pt x="0" y="0"/>
                  </a:moveTo>
                  <a:cubicBezTo>
                    <a:pt x="0" y="7"/>
                    <a:pt x="4" y="14"/>
                    <a:pt x="7"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98"/>
            <p:cNvSpPr/>
            <p:nvPr/>
          </p:nvSpPr>
          <p:spPr>
            <a:xfrm>
              <a:off x="2223303" y="1457574"/>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98"/>
            <p:cNvSpPr/>
            <p:nvPr/>
          </p:nvSpPr>
          <p:spPr>
            <a:xfrm>
              <a:off x="2222258" y="1456338"/>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98"/>
            <p:cNvSpPr/>
            <p:nvPr/>
          </p:nvSpPr>
          <p:spPr>
            <a:xfrm>
              <a:off x="2220927" y="1453922"/>
              <a:ext cx="68" cy="204"/>
            </a:xfrm>
            <a:custGeom>
              <a:avLst/>
              <a:gdLst/>
              <a:ahLst/>
              <a:cxnLst/>
              <a:rect l="l" t="t" r="r" b="b"/>
              <a:pathLst>
                <a:path w="5" h="15" extrusionOk="0">
                  <a:moveTo>
                    <a:pt x="1" y="0"/>
                  </a:moveTo>
                  <a:cubicBezTo>
                    <a:pt x="1" y="4"/>
                    <a:pt x="4" y="7"/>
                    <a:pt x="4" y="14"/>
                  </a:cubicBezTo>
                  <a:cubicBezTo>
                    <a:pt x="4" y="7"/>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98"/>
            <p:cNvSpPr/>
            <p:nvPr/>
          </p:nvSpPr>
          <p:spPr>
            <a:xfrm>
              <a:off x="2223398" y="145776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98"/>
            <p:cNvSpPr/>
            <p:nvPr/>
          </p:nvSpPr>
          <p:spPr>
            <a:xfrm>
              <a:off x="2222882" y="1457058"/>
              <a:ext cx="339" cy="339"/>
            </a:xfrm>
            <a:custGeom>
              <a:avLst/>
              <a:gdLst/>
              <a:ahLst/>
              <a:cxnLst/>
              <a:rect l="l" t="t" r="r" b="b"/>
              <a:pathLst>
                <a:path w="25" h="25" extrusionOk="0">
                  <a:moveTo>
                    <a:pt x="0" y="0"/>
                  </a:moveTo>
                  <a:cubicBezTo>
                    <a:pt x="14" y="14"/>
                    <a:pt x="21" y="25"/>
                    <a:pt x="25" y="25"/>
                  </a:cubicBezTo>
                  <a:cubicBezTo>
                    <a:pt x="25" y="25"/>
                    <a:pt x="1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98"/>
            <p:cNvSpPr/>
            <p:nvPr/>
          </p:nvSpPr>
          <p:spPr>
            <a:xfrm>
              <a:off x="2220886" y="1453202"/>
              <a:ext cx="14" cy="109"/>
            </a:xfrm>
            <a:custGeom>
              <a:avLst/>
              <a:gdLst/>
              <a:ahLst/>
              <a:cxnLst/>
              <a:rect l="l" t="t" r="r" b="b"/>
              <a:pathLst>
                <a:path w="1" h="8" extrusionOk="0">
                  <a:moveTo>
                    <a:pt x="0" y="1"/>
                  </a:moveTo>
                  <a:lnTo>
                    <a:pt x="0" y="8"/>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98"/>
            <p:cNvSpPr/>
            <p:nvPr/>
          </p:nvSpPr>
          <p:spPr>
            <a:xfrm>
              <a:off x="2222027" y="145601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98"/>
            <p:cNvSpPr/>
            <p:nvPr/>
          </p:nvSpPr>
          <p:spPr>
            <a:xfrm>
              <a:off x="2220886" y="1453541"/>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98"/>
            <p:cNvSpPr/>
            <p:nvPr/>
          </p:nvSpPr>
          <p:spPr>
            <a:xfrm>
              <a:off x="2201498" y="1421268"/>
              <a:ext cx="6667" cy="5146"/>
            </a:xfrm>
            <a:custGeom>
              <a:avLst/>
              <a:gdLst/>
              <a:ahLst/>
              <a:cxnLst/>
              <a:rect l="l" t="t" r="r" b="b"/>
              <a:pathLst>
                <a:path w="491" h="379" extrusionOk="0">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98"/>
            <p:cNvSpPr/>
            <p:nvPr/>
          </p:nvSpPr>
          <p:spPr>
            <a:xfrm>
              <a:off x="2212618" y="1541442"/>
              <a:ext cx="2580" cy="489"/>
            </a:xfrm>
            <a:custGeom>
              <a:avLst/>
              <a:gdLst/>
              <a:ahLst/>
              <a:cxnLst/>
              <a:rect l="l" t="t" r="r" b="b"/>
              <a:pathLst>
                <a:path w="190" h="36" extrusionOk="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98"/>
            <p:cNvSpPr/>
            <p:nvPr/>
          </p:nvSpPr>
          <p:spPr>
            <a:xfrm>
              <a:off x="2219746" y="1534599"/>
              <a:ext cx="33333" cy="20244"/>
            </a:xfrm>
            <a:custGeom>
              <a:avLst/>
              <a:gdLst/>
              <a:ahLst/>
              <a:cxnLst/>
              <a:rect l="l" t="t" r="r" b="b"/>
              <a:pathLst>
                <a:path w="2455" h="1491" extrusionOk="0">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98"/>
            <p:cNvSpPr/>
            <p:nvPr/>
          </p:nvSpPr>
          <p:spPr>
            <a:xfrm>
              <a:off x="2210051" y="1545190"/>
              <a:ext cx="7047" cy="5092"/>
            </a:xfrm>
            <a:custGeom>
              <a:avLst/>
              <a:gdLst/>
              <a:ahLst/>
              <a:cxnLst/>
              <a:rect l="l" t="t" r="r" b="b"/>
              <a:pathLst>
                <a:path w="519" h="375" extrusionOk="0">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98"/>
            <p:cNvSpPr/>
            <p:nvPr/>
          </p:nvSpPr>
          <p:spPr>
            <a:xfrm>
              <a:off x="2234002" y="1549982"/>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98"/>
            <p:cNvSpPr/>
            <p:nvPr/>
          </p:nvSpPr>
          <p:spPr>
            <a:xfrm>
              <a:off x="2234342" y="155002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98"/>
            <p:cNvSpPr/>
            <p:nvPr/>
          </p:nvSpPr>
          <p:spPr>
            <a:xfrm>
              <a:off x="2234722" y="155011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98"/>
            <p:cNvSpPr/>
            <p:nvPr/>
          </p:nvSpPr>
          <p:spPr>
            <a:xfrm>
              <a:off x="2234572" y="1550077"/>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98"/>
            <p:cNvSpPr/>
            <p:nvPr/>
          </p:nvSpPr>
          <p:spPr>
            <a:xfrm>
              <a:off x="2229630" y="1549982"/>
              <a:ext cx="733" cy="54"/>
            </a:xfrm>
            <a:custGeom>
              <a:avLst/>
              <a:gdLst/>
              <a:ahLst/>
              <a:cxnLst/>
              <a:rect l="l" t="t" r="r" b="b"/>
              <a:pathLst>
                <a:path w="54" h="4" extrusionOk="0">
                  <a:moveTo>
                    <a:pt x="53"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98"/>
            <p:cNvSpPr/>
            <p:nvPr/>
          </p:nvSpPr>
          <p:spPr>
            <a:xfrm>
              <a:off x="2245652" y="1554599"/>
              <a:ext cx="530" cy="54"/>
            </a:xfrm>
            <a:custGeom>
              <a:avLst/>
              <a:gdLst/>
              <a:ahLst/>
              <a:cxnLst/>
              <a:rect l="l" t="t" r="r" b="b"/>
              <a:pathLst>
                <a:path w="39" h="4" extrusionOk="0">
                  <a:moveTo>
                    <a:pt x="3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98"/>
            <p:cNvSpPr/>
            <p:nvPr/>
          </p:nvSpPr>
          <p:spPr>
            <a:xfrm>
              <a:off x="2244986" y="1554544"/>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98"/>
            <p:cNvSpPr/>
            <p:nvPr/>
          </p:nvSpPr>
          <p:spPr>
            <a:xfrm>
              <a:off x="2235102" y="1550213"/>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98"/>
            <p:cNvSpPr/>
            <p:nvPr/>
          </p:nvSpPr>
          <p:spPr>
            <a:xfrm>
              <a:off x="2244416" y="1554544"/>
              <a:ext cx="434" cy="14"/>
            </a:xfrm>
            <a:custGeom>
              <a:avLst/>
              <a:gdLst/>
              <a:ahLst/>
              <a:cxnLst/>
              <a:rect l="l" t="t" r="r" b="b"/>
              <a:pathLst>
                <a:path w="32" h="1" extrusionOk="0">
                  <a:moveTo>
                    <a:pt x="32"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98"/>
            <p:cNvSpPr/>
            <p:nvPr/>
          </p:nvSpPr>
          <p:spPr>
            <a:xfrm>
              <a:off x="2233622" y="154998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98"/>
            <p:cNvSpPr/>
            <p:nvPr/>
          </p:nvSpPr>
          <p:spPr>
            <a:xfrm>
              <a:off x="2247267" y="1554789"/>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98"/>
            <p:cNvSpPr/>
            <p:nvPr/>
          </p:nvSpPr>
          <p:spPr>
            <a:xfrm>
              <a:off x="2246412" y="1554694"/>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98"/>
            <p:cNvSpPr/>
            <p:nvPr/>
          </p:nvSpPr>
          <p:spPr>
            <a:xfrm>
              <a:off x="2243941" y="1554504"/>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98"/>
            <p:cNvSpPr/>
            <p:nvPr/>
          </p:nvSpPr>
          <p:spPr>
            <a:xfrm>
              <a:off x="2242420" y="155450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98"/>
            <p:cNvSpPr/>
            <p:nvPr/>
          </p:nvSpPr>
          <p:spPr>
            <a:xfrm>
              <a:off x="2242230" y="1554504"/>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98"/>
            <p:cNvSpPr/>
            <p:nvPr/>
          </p:nvSpPr>
          <p:spPr>
            <a:xfrm>
              <a:off x="2228530" y="1550023"/>
              <a:ext cx="964" cy="109"/>
            </a:xfrm>
            <a:custGeom>
              <a:avLst/>
              <a:gdLst/>
              <a:ahLst/>
              <a:cxnLst/>
              <a:rect l="l" t="t" r="r" b="b"/>
              <a:pathLst>
                <a:path w="71" h="8" extrusionOk="0">
                  <a:moveTo>
                    <a:pt x="1" y="8"/>
                  </a:moveTo>
                  <a:lnTo>
                    <a:pt x="7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98"/>
            <p:cNvSpPr/>
            <p:nvPr/>
          </p:nvSpPr>
          <p:spPr>
            <a:xfrm>
              <a:off x="2243506" y="1554449"/>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98"/>
            <p:cNvSpPr/>
            <p:nvPr/>
          </p:nvSpPr>
          <p:spPr>
            <a:xfrm>
              <a:off x="2242841"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98"/>
            <p:cNvSpPr/>
            <p:nvPr/>
          </p:nvSpPr>
          <p:spPr>
            <a:xfrm>
              <a:off x="2242610" y="155444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98"/>
            <p:cNvSpPr/>
            <p:nvPr/>
          </p:nvSpPr>
          <p:spPr>
            <a:xfrm>
              <a:off x="223244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98"/>
            <p:cNvSpPr/>
            <p:nvPr/>
          </p:nvSpPr>
          <p:spPr>
            <a:xfrm>
              <a:off x="2242081" y="1554544"/>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98"/>
            <p:cNvSpPr/>
            <p:nvPr/>
          </p:nvSpPr>
          <p:spPr>
            <a:xfrm>
              <a:off x="2243126"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98"/>
            <p:cNvSpPr/>
            <p:nvPr/>
          </p:nvSpPr>
          <p:spPr>
            <a:xfrm>
              <a:off x="2230581" y="1549928"/>
              <a:ext cx="584" cy="14"/>
            </a:xfrm>
            <a:custGeom>
              <a:avLst/>
              <a:gdLst/>
              <a:ahLst/>
              <a:cxnLst/>
              <a:rect l="l" t="t" r="r" b="b"/>
              <a:pathLst>
                <a:path w="43" h="1" extrusionOk="0">
                  <a:moveTo>
                    <a:pt x="4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98"/>
            <p:cNvSpPr/>
            <p:nvPr/>
          </p:nvSpPr>
          <p:spPr>
            <a:xfrm>
              <a:off x="2234912" y="1550118"/>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98"/>
            <p:cNvSpPr/>
            <p:nvPr/>
          </p:nvSpPr>
          <p:spPr>
            <a:xfrm>
              <a:off x="223301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98"/>
            <p:cNvSpPr/>
            <p:nvPr/>
          </p:nvSpPr>
          <p:spPr>
            <a:xfrm>
              <a:off x="2231436" y="1549928"/>
              <a:ext cx="448" cy="14"/>
            </a:xfrm>
            <a:custGeom>
              <a:avLst/>
              <a:gdLst/>
              <a:ahLst/>
              <a:cxnLst/>
              <a:rect l="l" t="t" r="r" b="b"/>
              <a:pathLst>
                <a:path w="33" h="1" extrusionOk="0">
                  <a:moveTo>
                    <a:pt x="3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98"/>
            <p:cNvSpPr/>
            <p:nvPr/>
          </p:nvSpPr>
          <p:spPr>
            <a:xfrm>
              <a:off x="2235197" y="155030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98"/>
            <p:cNvSpPr/>
            <p:nvPr/>
          </p:nvSpPr>
          <p:spPr>
            <a:xfrm>
              <a:off x="2242040" y="1554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98"/>
            <p:cNvSpPr/>
            <p:nvPr/>
          </p:nvSpPr>
          <p:spPr>
            <a:xfrm>
              <a:off x="2233486"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98"/>
            <p:cNvSpPr/>
            <p:nvPr/>
          </p:nvSpPr>
          <p:spPr>
            <a:xfrm>
              <a:off x="2235007" y="155017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98"/>
            <p:cNvSpPr/>
            <p:nvPr/>
          </p:nvSpPr>
          <p:spPr>
            <a:xfrm>
              <a:off x="2295603" y="2007327"/>
              <a:ext cx="56822" cy="70087"/>
            </a:xfrm>
            <a:custGeom>
              <a:avLst/>
              <a:gdLst/>
              <a:ahLst/>
              <a:cxnLst/>
              <a:rect l="l" t="t" r="r" b="b"/>
              <a:pathLst>
                <a:path w="4185" h="5162" extrusionOk="0">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98"/>
            <p:cNvSpPr/>
            <p:nvPr/>
          </p:nvSpPr>
          <p:spPr>
            <a:xfrm>
              <a:off x="2349886" y="2013858"/>
              <a:ext cx="2254" cy="3286"/>
            </a:xfrm>
            <a:custGeom>
              <a:avLst/>
              <a:gdLst/>
              <a:ahLst/>
              <a:cxnLst/>
              <a:rect l="l" t="t" r="r" b="b"/>
              <a:pathLst>
                <a:path w="166" h="242" extrusionOk="0">
                  <a:moveTo>
                    <a:pt x="1" y="242"/>
                  </a:moveTo>
                  <a:lnTo>
                    <a:pt x="165" y="0"/>
                  </a:lnTo>
                  <a:lnTo>
                    <a:pt x="16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98"/>
            <p:cNvSpPr/>
            <p:nvPr/>
          </p:nvSpPr>
          <p:spPr>
            <a:xfrm>
              <a:off x="2308149" y="2009201"/>
              <a:ext cx="964" cy="394"/>
            </a:xfrm>
            <a:custGeom>
              <a:avLst/>
              <a:gdLst/>
              <a:ahLst/>
              <a:cxnLst/>
              <a:rect l="l" t="t" r="r" b="b"/>
              <a:pathLst>
                <a:path w="71" h="29" extrusionOk="0">
                  <a:moveTo>
                    <a:pt x="1" y="0"/>
                  </a:moveTo>
                  <a:lnTo>
                    <a:pt x="71" y="28"/>
                  </a:lnTo>
                  <a:lnTo>
                    <a:pt x="53"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98"/>
            <p:cNvSpPr/>
            <p:nvPr/>
          </p:nvSpPr>
          <p:spPr>
            <a:xfrm>
              <a:off x="2302310" y="2007341"/>
              <a:ext cx="3530" cy="448"/>
            </a:xfrm>
            <a:custGeom>
              <a:avLst/>
              <a:gdLst/>
              <a:ahLst/>
              <a:cxnLst/>
              <a:rect l="l" t="t" r="r" b="b"/>
              <a:pathLst>
                <a:path w="260" h="33" extrusionOk="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98"/>
            <p:cNvSpPr/>
            <p:nvPr/>
          </p:nvSpPr>
          <p:spPr>
            <a:xfrm>
              <a:off x="2296513" y="2011767"/>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98"/>
            <p:cNvSpPr/>
            <p:nvPr/>
          </p:nvSpPr>
          <p:spPr>
            <a:xfrm>
              <a:off x="2296649" y="2011522"/>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98"/>
            <p:cNvSpPr/>
            <p:nvPr/>
          </p:nvSpPr>
          <p:spPr>
            <a:xfrm>
              <a:off x="2296798" y="2011237"/>
              <a:ext cx="109" cy="122"/>
            </a:xfrm>
            <a:custGeom>
              <a:avLst/>
              <a:gdLst/>
              <a:ahLst/>
              <a:cxnLst/>
              <a:rect l="l" t="t" r="r" b="b"/>
              <a:pathLst>
                <a:path w="8" h="9" extrusionOk="0">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98"/>
            <p:cNvSpPr/>
            <p:nvPr/>
          </p:nvSpPr>
          <p:spPr>
            <a:xfrm>
              <a:off x="2296934" y="2010857"/>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98"/>
            <p:cNvSpPr/>
            <p:nvPr/>
          </p:nvSpPr>
          <p:spPr>
            <a:xfrm>
              <a:off x="2306248" y="2008196"/>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98"/>
            <p:cNvSpPr/>
            <p:nvPr/>
          </p:nvSpPr>
          <p:spPr>
            <a:xfrm>
              <a:off x="2336336" y="201808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98"/>
            <p:cNvSpPr/>
            <p:nvPr/>
          </p:nvSpPr>
          <p:spPr>
            <a:xfrm>
              <a:off x="2336675" y="201789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98"/>
            <p:cNvSpPr/>
            <p:nvPr/>
          </p:nvSpPr>
          <p:spPr>
            <a:xfrm>
              <a:off x="2348270" y="2014333"/>
              <a:ext cx="1398" cy="244"/>
            </a:xfrm>
            <a:custGeom>
              <a:avLst/>
              <a:gdLst/>
              <a:ahLst/>
              <a:cxnLst/>
              <a:rect l="l" t="t" r="r" b="b"/>
              <a:pathLst>
                <a:path w="103" h="18" extrusionOk="0">
                  <a:moveTo>
                    <a:pt x="102" y="18"/>
                  </a:moveTo>
                  <a:cubicBezTo>
                    <a:pt x="67" y="18"/>
                    <a:pt x="32" y="11"/>
                    <a:pt x="1" y="0"/>
                  </a:cubicBezTo>
                  <a:cubicBezTo>
                    <a:pt x="32" y="11"/>
                    <a:pt x="67" y="18"/>
                    <a:pt x="102"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98"/>
            <p:cNvSpPr/>
            <p:nvPr/>
          </p:nvSpPr>
          <p:spPr>
            <a:xfrm>
              <a:off x="2335765" y="20182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98"/>
            <p:cNvSpPr/>
            <p:nvPr/>
          </p:nvSpPr>
          <p:spPr>
            <a:xfrm>
              <a:off x="2335480" y="2018230"/>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98"/>
            <p:cNvSpPr/>
            <p:nvPr/>
          </p:nvSpPr>
          <p:spPr>
            <a:xfrm>
              <a:off x="2335249" y="201813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98"/>
            <p:cNvSpPr/>
            <p:nvPr/>
          </p:nvSpPr>
          <p:spPr>
            <a:xfrm>
              <a:off x="2336051" y="2018175"/>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98"/>
            <p:cNvSpPr/>
            <p:nvPr/>
          </p:nvSpPr>
          <p:spPr>
            <a:xfrm>
              <a:off x="2335059" y="2017985"/>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98"/>
            <p:cNvSpPr/>
            <p:nvPr/>
          </p:nvSpPr>
          <p:spPr>
            <a:xfrm>
              <a:off x="2337816" y="2016804"/>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98"/>
            <p:cNvSpPr/>
            <p:nvPr/>
          </p:nvSpPr>
          <p:spPr>
            <a:xfrm>
              <a:off x="2337245" y="201741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98"/>
            <p:cNvSpPr/>
            <p:nvPr/>
          </p:nvSpPr>
          <p:spPr>
            <a:xfrm>
              <a:off x="2337571" y="201718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98"/>
            <p:cNvSpPr/>
            <p:nvPr/>
          </p:nvSpPr>
          <p:spPr>
            <a:xfrm>
              <a:off x="2336960" y="201770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98"/>
            <p:cNvSpPr/>
            <p:nvPr/>
          </p:nvSpPr>
          <p:spPr>
            <a:xfrm>
              <a:off x="2307388" y="2008861"/>
              <a:ext cx="584" cy="258"/>
            </a:xfrm>
            <a:custGeom>
              <a:avLst/>
              <a:gdLst/>
              <a:ahLst/>
              <a:cxnLst/>
              <a:rect l="l" t="t" r="r" b="b"/>
              <a:pathLst>
                <a:path w="43" h="19" extrusionOk="0">
                  <a:moveTo>
                    <a:pt x="1" y="1"/>
                  </a:moveTo>
                  <a:lnTo>
                    <a:pt x="1" y="4"/>
                  </a:lnTo>
                  <a:lnTo>
                    <a:pt x="43"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98"/>
            <p:cNvSpPr/>
            <p:nvPr/>
          </p:nvSpPr>
          <p:spPr>
            <a:xfrm>
              <a:off x="2324170" y="2015704"/>
              <a:ext cx="1303" cy="584"/>
            </a:xfrm>
            <a:custGeom>
              <a:avLst/>
              <a:gdLst/>
              <a:ahLst/>
              <a:cxnLst/>
              <a:rect l="l" t="t" r="r" b="b"/>
              <a:pathLst>
                <a:path w="96" h="43" extrusionOk="0">
                  <a:moveTo>
                    <a:pt x="1" y="1"/>
                  </a:moveTo>
                  <a:lnTo>
                    <a:pt x="1" y="1"/>
                  </a:lnTo>
                  <a:cubicBezTo>
                    <a:pt x="32" y="22"/>
                    <a:pt x="64" y="32"/>
                    <a:pt x="95" y="43"/>
                  </a:cubicBezTo>
                  <a:cubicBezTo>
                    <a:pt x="64" y="32"/>
                    <a:pt x="36"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98"/>
            <p:cNvSpPr/>
            <p:nvPr/>
          </p:nvSpPr>
          <p:spPr>
            <a:xfrm>
              <a:off x="2310050" y="2009961"/>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98"/>
            <p:cNvSpPr/>
            <p:nvPr/>
          </p:nvSpPr>
          <p:spPr>
            <a:xfrm>
              <a:off x="2351651" y="201395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98"/>
            <p:cNvSpPr/>
            <p:nvPr/>
          </p:nvSpPr>
          <p:spPr>
            <a:xfrm>
              <a:off x="2314001" y="2010626"/>
              <a:ext cx="10183" cy="5092"/>
            </a:xfrm>
            <a:custGeom>
              <a:avLst/>
              <a:gdLst/>
              <a:ahLst/>
              <a:cxnLst/>
              <a:rect l="l" t="t" r="r" b="b"/>
              <a:pathLst>
                <a:path w="750" h="375" extrusionOk="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98"/>
            <p:cNvSpPr/>
            <p:nvPr/>
          </p:nvSpPr>
          <p:spPr>
            <a:xfrm>
              <a:off x="2352072" y="2013858"/>
              <a:ext cx="68" cy="14"/>
            </a:xfrm>
            <a:custGeom>
              <a:avLst/>
              <a:gdLst/>
              <a:ahLst/>
              <a:cxnLst/>
              <a:rect l="l" t="t" r="r" b="b"/>
              <a:pathLst>
                <a:path w="5" h="1" extrusionOk="0">
                  <a:moveTo>
                    <a:pt x="4" y="0"/>
                  </a:moveTo>
                  <a:lnTo>
                    <a:pt x="4"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98"/>
            <p:cNvSpPr/>
            <p:nvPr/>
          </p:nvSpPr>
          <p:spPr>
            <a:xfrm>
              <a:off x="2351027" y="201414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98"/>
            <p:cNvSpPr/>
            <p:nvPr/>
          </p:nvSpPr>
          <p:spPr>
            <a:xfrm>
              <a:off x="2351312" y="2014048"/>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98"/>
            <p:cNvSpPr/>
            <p:nvPr/>
          </p:nvSpPr>
          <p:spPr>
            <a:xfrm>
              <a:off x="2263574" y="2013192"/>
              <a:ext cx="38180" cy="39646"/>
            </a:xfrm>
            <a:custGeom>
              <a:avLst/>
              <a:gdLst/>
              <a:ahLst/>
              <a:cxnLst/>
              <a:rect l="l" t="t" r="r" b="b"/>
              <a:pathLst>
                <a:path w="2812" h="2920" extrusionOk="0">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98"/>
            <p:cNvSpPr/>
            <p:nvPr/>
          </p:nvSpPr>
          <p:spPr>
            <a:xfrm>
              <a:off x="2263710" y="205268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98"/>
            <p:cNvSpPr/>
            <p:nvPr/>
          </p:nvSpPr>
          <p:spPr>
            <a:xfrm>
              <a:off x="2264144" y="2052540"/>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98"/>
            <p:cNvSpPr/>
            <p:nvPr/>
          </p:nvSpPr>
          <p:spPr>
            <a:xfrm>
              <a:off x="2265135" y="2052024"/>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98"/>
            <p:cNvSpPr/>
            <p:nvPr/>
          </p:nvSpPr>
          <p:spPr>
            <a:xfrm>
              <a:off x="2264524" y="2052404"/>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98"/>
            <p:cNvSpPr/>
            <p:nvPr/>
          </p:nvSpPr>
          <p:spPr>
            <a:xfrm>
              <a:off x="2265475" y="2051834"/>
              <a:ext cx="394" cy="149"/>
            </a:xfrm>
            <a:custGeom>
              <a:avLst/>
              <a:gdLst/>
              <a:ahLst/>
              <a:cxnLst/>
              <a:rect l="l" t="t" r="r" b="b"/>
              <a:pathLst>
                <a:path w="29" h="11" extrusionOk="0">
                  <a:moveTo>
                    <a:pt x="0" y="11"/>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98"/>
            <p:cNvSpPr/>
            <p:nvPr/>
          </p:nvSpPr>
          <p:spPr>
            <a:xfrm>
              <a:off x="2266941" y="2051304"/>
              <a:ext cx="448" cy="163"/>
            </a:xfrm>
            <a:custGeom>
              <a:avLst/>
              <a:gdLst/>
              <a:ahLst/>
              <a:cxnLst/>
              <a:rect l="l" t="t" r="r" b="b"/>
              <a:pathLst>
                <a:path w="33" h="12" extrusionOk="0">
                  <a:moveTo>
                    <a:pt x="1" y="1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98"/>
            <p:cNvSpPr/>
            <p:nvPr/>
          </p:nvSpPr>
          <p:spPr>
            <a:xfrm>
              <a:off x="2270037" y="205050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98"/>
            <p:cNvSpPr/>
            <p:nvPr/>
          </p:nvSpPr>
          <p:spPr>
            <a:xfrm>
              <a:off x="2263329" y="205273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98"/>
            <p:cNvSpPr/>
            <p:nvPr/>
          </p:nvSpPr>
          <p:spPr>
            <a:xfrm>
              <a:off x="2265896" y="2051644"/>
              <a:ext cx="489" cy="204"/>
            </a:xfrm>
            <a:custGeom>
              <a:avLst/>
              <a:gdLst/>
              <a:ahLst/>
              <a:cxnLst/>
              <a:rect l="l" t="t" r="r" b="b"/>
              <a:pathLst>
                <a:path w="36" h="15" extrusionOk="0">
                  <a:moveTo>
                    <a:pt x="1" y="14"/>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98"/>
            <p:cNvSpPr/>
            <p:nvPr/>
          </p:nvSpPr>
          <p:spPr>
            <a:xfrm>
              <a:off x="2266371" y="2051495"/>
              <a:ext cx="543" cy="163"/>
            </a:xfrm>
            <a:custGeom>
              <a:avLst/>
              <a:gdLst/>
              <a:ahLst/>
              <a:cxnLst/>
              <a:rect l="l" t="t" r="r" b="b"/>
              <a:pathLst>
                <a:path w="40" h="12" extrusionOk="0">
                  <a:moveTo>
                    <a:pt x="1" y="11"/>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98"/>
            <p:cNvSpPr/>
            <p:nvPr/>
          </p:nvSpPr>
          <p:spPr>
            <a:xfrm>
              <a:off x="2267756" y="2051169"/>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98"/>
            <p:cNvSpPr/>
            <p:nvPr/>
          </p:nvSpPr>
          <p:spPr>
            <a:xfrm>
              <a:off x="2280872" y="2017035"/>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98"/>
            <p:cNvSpPr/>
            <p:nvPr/>
          </p:nvSpPr>
          <p:spPr>
            <a:xfrm>
              <a:off x="2281958" y="201751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98"/>
            <p:cNvSpPr/>
            <p:nvPr/>
          </p:nvSpPr>
          <p:spPr>
            <a:xfrm>
              <a:off x="2283098" y="2017184"/>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98"/>
            <p:cNvSpPr/>
            <p:nvPr/>
          </p:nvSpPr>
          <p:spPr>
            <a:xfrm>
              <a:off x="2282338" y="201751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98"/>
            <p:cNvSpPr/>
            <p:nvPr/>
          </p:nvSpPr>
          <p:spPr>
            <a:xfrm>
              <a:off x="2282528" y="201751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98"/>
            <p:cNvSpPr/>
            <p:nvPr/>
          </p:nvSpPr>
          <p:spPr>
            <a:xfrm>
              <a:off x="2274219" y="2015664"/>
              <a:ext cx="3910" cy="1059"/>
            </a:xfrm>
            <a:custGeom>
              <a:avLst/>
              <a:gdLst/>
              <a:ahLst/>
              <a:cxnLst/>
              <a:rect l="l" t="t" r="r" b="b"/>
              <a:pathLst>
                <a:path w="288" h="78" extrusionOk="0">
                  <a:moveTo>
                    <a:pt x="287" y="0"/>
                  </a:moveTo>
                  <a:cubicBezTo>
                    <a:pt x="189" y="18"/>
                    <a:pt x="95" y="42"/>
                    <a:pt x="0" y="77"/>
                  </a:cubicBezTo>
                  <a:lnTo>
                    <a:pt x="0" y="77"/>
                  </a:lnTo>
                  <a:cubicBezTo>
                    <a:pt x="95" y="42"/>
                    <a:pt x="189" y="18"/>
                    <a:pt x="28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98"/>
            <p:cNvSpPr/>
            <p:nvPr/>
          </p:nvSpPr>
          <p:spPr>
            <a:xfrm>
              <a:off x="2282867" y="201737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98"/>
            <p:cNvSpPr/>
            <p:nvPr/>
          </p:nvSpPr>
          <p:spPr>
            <a:xfrm>
              <a:off x="2281673" y="2017415"/>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98"/>
            <p:cNvSpPr/>
            <p:nvPr/>
          </p:nvSpPr>
          <p:spPr>
            <a:xfrm>
              <a:off x="2280586" y="2016899"/>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98"/>
            <p:cNvSpPr/>
            <p:nvPr/>
          </p:nvSpPr>
          <p:spPr>
            <a:xfrm>
              <a:off x="2280342" y="201675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98"/>
            <p:cNvSpPr/>
            <p:nvPr/>
          </p:nvSpPr>
          <p:spPr>
            <a:xfrm>
              <a:off x="2281442" y="2017320"/>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98"/>
            <p:cNvSpPr/>
            <p:nvPr/>
          </p:nvSpPr>
          <p:spPr>
            <a:xfrm>
              <a:off x="2281157" y="2017225"/>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98"/>
            <p:cNvSpPr/>
            <p:nvPr/>
          </p:nvSpPr>
          <p:spPr>
            <a:xfrm>
              <a:off x="2295793" y="2037863"/>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98"/>
            <p:cNvSpPr/>
            <p:nvPr/>
          </p:nvSpPr>
          <p:spPr>
            <a:xfrm>
              <a:off x="2295562" y="2038284"/>
              <a:ext cx="54" cy="163"/>
            </a:xfrm>
            <a:custGeom>
              <a:avLst/>
              <a:gdLst/>
              <a:ahLst/>
              <a:cxnLst/>
              <a:rect l="l" t="t" r="r" b="b"/>
              <a:pathLst>
                <a:path w="4" h="12" extrusionOk="0">
                  <a:moveTo>
                    <a:pt x="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98"/>
            <p:cNvSpPr/>
            <p:nvPr/>
          </p:nvSpPr>
          <p:spPr>
            <a:xfrm>
              <a:off x="2295413" y="2038569"/>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98"/>
            <p:cNvSpPr/>
            <p:nvPr/>
          </p:nvSpPr>
          <p:spPr>
            <a:xfrm>
              <a:off x="2295698" y="2038053"/>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98"/>
            <p:cNvSpPr/>
            <p:nvPr/>
          </p:nvSpPr>
          <p:spPr>
            <a:xfrm>
              <a:off x="2294897" y="20396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98"/>
            <p:cNvSpPr/>
            <p:nvPr/>
          </p:nvSpPr>
          <p:spPr>
            <a:xfrm>
              <a:off x="2295277" y="2038908"/>
              <a:ext cx="54" cy="149"/>
            </a:xfrm>
            <a:custGeom>
              <a:avLst/>
              <a:gdLst/>
              <a:ahLst/>
              <a:cxnLst/>
              <a:rect l="l" t="t" r="r" b="b"/>
              <a:pathLst>
                <a:path w="4" h="11" extrusionOk="0">
                  <a:moveTo>
                    <a:pt x="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98"/>
            <p:cNvSpPr/>
            <p:nvPr/>
          </p:nvSpPr>
          <p:spPr>
            <a:xfrm>
              <a:off x="2295087" y="203923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98"/>
            <p:cNvSpPr/>
            <p:nvPr/>
          </p:nvSpPr>
          <p:spPr>
            <a:xfrm>
              <a:off x="2296228" y="2037293"/>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98"/>
            <p:cNvSpPr/>
            <p:nvPr/>
          </p:nvSpPr>
          <p:spPr>
            <a:xfrm>
              <a:off x="2296323" y="203719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98"/>
            <p:cNvSpPr/>
            <p:nvPr/>
          </p:nvSpPr>
          <p:spPr>
            <a:xfrm>
              <a:off x="2294707" y="204028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98"/>
            <p:cNvSpPr/>
            <p:nvPr/>
          </p:nvSpPr>
          <p:spPr>
            <a:xfrm>
              <a:off x="2295128" y="2013043"/>
              <a:ext cx="2634" cy="2349"/>
            </a:xfrm>
            <a:custGeom>
              <a:avLst/>
              <a:gdLst/>
              <a:ahLst/>
              <a:cxnLst/>
              <a:rect l="l" t="t" r="r" b="b"/>
              <a:pathLst>
                <a:path w="194" h="173" extrusionOk="0">
                  <a:moveTo>
                    <a:pt x="1" y="1"/>
                  </a:moveTo>
                  <a:lnTo>
                    <a:pt x="1" y="1"/>
                  </a:lnTo>
                  <a:lnTo>
                    <a:pt x="193" y="17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98"/>
            <p:cNvSpPr/>
            <p:nvPr/>
          </p:nvSpPr>
          <p:spPr>
            <a:xfrm>
              <a:off x="2296133" y="2037388"/>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98"/>
            <p:cNvSpPr/>
            <p:nvPr/>
          </p:nvSpPr>
          <p:spPr>
            <a:xfrm>
              <a:off x="2295943" y="203767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98"/>
            <p:cNvSpPr/>
            <p:nvPr/>
          </p:nvSpPr>
          <p:spPr>
            <a:xfrm>
              <a:off x="2296038" y="2037523"/>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98"/>
            <p:cNvSpPr/>
            <p:nvPr/>
          </p:nvSpPr>
          <p:spPr>
            <a:xfrm>
              <a:off x="2294422" y="2040809"/>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98"/>
            <p:cNvSpPr/>
            <p:nvPr/>
          </p:nvSpPr>
          <p:spPr>
            <a:xfrm>
              <a:off x="2462729" y="1678276"/>
              <a:ext cx="126732" cy="73834"/>
            </a:xfrm>
            <a:custGeom>
              <a:avLst/>
              <a:gdLst/>
              <a:ahLst/>
              <a:cxnLst/>
              <a:rect l="l" t="t" r="r" b="b"/>
              <a:pathLst>
                <a:path w="9334" h="5438" extrusionOk="0">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98"/>
            <p:cNvSpPr/>
            <p:nvPr/>
          </p:nvSpPr>
          <p:spPr>
            <a:xfrm>
              <a:off x="2580038" y="1723951"/>
              <a:ext cx="2105" cy="258"/>
            </a:xfrm>
            <a:custGeom>
              <a:avLst/>
              <a:gdLst/>
              <a:ahLst/>
              <a:cxnLst/>
              <a:rect l="l" t="t" r="r" b="b"/>
              <a:pathLst>
                <a:path w="155" h="19" extrusionOk="0">
                  <a:moveTo>
                    <a:pt x="1" y="1"/>
                  </a:moveTo>
                  <a:cubicBezTo>
                    <a:pt x="50" y="1"/>
                    <a:pt x="102" y="4"/>
                    <a:pt x="155" y="18"/>
                  </a:cubicBezTo>
                  <a:cubicBezTo>
                    <a:pt x="102" y="4"/>
                    <a:pt x="50"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98"/>
            <p:cNvSpPr/>
            <p:nvPr/>
          </p:nvSpPr>
          <p:spPr>
            <a:xfrm>
              <a:off x="2573059" y="1725241"/>
              <a:ext cx="3096" cy="394"/>
            </a:xfrm>
            <a:custGeom>
              <a:avLst/>
              <a:gdLst/>
              <a:ahLst/>
              <a:cxnLst/>
              <a:rect l="l" t="t" r="r" b="b"/>
              <a:pathLst>
                <a:path w="228" h="29" extrusionOk="0">
                  <a:moveTo>
                    <a:pt x="228" y="0"/>
                  </a:moveTo>
                  <a:cubicBezTo>
                    <a:pt x="158" y="14"/>
                    <a:pt x="77" y="21"/>
                    <a:pt x="0" y="28"/>
                  </a:cubicBezTo>
                  <a:cubicBezTo>
                    <a:pt x="84" y="21"/>
                    <a:pt x="165" y="14"/>
                    <a:pt x="2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98"/>
            <p:cNvSpPr/>
            <p:nvPr/>
          </p:nvSpPr>
          <p:spPr>
            <a:xfrm>
              <a:off x="2579807" y="1723951"/>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98"/>
            <p:cNvSpPr/>
            <p:nvPr/>
          </p:nvSpPr>
          <p:spPr>
            <a:xfrm>
              <a:off x="2580894" y="1715913"/>
              <a:ext cx="8242" cy="4915"/>
            </a:xfrm>
            <a:custGeom>
              <a:avLst/>
              <a:gdLst/>
              <a:ahLst/>
              <a:cxnLst/>
              <a:rect l="l" t="t" r="r" b="b"/>
              <a:pathLst>
                <a:path w="607" h="362" extrusionOk="0">
                  <a:moveTo>
                    <a:pt x="1" y="1"/>
                  </a:moveTo>
                  <a:cubicBezTo>
                    <a:pt x="120" y="33"/>
                    <a:pt x="382" y="176"/>
                    <a:pt x="606" y="361"/>
                  </a:cubicBezTo>
                  <a:cubicBezTo>
                    <a:pt x="382" y="173"/>
                    <a:pt x="120" y="3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98"/>
            <p:cNvSpPr/>
            <p:nvPr/>
          </p:nvSpPr>
          <p:spPr>
            <a:xfrm>
              <a:off x="2579034" y="1724236"/>
              <a:ext cx="122" cy="122"/>
            </a:xfrm>
            <a:custGeom>
              <a:avLst/>
              <a:gdLst/>
              <a:ahLst/>
              <a:cxnLst/>
              <a:rect l="l" t="t" r="r" b="b"/>
              <a:pathLst>
                <a:path w="9" h="9" extrusionOk="0">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98"/>
            <p:cNvSpPr/>
            <p:nvPr/>
          </p:nvSpPr>
          <p:spPr>
            <a:xfrm>
              <a:off x="2570534" y="1714107"/>
              <a:ext cx="2390" cy="2200"/>
            </a:xfrm>
            <a:custGeom>
              <a:avLst/>
              <a:gdLst/>
              <a:ahLst/>
              <a:cxnLst/>
              <a:rect l="l" t="t" r="r" b="b"/>
              <a:pathLst>
                <a:path w="176" h="162" extrusionOk="0">
                  <a:moveTo>
                    <a:pt x="1" y="1"/>
                  </a:moveTo>
                  <a:cubicBezTo>
                    <a:pt x="60" y="32"/>
                    <a:pt x="116" y="78"/>
                    <a:pt x="155" y="137"/>
                  </a:cubicBezTo>
                  <a:lnTo>
                    <a:pt x="176" y="162"/>
                  </a:lnTo>
                  <a:lnTo>
                    <a:pt x="151" y="130"/>
                  </a:lnTo>
                  <a:cubicBezTo>
                    <a:pt x="116" y="81"/>
                    <a:pt x="74" y="43"/>
                    <a:pt x="25" y="8"/>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98"/>
            <p:cNvSpPr/>
            <p:nvPr/>
          </p:nvSpPr>
          <p:spPr>
            <a:xfrm>
              <a:off x="2576291" y="172524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98"/>
            <p:cNvSpPr/>
            <p:nvPr/>
          </p:nvSpPr>
          <p:spPr>
            <a:xfrm>
              <a:off x="2579427" y="172404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98"/>
            <p:cNvSpPr/>
            <p:nvPr/>
          </p:nvSpPr>
          <p:spPr>
            <a:xfrm>
              <a:off x="2086700" y="1392158"/>
              <a:ext cx="189338" cy="157838"/>
            </a:xfrm>
            <a:custGeom>
              <a:avLst/>
              <a:gdLst/>
              <a:ahLst/>
              <a:cxnLst/>
              <a:rect l="l" t="t" r="r" b="b"/>
              <a:pathLst>
                <a:path w="13945" h="11625" extrusionOk="0">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98"/>
            <p:cNvSpPr/>
            <p:nvPr/>
          </p:nvSpPr>
          <p:spPr>
            <a:xfrm>
              <a:off x="2127052" y="1276572"/>
              <a:ext cx="5961" cy="5526"/>
            </a:xfrm>
            <a:custGeom>
              <a:avLst/>
              <a:gdLst/>
              <a:ahLst/>
              <a:cxnLst/>
              <a:rect l="l" t="t" r="r" b="b"/>
              <a:pathLst>
                <a:path w="439" h="407" extrusionOk="0">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98"/>
            <p:cNvSpPr/>
            <p:nvPr/>
          </p:nvSpPr>
          <p:spPr>
            <a:xfrm>
              <a:off x="2199678" y="1404961"/>
              <a:ext cx="1724" cy="1290"/>
            </a:xfrm>
            <a:custGeom>
              <a:avLst/>
              <a:gdLst/>
              <a:ahLst/>
              <a:cxnLst/>
              <a:rect l="l" t="t" r="r" b="b"/>
              <a:pathLst>
                <a:path w="127" h="95" extrusionOk="0">
                  <a:moveTo>
                    <a:pt x="85" y="0"/>
                  </a:moveTo>
                  <a:cubicBezTo>
                    <a:pt x="53" y="0"/>
                    <a:pt x="25" y="11"/>
                    <a:pt x="1" y="28"/>
                  </a:cubicBezTo>
                  <a:cubicBezTo>
                    <a:pt x="46" y="39"/>
                    <a:pt x="92" y="60"/>
                    <a:pt x="127" y="95"/>
                  </a:cubicBezTo>
                  <a:cubicBezTo>
                    <a:pt x="103" y="67"/>
                    <a:pt x="89" y="35"/>
                    <a:pt x="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98"/>
            <p:cNvSpPr/>
            <p:nvPr/>
          </p:nvSpPr>
          <p:spPr>
            <a:xfrm>
              <a:off x="2210947" y="1395471"/>
              <a:ext cx="9043" cy="6409"/>
            </a:xfrm>
            <a:custGeom>
              <a:avLst/>
              <a:gdLst/>
              <a:ahLst/>
              <a:cxnLst/>
              <a:rect l="l" t="t" r="r" b="b"/>
              <a:pathLst>
                <a:path w="666" h="472" extrusionOk="0">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98"/>
            <p:cNvSpPr/>
            <p:nvPr/>
          </p:nvSpPr>
          <p:spPr>
            <a:xfrm>
              <a:off x="2181335" y="1248725"/>
              <a:ext cx="67372" cy="20393"/>
            </a:xfrm>
            <a:custGeom>
              <a:avLst/>
              <a:gdLst/>
              <a:ahLst/>
              <a:cxnLst/>
              <a:rect l="l" t="t" r="r" b="b"/>
              <a:pathLst>
                <a:path w="4962" h="1502" extrusionOk="0">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98"/>
            <p:cNvSpPr/>
            <p:nvPr/>
          </p:nvSpPr>
          <p:spPr>
            <a:xfrm>
              <a:off x="2129768" y="1256084"/>
              <a:ext cx="99252" cy="55546"/>
            </a:xfrm>
            <a:custGeom>
              <a:avLst/>
              <a:gdLst/>
              <a:ahLst/>
              <a:cxnLst/>
              <a:rect l="l" t="t" r="r" b="b"/>
              <a:pathLst>
                <a:path w="7310" h="4091" extrusionOk="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98"/>
            <p:cNvSpPr/>
            <p:nvPr/>
          </p:nvSpPr>
          <p:spPr>
            <a:xfrm>
              <a:off x="2248883" y="1404961"/>
              <a:ext cx="4331" cy="1914"/>
            </a:xfrm>
            <a:custGeom>
              <a:avLst/>
              <a:gdLst/>
              <a:ahLst/>
              <a:cxnLst/>
              <a:rect l="l" t="t" r="r" b="b"/>
              <a:pathLst>
                <a:path w="319" h="141" extrusionOk="0">
                  <a:moveTo>
                    <a:pt x="0" y="140"/>
                  </a:moveTo>
                  <a:cubicBezTo>
                    <a:pt x="81" y="49"/>
                    <a:pt x="200" y="0"/>
                    <a:pt x="319" y="7"/>
                  </a:cubicBezTo>
                  <a:cubicBezTo>
                    <a:pt x="200" y="0"/>
                    <a:pt x="81" y="49"/>
                    <a:pt x="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98"/>
            <p:cNvSpPr/>
            <p:nvPr/>
          </p:nvSpPr>
          <p:spPr>
            <a:xfrm>
              <a:off x="2202543" y="14178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98"/>
            <p:cNvSpPr/>
            <p:nvPr/>
          </p:nvSpPr>
          <p:spPr>
            <a:xfrm>
              <a:off x="2202258" y="1418267"/>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98"/>
            <p:cNvSpPr/>
            <p:nvPr/>
          </p:nvSpPr>
          <p:spPr>
            <a:xfrm>
              <a:off x="2264334" y="1413800"/>
              <a:ext cx="14" cy="258"/>
            </a:xfrm>
            <a:custGeom>
              <a:avLst/>
              <a:gdLst/>
              <a:ahLst/>
              <a:cxnLst/>
              <a:rect l="l" t="t" r="r" b="b"/>
              <a:pathLst>
                <a:path w="1" h="19" extrusionOk="0">
                  <a:moveTo>
                    <a:pt x="0" y="1"/>
                  </a:moveTo>
                  <a:lnTo>
                    <a:pt x="0" y="18"/>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98"/>
            <p:cNvSpPr/>
            <p:nvPr/>
          </p:nvSpPr>
          <p:spPr>
            <a:xfrm>
              <a:off x="2201688" y="1419082"/>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98"/>
            <p:cNvSpPr/>
            <p:nvPr/>
          </p:nvSpPr>
          <p:spPr>
            <a:xfrm>
              <a:off x="2201973" y="1418647"/>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98"/>
            <p:cNvSpPr/>
            <p:nvPr/>
          </p:nvSpPr>
          <p:spPr>
            <a:xfrm>
              <a:off x="2206480" y="14160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98"/>
            <p:cNvSpPr/>
            <p:nvPr/>
          </p:nvSpPr>
          <p:spPr>
            <a:xfrm>
              <a:off x="2202923" y="1417561"/>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98"/>
            <p:cNvSpPr/>
            <p:nvPr/>
          </p:nvSpPr>
          <p:spPr>
            <a:xfrm>
              <a:off x="2203249" y="1417222"/>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98"/>
            <p:cNvSpPr/>
            <p:nvPr/>
          </p:nvSpPr>
          <p:spPr>
            <a:xfrm>
              <a:off x="2205625" y="1416081"/>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98"/>
            <p:cNvSpPr/>
            <p:nvPr/>
          </p:nvSpPr>
          <p:spPr>
            <a:xfrm>
              <a:off x="2206060" y="141604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98"/>
            <p:cNvSpPr/>
            <p:nvPr/>
          </p:nvSpPr>
          <p:spPr>
            <a:xfrm>
              <a:off x="2264334" y="141452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98"/>
            <p:cNvSpPr/>
            <p:nvPr/>
          </p:nvSpPr>
          <p:spPr>
            <a:xfrm>
              <a:off x="2204104" y="141670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98"/>
            <p:cNvSpPr/>
            <p:nvPr/>
          </p:nvSpPr>
          <p:spPr>
            <a:xfrm>
              <a:off x="2264334" y="1413135"/>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98"/>
            <p:cNvSpPr/>
            <p:nvPr/>
          </p:nvSpPr>
          <p:spPr>
            <a:xfrm>
              <a:off x="2204865" y="1416271"/>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98"/>
            <p:cNvSpPr/>
            <p:nvPr/>
          </p:nvSpPr>
          <p:spPr>
            <a:xfrm>
              <a:off x="2204485" y="1416461"/>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98"/>
            <p:cNvSpPr/>
            <p:nvPr/>
          </p:nvSpPr>
          <p:spPr>
            <a:xfrm>
              <a:off x="2205245" y="1416176"/>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98"/>
            <p:cNvSpPr/>
            <p:nvPr/>
          </p:nvSpPr>
          <p:spPr>
            <a:xfrm>
              <a:off x="2199162" y="141893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98"/>
            <p:cNvSpPr/>
            <p:nvPr/>
          </p:nvSpPr>
          <p:spPr>
            <a:xfrm>
              <a:off x="2198823" y="141902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98"/>
            <p:cNvSpPr/>
            <p:nvPr/>
          </p:nvSpPr>
          <p:spPr>
            <a:xfrm>
              <a:off x="2150921" y="1464471"/>
              <a:ext cx="4331" cy="8527"/>
            </a:xfrm>
            <a:custGeom>
              <a:avLst/>
              <a:gdLst/>
              <a:ahLst/>
              <a:cxnLst/>
              <a:rect l="l" t="t" r="r" b="b"/>
              <a:pathLst>
                <a:path w="319" h="628" extrusionOk="0">
                  <a:moveTo>
                    <a:pt x="319" y="0"/>
                  </a:moveTo>
                  <a:cubicBezTo>
                    <a:pt x="298" y="193"/>
                    <a:pt x="154" y="414"/>
                    <a:pt x="0" y="627"/>
                  </a:cubicBezTo>
                  <a:cubicBezTo>
                    <a:pt x="154" y="414"/>
                    <a:pt x="298" y="193"/>
                    <a:pt x="3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98"/>
            <p:cNvSpPr/>
            <p:nvPr/>
          </p:nvSpPr>
          <p:spPr>
            <a:xfrm>
              <a:off x="2200248" y="141883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98"/>
            <p:cNvSpPr/>
            <p:nvPr/>
          </p:nvSpPr>
          <p:spPr>
            <a:xfrm>
              <a:off x="2199488" y="141883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98"/>
            <p:cNvSpPr/>
            <p:nvPr/>
          </p:nvSpPr>
          <p:spPr>
            <a:xfrm>
              <a:off x="2136556" y="1531015"/>
              <a:ext cx="68" cy="353"/>
            </a:xfrm>
            <a:custGeom>
              <a:avLst/>
              <a:gdLst/>
              <a:ahLst/>
              <a:cxnLst/>
              <a:rect l="l" t="t" r="r" b="b"/>
              <a:pathLst>
                <a:path w="5" h="26" extrusionOk="0">
                  <a:moveTo>
                    <a:pt x="1" y="1"/>
                  </a:moveTo>
                  <a:cubicBezTo>
                    <a:pt x="1" y="8"/>
                    <a:pt x="4" y="18"/>
                    <a:pt x="4" y="25"/>
                  </a:cubicBezTo>
                  <a:cubicBezTo>
                    <a:pt x="4"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98"/>
            <p:cNvSpPr/>
            <p:nvPr/>
          </p:nvSpPr>
          <p:spPr>
            <a:xfrm>
              <a:off x="2201158" y="1419082"/>
              <a:ext cx="244" cy="109"/>
            </a:xfrm>
            <a:custGeom>
              <a:avLst/>
              <a:gdLst/>
              <a:ahLst/>
              <a:cxnLst/>
              <a:rect l="l" t="t" r="r" b="b"/>
              <a:pathLst>
                <a:path w="18"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98"/>
            <p:cNvSpPr/>
            <p:nvPr/>
          </p:nvSpPr>
          <p:spPr>
            <a:xfrm>
              <a:off x="2188422" y="1425300"/>
              <a:ext cx="4290" cy="1208"/>
            </a:xfrm>
            <a:custGeom>
              <a:avLst/>
              <a:gdLst/>
              <a:ahLst/>
              <a:cxnLst/>
              <a:rect l="l" t="t" r="r" b="b"/>
              <a:pathLst>
                <a:path w="316" h="89" extrusionOk="0">
                  <a:moveTo>
                    <a:pt x="0" y="11"/>
                  </a:moveTo>
                  <a:cubicBezTo>
                    <a:pt x="105" y="8"/>
                    <a:pt x="214" y="1"/>
                    <a:pt x="315" y="88"/>
                  </a:cubicBezTo>
                  <a:cubicBezTo>
                    <a:pt x="214" y="1"/>
                    <a:pt x="105"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98"/>
            <p:cNvSpPr/>
            <p:nvPr/>
          </p:nvSpPr>
          <p:spPr>
            <a:xfrm>
              <a:off x="2199828" y="141883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98"/>
            <p:cNvSpPr/>
            <p:nvPr/>
          </p:nvSpPr>
          <p:spPr>
            <a:xfrm>
              <a:off x="2200683" y="141893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98"/>
            <p:cNvSpPr/>
            <p:nvPr/>
          </p:nvSpPr>
          <p:spPr>
            <a:xfrm>
              <a:off x="2133705" y="154057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98"/>
            <p:cNvSpPr/>
            <p:nvPr/>
          </p:nvSpPr>
          <p:spPr>
            <a:xfrm>
              <a:off x="2134275" y="1540668"/>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98"/>
            <p:cNvSpPr/>
            <p:nvPr/>
          </p:nvSpPr>
          <p:spPr>
            <a:xfrm>
              <a:off x="3024851" y="1777922"/>
              <a:ext cx="15655" cy="12165"/>
            </a:xfrm>
            <a:custGeom>
              <a:avLst/>
              <a:gdLst/>
              <a:ahLst/>
              <a:cxnLst/>
              <a:rect l="l" t="t" r="r" b="b"/>
              <a:pathLst>
                <a:path w="1153" h="896" extrusionOk="0">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98"/>
            <p:cNvSpPr/>
            <p:nvPr/>
          </p:nvSpPr>
          <p:spPr>
            <a:xfrm>
              <a:off x="3003846" y="1783461"/>
              <a:ext cx="16795" cy="20366"/>
            </a:xfrm>
            <a:custGeom>
              <a:avLst/>
              <a:gdLst/>
              <a:ahLst/>
              <a:cxnLst/>
              <a:rect l="l" t="t" r="r" b="b"/>
              <a:pathLst>
                <a:path w="1237" h="1500" extrusionOk="0">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98"/>
            <p:cNvSpPr/>
            <p:nvPr/>
          </p:nvSpPr>
          <p:spPr>
            <a:xfrm>
              <a:off x="3013581" y="1718520"/>
              <a:ext cx="82443" cy="64127"/>
            </a:xfrm>
            <a:custGeom>
              <a:avLst/>
              <a:gdLst/>
              <a:ahLst/>
              <a:cxnLst/>
              <a:rect l="l" t="t" r="r" b="b"/>
              <a:pathLst>
                <a:path w="6072" h="4723" extrusionOk="0">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98"/>
            <p:cNvSpPr/>
            <p:nvPr/>
          </p:nvSpPr>
          <p:spPr>
            <a:xfrm>
              <a:off x="3080939" y="1680503"/>
              <a:ext cx="45973" cy="34283"/>
            </a:xfrm>
            <a:custGeom>
              <a:avLst/>
              <a:gdLst/>
              <a:ahLst/>
              <a:cxnLst/>
              <a:rect l="l" t="t" r="r" b="b"/>
              <a:pathLst>
                <a:path w="3386" h="2525" extrusionOk="0">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98"/>
            <p:cNvSpPr/>
            <p:nvPr/>
          </p:nvSpPr>
          <p:spPr>
            <a:xfrm>
              <a:off x="2932062" y="1853304"/>
              <a:ext cx="13143" cy="22009"/>
            </a:xfrm>
            <a:custGeom>
              <a:avLst/>
              <a:gdLst/>
              <a:ahLst/>
              <a:cxnLst/>
              <a:rect l="l" t="t" r="r" b="b"/>
              <a:pathLst>
                <a:path w="968" h="1621" extrusionOk="0">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98"/>
            <p:cNvSpPr/>
            <p:nvPr/>
          </p:nvSpPr>
          <p:spPr>
            <a:xfrm>
              <a:off x="2597485" y="1601971"/>
              <a:ext cx="442776" cy="287924"/>
            </a:xfrm>
            <a:custGeom>
              <a:avLst/>
              <a:gdLst/>
              <a:ahLst/>
              <a:cxnLst/>
              <a:rect l="l" t="t" r="r" b="b"/>
              <a:pathLst>
                <a:path w="32611" h="21206" extrusionOk="0">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98"/>
            <p:cNvSpPr/>
            <p:nvPr/>
          </p:nvSpPr>
          <p:spPr>
            <a:xfrm>
              <a:off x="2846836" y="1894023"/>
              <a:ext cx="15804" cy="11649"/>
            </a:xfrm>
            <a:custGeom>
              <a:avLst/>
              <a:gdLst/>
              <a:ahLst/>
              <a:cxnLst/>
              <a:rect l="l" t="t" r="r" b="b"/>
              <a:pathLst>
                <a:path w="1164" h="858" extrusionOk="0">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98"/>
            <p:cNvSpPr/>
            <p:nvPr/>
          </p:nvSpPr>
          <p:spPr>
            <a:xfrm>
              <a:off x="2648062" y="1810752"/>
              <a:ext cx="244" cy="434"/>
            </a:xfrm>
            <a:custGeom>
              <a:avLst/>
              <a:gdLst/>
              <a:ahLst/>
              <a:cxnLst/>
              <a:rect l="l" t="t" r="r" b="b"/>
              <a:pathLst>
                <a:path w="18" h="32" extrusionOk="0">
                  <a:moveTo>
                    <a:pt x="0" y="0"/>
                  </a:moveTo>
                  <a:cubicBezTo>
                    <a:pt x="7" y="11"/>
                    <a:pt x="14" y="21"/>
                    <a:pt x="18" y="32"/>
                  </a:cubicBezTo>
                  <a:cubicBezTo>
                    <a:pt x="14"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98"/>
            <p:cNvSpPr/>
            <p:nvPr/>
          </p:nvSpPr>
          <p:spPr>
            <a:xfrm>
              <a:off x="2732242" y="1823623"/>
              <a:ext cx="2770" cy="2064"/>
            </a:xfrm>
            <a:custGeom>
              <a:avLst/>
              <a:gdLst/>
              <a:ahLst/>
              <a:cxnLst/>
              <a:rect l="l" t="t" r="r" b="b"/>
              <a:pathLst>
                <a:path w="204" h="152" extrusionOk="0">
                  <a:moveTo>
                    <a:pt x="203" y="22"/>
                  </a:moveTo>
                  <a:cubicBezTo>
                    <a:pt x="74" y="1"/>
                    <a:pt x="32" y="88"/>
                    <a:pt x="0" y="151"/>
                  </a:cubicBezTo>
                  <a:cubicBezTo>
                    <a:pt x="32" y="88"/>
                    <a:pt x="74" y="1"/>
                    <a:pt x="20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98"/>
            <p:cNvSpPr/>
            <p:nvPr/>
          </p:nvSpPr>
          <p:spPr>
            <a:xfrm>
              <a:off x="2647627" y="1810277"/>
              <a:ext cx="353" cy="434"/>
            </a:xfrm>
            <a:custGeom>
              <a:avLst/>
              <a:gdLst/>
              <a:ahLst/>
              <a:cxnLst/>
              <a:rect l="l" t="t" r="r" b="b"/>
              <a:pathLst>
                <a:path w="26" h="32" extrusionOk="0">
                  <a:moveTo>
                    <a:pt x="1" y="0"/>
                  </a:moveTo>
                  <a:cubicBezTo>
                    <a:pt x="11" y="11"/>
                    <a:pt x="18" y="21"/>
                    <a:pt x="25" y="32"/>
                  </a:cubicBezTo>
                  <a:cubicBezTo>
                    <a:pt x="18"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98"/>
            <p:cNvSpPr/>
            <p:nvPr/>
          </p:nvSpPr>
          <p:spPr>
            <a:xfrm>
              <a:off x="2648347" y="1811227"/>
              <a:ext cx="204" cy="434"/>
            </a:xfrm>
            <a:custGeom>
              <a:avLst/>
              <a:gdLst/>
              <a:ahLst/>
              <a:cxnLst/>
              <a:rect l="l" t="t" r="r" b="b"/>
              <a:pathLst>
                <a:path w="15" h="32" extrusionOk="0">
                  <a:moveTo>
                    <a:pt x="0" y="0"/>
                  </a:moveTo>
                  <a:cubicBezTo>
                    <a:pt x="7" y="11"/>
                    <a:pt x="11" y="21"/>
                    <a:pt x="14" y="32"/>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98"/>
            <p:cNvSpPr/>
            <p:nvPr/>
          </p:nvSpPr>
          <p:spPr>
            <a:xfrm>
              <a:off x="2698638" y="1829665"/>
              <a:ext cx="815" cy="489"/>
            </a:xfrm>
            <a:custGeom>
              <a:avLst/>
              <a:gdLst/>
              <a:ahLst/>
              <a:cxnLst/>
              <a:rect l="l" t="t" r="r" b="b"/>
              <a:pathLst>
                <a:path w="60" h="36" extrusionOk="0">
                  <a:moveTo>
                    <a:pt x="60" y="0"/>
                  </a:moveTo>
                  <a:lnTo>
                    <a:pt x="60" y="0"/>
                  </a:lnTo>
                  <a:cubicBezTo>
                    <a:pt x="39" y="7"/>
                    <a:pt x="18" y="21"/>
                    <a:pt x="0" y="35"/>
                  </a:cubicBezTo>
                  <a:cubicBezTo>
                    <a:pt x="18" y="21"/>
                    <a:pt x="39" y="11"/>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8"/>
            <p:cNvSpPr/>
            <p:nvPr/>
          </p:nvSpPr>
          <p:spPr>
            <a:xfrm>
              <a:off x="2704530" y="1833752"/>
              <a:ext cx="14" cy="149"/>
            </a:xfrm>
            <a:custGeom>
              <a:avLst/>
              <a:gdLst/>
              <a:ahLst/>
              <a:cxnLst/>
              <a:rect l="l" t="t" r="r" b="b"/>
              <a:pathLst>
                <a:path w="1" h="11" extrusionOk="0">
                  <a:moveTo>
                    <a:pt x="0" y="7"/>
                  </a:moveTo>
                  <a:lnTo>
                    <a:pt x="0"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98"/>
            <p:cNvSpPr/>
            <p:nvPr/>
          </p:nvSpPr>
          <p:spPr>
            <a:xfrm>
              <a:off x="2645210" y="1808322"/>
              <a:ext cx="434" cy="299"/>
            </a:xfrm>
            <a:custGeom>
              <a:avLst/>
              <a:gdLst/>
              <a:ahLst/>
              <a:cxnLst/>
              <a:rect l="l" t="t" r="r" b="b"/>
              <a:pathLst>
                <a:path w="32" h="22" extrusionOk="0">
                  <a:moveTo>
                    <a:pt x="0" y="1"/>
                  </a:moveTo>
                  <a:lnTo>
                    <a:pt x="3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98"/>
            <p:cNvSpPr/>
            <p:nvPr/>
          </p:nvSpPr>
          <p:spPr>
            <a:xfrm>
              <a:off x="2646201" y="1809041"/>
              <a:ext cx="448" cy="339"/>
            </a:xfrm>
            <a:custGeom>
              <a:avLst/>
              <a:gdLst/>
              <a:ahLst/>
              <a:cxnLst/>
              <a:rect l="l" t="t" r="r" b="b"/>
              <a:pathLst>
                <a:path w="33" h="25" extrusionOk="0">
                  <a:moveTo>
                    <a:pt x="1"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98"/>
            <p:cNvSpPr/>
            <p:nvPr/>
          </p:nvSpPr>
          <p:spPr>
            <a:xfrm>
              <a:off x="2645685" y="1808661"/>
              <a:ext cx="434" cy="339"/>
            </a:xfrm>
            <a:custGeom>
              <a:avLst/>
              <a:gdLst/>
              <a:ahLst/>
              <a:cxnLst/>
              <a:rect l="l" t="t" r="r" b="b"/>
              <a:pathLst>
                <a:path w="32" h="25" extrusionOk="0">
                  <a:moveTo>
                    <a:pt x="0"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98"/>
            <p:cNvSpPr/>
            <p:nvPr/>
          </p:nvSpPr>
          <p:spPr>
            <a:xfrm>
              <a:off x="2757863" y="1824818"/>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98"/>
            <p:cNvSpPr/>
            <p:nvPr/>
          </p:nvSpPr>
          <p:spPr>
            <a:xfrm>
              <a:off x="2622101" y="1766489"/>
              <a:ext cx="109" cy="258"/>
            </a:xfrm>
            <a:custGeom>
              <a:avLst/>
              <a:gdLst/>
              <a:ahLst/>
              <a:cxnLst/>
              <a:rect l="l" t="t" r="r" b="b"/>
              <a:pathLst>
                <a:path w="8" h="19" extrusionOk="0">
                  <a:moveTo>
                    <a:pt x="8" y="1"/>
                  </a:moveTo>
                  <a:lnTo>
                    <a:pt x="8" y="1"/>
                  </a:lnTo>
                  <a:lnTo>
                    <a:pt x="1" y="18"/>
                  </a:ln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98"/>
            <p:cNvSpPr/>
            <p:nvPr/>
          </p:nvSpPr>
          <p:spPr>
            <a:xfrm>
              <a:off x="2646731" y="1809421"/>
              <a:ext cx="434" cy="394"/>
            </a:xfrm>
            <a:custGeom>
              <a:avLst/>
              <a:gdLst/>
              <a:ahLst/>
              <a:cxnLst/>
              <a:rect l="l" t="t" r="r" b="b"/>
              <a:pathLst>
                <a:path w="32" h="29" extrusionOk="0">
                  <a:moveTo>
                    <a:pt x="0" y="0"/>
                  </a:moveTo>
                  <a:cubicBezTo>
                    <a:pt x="11" y="11"/>
                    <a:pt x="21" y="21"/>
                    <a:pt x="32" y="28"/>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98"/>
            <p:cNvSpPr/>
            <p:nvPr/>
          </p:nvSpPr>
          <p:spPr>
            <a:xfrm>
              <a:off x="2647152" y="1809801"/>
              <a:ext cx="448" cy="394"/>
            </a:xfrm>
            <a:custGeom>
              <a:avLst/>
              <a:gdLst/>
              <a:ahLst/>
              <a:cxnLst/>
              <a:rect l="l" t="t" r="r" b="b"/>
              <a:pathLst>
                <a:path w="33" h="29" extrusionOk="0">
                  <a:moveTo>
                    <a:pt x="1" y="0"/>
                  </a:moveTo>
                  <a:cubicBezTo>
                    <a:pt x="11" y="11"/>
                    <a:pt x="22" y="21"/>
                    <a:pt x="32" y="28"/>
                  </a:cubicBezTo>
                  <a:cubicBezTo>
                    <a:pt x="22"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98"/>
            <p:cNvSpPr/>
            <p:nvPr/>
          </p:nvSpPr>
          <p:spPr>
            <a:xfrm>
              <a:off x="2642685" y="1805321"/>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98"/>
            <p:cNvSpPr/>
            <p:nvPr/>
          </p:nvSpPr>
          <p:spPr>
            <a:xfrm>
              <a:off x="2643730" y="1806271"/>
              <a:ext cx="1494" cy="2064"/>
            </a:xfrm>
            <a:custGeom>
              <a:avLst/>
              <a:gdLst/>
              <a:ahLst/>
              <a:cxnLst/>
              <a:rect l="l" t="t" r="r" b="b"/>
              <a:pathLst>
                <a:path w="110" h="152" extrusionOk="0">
                  <a:moveTo>
                    <a:pt x="1" y="1"/>
                  </a:moveTo>
                  <a:cubicBezTo>
                    <a:pt x="43" y="50"/>
                    <a:pt x="78" y="99"/>
                    <a:pt x="109" y="152"/>
                  </a:cubicBezTo>
                  <a:cubicBezTo>
                    <a:pt x="78" y="99"/>
                    <a:pt x="43" y="5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98"/>
            <p:cNvSpPr/>
            <p:nvPr/>
          </p:nvSpPr>
          <p:spPr>
            <a:xfrm>
              <a:off x="2634280" y="1782606"/>
              <a:ext cx="1765" cy="2770"/>
            </a:xfrm>
            <a:custGeom>
              <a:avLst/>
              <a:gdLst/>
              <a:ahLst/>
              <a:cxnLst/>
              <a:rect l="l" t="t" r="r" b="b"/>
              <a:pathLst>
                <a:path w="130" h="204" extrusionOk="0">
                  <a:moveTo>
                    <a:pt x="0" y="1"/>
                  </a:moveTo>
                  <a:cubicBezTo>
                    <a:pt x="0" y="39"/>
                    <a:pt x="70" y="127"/>
                    <a:pt x="130" y="204"/>
                  </a:cubicBezTo>
                  <a:cubicBezTo>
                    <a:pt x="70" y="127"/>
                    <a:pt x="0" y="39"/>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98"/>
            <p:cNvSpPr/>
            <p:nvPr/>
          </p:nvSpPr>
          <p:spPr>
            <a:xfrm>
              <a:off x="2643404" y="1805945"/>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98"/>
            <p:cNvSpPr/>
            <p:nvPr/>
          </p:nvSpPr>
          <p:spPr>
            <a:xfrm>
              <a:off x="2725915" y="1830616"/>
              <a:ext cx="543" cy="204"/>
            </a:xfrm>
            <a:custGeom>
              <a:avLst/>
              <a:gdLst/>
              <a:ahLst/>
              <a:cxnLst/>
              <a:rect l="l" t="t" r="r" b="b"/>
              <a:pathLst>
                <a:path w="40" h="15" extrusionOk="0">
                  <a:moveTo>
                    <a:pt x="39"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98"/>
            <p:cNvSpPr/>
            <p:nvPr/>
          </p:nvSpPr>
          <p:spPr>
            <a:xfrm>
              <a:off x="2701204" y="1827805"/>
              <a:ext cx="815" cy="353"/>
            </a:xfrm>
            <a:custGeom>
              <a:avLst/>
              <a:gdLst/>
              <a:ahLst/>
              <a:cxnLst/>
              <a:rect l="l" t="t" r="r" b="b"/>
              <a:pathLst>
                <a:path w="60" h="26" extrusionOk="0">
                  <a:moveTo>
                    <a:pt x="0" y="25"/>
                  </a:moveTo>
                  <a:cubicBezTo>
                    <a:pt x="18" y="11"/>
                    <a:pt x="39" y="1"/>
                    <a:pt x="60" y="1"/>
                  </a:cubicBezTo>
                  <a:cubicBezTo>
                    <a:pt x="39" y="1"/>
                    <a:pt x="18" y="11"/>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98"/>
            <p:cNvSpPr/>
            <p:nvPr/>
          </p:nvSpPr>
          <p:spPr>
            <a:xfrm>
              <a:off x="2757673" y="1824533"/>
              <a:ext cx="109" cy="149"/>
            </a:xfrm>
            <a:custGeom>
              <a:avLst/>
              <a:gdLst/>
              <a:ahLst/>
              <a:cxnLst/>
              <a:rect l="l" t="t" r="r" b="b"/>
              <a:pathLst>
                <a:path w="8" h="11" extrusionOk="0">
                  <a:moveTo>
                    <a:pt x="0" y="0"/>
                  </a:moveTo>
                  <a:cubicBezTo>
                    <a:pt x="0" y="4"/>
                    <a:pt x="4" y="7"/>
                    <a:pt x="7" y="11"/>
                  </a:cubicBezTo>
                  <a:cubicBezTo>
                    <a:pt x="4"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98"/>
            <p:cNvSpPr/>
            <p:nvPr/>
          </p:nvSpPr>
          <p:spPr>
            <a:xfrm>
              <a:off x="2758012" y="1824954"/>
              <a:ext cx="1955" cy="1018"/>
            </a:xfrm>
            <a:custGeom>
              <a:avLst/>
              <a:gdLst/>
              <a:ahLst/>
              <a:cxnLst/>
              <a:rect l="l" t="t" r="r" b="b"/>
              <a:pathLst>
                <a:path w="144" h="75" extrusionOk="0">
                  <a:moveTo>
                    <a:pt x="0" y="1"/>
                  </a:moveTo>
                  <a:lnTo>
                    <a:pt x="0" y="1"/>
                  </a:lnTo>
                  <a:cubicBezTo>
                    <a:pt x="42" y="36"/>
                    <a:pt x="91" y="60"/>
                    <a:pt x="143" y="74"/>
                  </a:cubicBezTo>
                  <a:cubicBezTo>
                    <a:pt x="91" y="57"/>
                    <a:pt x="42"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98"/>
            <p:cNvSpPr/>
            <p:nvPr/>
          </p:nvSpPr>
          <p:spPr>
            <a:xfrm>
              <a:off x="2626338" y="1766353"/>
              <a:ext cx="869" cy="679"/>
            </a:xfrm>
            <a:custGeom>
              <a:avLst/>
              <a:gdLst/>
              <a:ahLst/>
              <a:cxnLst/>
              <a:rect l="l" t="t" r="r" b="b"/>
              <a:pathLst>
                <a:path w="64" h="50" extrusionOk="0">
                  <a:moveTo>
                    <a:pt x="64" y="49"/>
                  </a:moveTo>
                  <a:cubicBezTo>
                    <a:pt x="43" y="32"/>
                    <a:pt x="22" y="14"/>
                    <a:pt x="1" y="0"/>
                  </a:cubicBezTo>
                  <a:cubicBezTo>
                    <a:pt x="22" y="14"/>
                    <a:pt x="43" y="32"/>
                    <a:pt x="64"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98"/>
            <p:cNvSpPr/>
            <p:nvPr/>
          </p:nvSpPr>
          <p:spPr>
            <a:xfrm>
              <a:off x="2757768" y="1824669"/>
              <a:ext cx="109" cy="163"/>
            </a:xfrm>
            <a:custGeom>
              <a:avLst/>
              <a:gdLst/>
              <a:ahLst/>
              <a:cxnLst/>
              <a:rect l="l" t="t" r="r" b="b"/>
              <a:pathLst>
                <a:path w="8" h="12" extrusionOk="0">
                  <a:moveTo>
                    <a:pt x="0" y="1"/>
                  </a:moveTo>
                  <a:cubicBezTo>
                    <a:pt x="0" y="4"/>
                    <a:pt x="4" y="8"/>
                    <a:pt x="7"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98"/>
            <p:cNvSpPr/>
            <p:nvPr/>
          </p:nvSpPr>
          <p:spPr>
            <a:xfrm>
              <a:off x="2760049" y="1825959"/>
              <a:ext cx="204" cy="54"/>
            </a:xfrm>
            <a:custGeom>
              <a:avLst/>
              <a:gdLst/>
              <a:ahLst/>
              <a:cxnLst/>
              <a:rect l="l" t="t" r="r" b="b"/>
              <a:pathLst>
                <a:path w="15" h="4" extrusionOk="0">
                  <a:moveTo>
                    <a:pt x="0" y="0"/>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98"/>
            <p:cNvSpPr/>
            <p:nvPr/>
          </p:nvSpPr>
          <p:spPr>
            <a:xfrm>
              <a:off x="2704571" y="1833223"/>
              <a:ext cx="68" cy="394"/>
            </a:xfrm>
            <a:custGeom>
              <a:avLst/>
              <a:gdLst/>
              <a:ahLst/>
              <a:cxnLst/>
              <a:rect l="l" t="t" r="r" b="b"/>
              <a:pathLst>
                <a:path w="5" h="29" extrusionOk="0">
                  <a:moveTo>
                    <a:pt x="4" y="1"/>
                  </a:moveTo>
                  <a:cubicBezTo>
                    <a:pt x="1" y="11"/>
                    <a:pt x="1" y="18"/>
                    <a:pt x="1" y="29"/>
                  </a:cubicBezTo>
                  <a:cubicBezTo>
                    <a:pt x="1" y="18"/>
                    <a:pt x="1"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98"/>
            <p:cNvSpPr/>
            <p:nvPr/>
          </p:nvSpPr>
          <p:spPr>
            <a:xfrm>
              <a:off x="2634280" y="1780800"/>
              <a:ext cx="339" cy="1819"/>
            </a:xfrm>
            <a:custGeom>
              <a:avLst/>
              <a:gdLst/>
              <a:ahLst/>
              <a:cxnLst/>
              <a:rect l="l" t="t" r="r" b="b"/>
              <a:pathLst>
                <a:path w="25" h="134" extrusionOk="0">
                  <a:moveTo>
                    <a:pt x="25" y="1"/>
                  </a:moveTo>
                  <a:lnTo>
                    <a:pt x="18" y="22"/>
                  </a:lnTo>
                  <a:cubicBezTo>
                    <a:pt x="11" y="57"/>
                    <a:pt x="4" y="95"/>
                    <a:pt x="0" y="134"/>
                  </a:cubicBezTo>
                  <a:cubicBezTo>
                    <a:pt x="4" y="95"/>
                    <a:pt x="11" y="60"/>
                    <a:pt x="18" y="25"/>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98"/>
            <p:cNvSpPr/>
            <p:nvPr/>
          </p:nvSpPr>
          <p:spPr>
            <a:xfrm>
              <a:off x="2726580" y="1830426"/>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98"/>
            <p:cNvSpPr/>
            <p:nvPr/>
          </p:nvSpPr>
          <p:spPr>
            <a:xfrm>
              <a:off x="2917955" y="1668962"/>
              <a:ext cx="1575" cy="530"/>
            </a:xfrm>
            <a:custGeom>
              <a:avLst/>
              <a:gdLst/>
              <a:ahLst/>
              <a:cxnLst/>
              <a:rect l="l" t="t" r="r" b="b"/>
              <a:pathLst>
                <a:path w="116" h="39" extrusionOk="0">
                  <a:moveTo>
                    <a:pt x="0" y="39"/>
                  </a:moveTo>
                  <a:cubicBezTo>
                    <a:pt x="39" y="25"/>
                    <a:pt x="77" y="11"/>
                    <a:pt x="116" y="0"/>
                  </a:cubicBezTo>
                  <a:cubicBezTo>
                    <a:pt x="77" y="11"/>
                    <a:pt x="39"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98"/>
            <p:cNvSpPr/>
            <p:nvPr/>
          </p:nvSpPr>
          <p:spPr>
            <a:xfrm>
              <a:off x="2754577" y="17042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98"/>
            <p:cNvSpPr/>
            <p:nvPr/>
          </p:nvSpPr>
          <p:spPr>
            <a:xfrm>
              <a:off x="2822125" y="1713781"/>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98"/>
            <p:cNvSpPr/>
            <p:nvPr/>
          </p:nvSpPr>
          <p:spPr>
            <a:xfrm>
              <a:off x="2821324" y="1714297"/>
              <a:ext cx="95" cy="68"/>
            </a:xfrm>
            <a:custGeom>
              <a:avLst/>
              <a:gdLst/>
              <a:ahLst/>
              <a:cxnLst/>
              <a:rect l="l" t="t" r="r" b="b"/>
              <a:pathLst>
                <a:path w="7"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98"/>
            <p:cNvSpPr/>
            <p:nvPr/>
          </p:nvSpPr>
          <p:spPr>
            <a:xfrm>
              <a:off x="2845370" y="1708079"/>
              <a:ext cx="1670" cy="299"/>
            </a:xfrm>
            <a:custGeom>
              <a:avLst/>
              <a:gdLst/>
              <a:ahLst/>
              <a:cxnLst/>
              <a:rect l="l" t="t" r="r" b="b"/>
              <a:pathLst>
                <a:path w="123" h="22" extrusionOk="0">
                  <a:moveTo>
                    <a:pt x="0" y="0"/>
                  </a:moveTo>
                  <a:lnTo>
                    <a:pt x="0" y="0"/>
                  </a:lnTo>
                  <a:cubicBezTo>
                    <a:pt x="46" y="11"/>
                    <a:pt x="88" y="18"/>
                    <a:pt x="123" y="21"/>
                  </a:cubicBezTo>
                  <a:cubicBezTo>
                    <a:pt x="88" y="18"/>
                    <a:pt x="4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98"/>
            <p:cNvSpPr/>
            <p:nvPr/>
          </p:nvSpPr>
          <p:spPr>
            <a:xfrm>
              <a:off x="2819124" y="171534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98"/>
            <p:cNvSpPr/>
            <p:nvPr/>
          </p:nvSpPr>
          <p:spPr>
            <a:xfrm>
              <a:off x="2822980" y="1713211"/>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98"/>
            <p:cNvSpPr/>
            <p:nvPr/>
          </p:nvSpPr>
          <p:spPr>
            <a:xfrm>
              <a:off x="2924459" y="1658548"/>
              <a:ext cx="869" cy="720"/>
            </a:xfrm>
            <a:custGeom>
              <a:avLst/>
              <a:gdLst/>
              <a:ahLst/>
              <a:cxnLst/>
              <a:rect l="l" t="t" r="r" b="b"/>
              <a:pathLst>
                <a:path w="64" h="53" extrusionOk="0">
                  <a:moveTo>
                    <a:pt x="64" y="5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98"/>
            <p:cNvSpPr/>
            <p:nvPr/>
          </p:nvSpPr>
          <p:spPr>
            <a:xfrm>
              <a:off x="2759424" y="1705363"/>
              <a:ext cx="5390" cy="204"/>
            </a:xfrm>
            <a:custGeom>
              <a:avLst/>
              <a:gdLst/>
              <a:ahLst/>
              <a:cxnLst/>
              <a:rect l="l" t="t" r="r" b="b"/>
              <a:pathLst>
                <a:path w="397" h="15" extrusionOk="0">
                  <a:moveTo>
                    <a:pt x="397" y="11"/>
                  </a:moveTo>
                  <a:cubicBezTo>
                    <a:pt x="288" y="1"/>
                    <a:pt x="179" y="1"/>
                    <a:pt x="74" y="11"/>
                  </a:cubicBezTo>
                  <a:lnTo>
                    <a:pt x="1" y="15"/>
                  </a:lnTo>
                  <a:lnTo>
                    <a:pt x="74" y="11"/>
                  </a:lnTo>
                  <a:cubicBezTo>
                    <a:pt x="179" y="1"/>
                    <a:pt x="288" y="1"/>
                    <a:pt x="39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98"/>
            <p:cNvSpPr/>
            <p:nvPr/>
          </p:nvSpPr>
          <p:spPr>
            <a:xfrm>
              <a:off x="2818459" y="171553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98"/>
            <p:cNvSpPr/>
            <p:nvPr/>
          </p:nvSpPr>
          <p:spPr>
            <a:xfrm>
              <a:off x="2820550" y="171477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8"/>
            <p:cNvSpPr/>
            <p:nvPr/>
          </p:nvSpPr>
          <p:spPr>
            <a:xfrm>
              <a:off x="2697063" y="1644102"/>
              <a:ext cx="68" cy="244"/>
            </a:xfrm>
            <a:custGeom>
              <a:avLst/>
              <a:gdLst/>
              <a:ahLst/>
              <a:cxnLst/>
              <a:rect l="l" t="t" r="r" b="b"/>
              <a:pathLst>
                <a:path w="5" h="18" extrusionOk="0">
                  <a:moveTo>
                    <a:pt x="1" y="0"/>
                  </a:moveTo>
                  <a:cubicBezTo>
                    <a:pt x="1" y="4"/>
                    <a:pt x="4" y="11"/>
                    <a:pt x="4" y="18"/>
                  </a:cubicBez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8"/>
            <p:cNvSpPr/>
            <p:nvPr/>
          </p:nvSpPr>
          <p:spPr>
            <a:xfrm>
              <a:off x="2810815" y="1712641"/>
              <a:ext cx="1385" cy="109"/>
            </a:xfrm>
            <a:custGeom>
              <a:avLst/>
              <a:gdLst/>
              <a:ahLst/>
              <a:cxnLst/>
              <a:rect l="l" t="t" r="r" b="b"/>
              <a:pathLst>
                <a:path w="102" h="8" extrusionOk="0">
                  <a:moveTo>
                    <a:pt x="102" y="0"/>
                  </a:moveTo>
                  <a:lnTo>
                    <a:pt x="81" y="0"/>
                  </a:lnTo>
                  <a:cubicBezTo>
                    <a:pt x="53" y="4"/>
                    <a:pt x="25" y="7"/>
                    <a:pt x="0" y="7"/>
                  </a:cubicBezTo>
                  <a:cubicBezTo>
                    <a:pt x="25" y="7"/>
                    <a:pt x="53" y="4"/>
                    <a:pt x="81" y="0"/>
                  </a:cubicBezTo>
                  <a:cubicBezTo>
                    <a:pt x="88" y="0"/>
                    <a:pt x="95" y="0"/>
                    <a:pt x="1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98"/>
            <p:cNvSpPr/>
            <p:nvPr/>
          </p:nvSpPr>
          <p:spPr>
            <a:xfrm>
              <a:off x="2817943" y="171558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98"/>
            <p:cNvSpPr/>
            <p:nvPr/>
          </p:nvSpPr>
          <p:spPr>
            <a:xfrm>
              <a:off x="2901594" y="1637965"/>
              <a:ext cx="5540" cy="10943"/>
            </a:xfrm>
            <a:custGeom>
              <a:avLst/>
              <a:gdLst/>
              <a:ahLst/>
              <a:cxnLst/>
              <a:rect l="l" t="t" r="r" b="b"/>
              <a:pathLst>
                <a:path w="408" h="806" extrusionOk="0">
                  <a:moveTo>
                    <a:pt x="407" y="1"/>
                  </a:moveTo>
                  <a:lnTo>
                    <a:pt x="1" y="80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8"/>
            <p:cNvSpPr/>
            <p:nvPr/>
          </p:nvSpPr>
          <p:spPr>
            <a:xfrm>
              <a:off x="2921988" y="1656213"/>
              <a:ext cx="774" cy="774"/>
            </a:xfrm>
            <a:custGeom>
              <a:avLst/>
              <a:gdLst/>
              <a:ahLst/>
              <a:cxnLst/>
              <a:rect l="l" t="t" r="r" b="b"/>
              <a:pathLst>
                <a:path w="57" h="57" extrusionOk="0">
                  <a:moveTo>
                    <a:pt x="1" y="1"/>
                  </a:moveTo>
                  <a:cubicBezTo>
                    <a:pt x="15" y="18"/>
                    <a:pt x="36" y="36"/>
                    <a:pt x="57" y="57"/>
                  </a:cubicBezTo>
                  <a:cubicBezTo>
                    <a:pt x="36" y="36"/>
                    <a:pt x="18"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98"/>
            <p:cNvSpPr/>
            <p:nvPr/>
          </p:nvSpPr>
          <p:spPr>
            <a:xfrm>
              <a:off x="2803687" y="1710645"/>
              <a:ext cx="679" cy="394"/>
            </a:xfrm>
            <a:custGeom>
              <a:avLst/>
              <a:gdLst/>
              <a:ahLst/>
              <a:cxnLst/>
              <a:rect l="l" t="t" r="r" b="b"/>
              <a:pathLst>
                <a:path w="50" h="29" extrusionOk="0">
                  <a:moveTo>
                    <a:pt x="0" y="0"/>
                  </a:moveTo>
                  <a:lnTo>
                    <a:pt x="49"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98"/>
            <p:cNvSpPr/>
            <p:nvPr/>
          </p:nvSpPr>
          <p:spPr>
            <a:xfrm>
              <a:off x="2598395" y="1730373"/>
              <a:ext cx="54" cy="244"/>
            </a:xfrm>
            <a:custGeom>
              <a:avLst/>
              <a:gdLst/>
              <a:ahLst/>
              <a:cxnLst/>
              <a:rect l="l" t="t" r="r" b="b"/>
              <a:pathLst>
                <a:path w="4" h="18" extrusionOk="0">
                  <a:moveTo>
                    <a:pt x="4" y="0"/>
                  </a:moveTo>
                  <a:lnTo>
                    <a:pt x="4" y="0"/>
                  </a:lnTo>
                  <a:cubicBezTo>
                    <a:pt x="4" y="7"/>
                    <a:pt x="0" y="11"/>
                    <a:pt x="0" y="18"/>
                  </a:cubicBezTo>
                  <a:cubicBezTo>
                    <a:pt x="4"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98"/>
            <p:cNvSpPr/>
            <p:nvPr/>
          </p:nvSpPr>
          <p:spPr>
            <a:xfrm>
              <a:off x="2598531" y="1729463"/>
              <a:ext cx="14" cy="109"/>
            </a:xfrm>
            <a:custGeom>
              <a:avLst/>
              <a:gdLst/>
              <a:ahLst/>
              <a:cxnLst/>
              <a:rect l="l" t="t" r="r" b="b"/>
              <a:pathLst>
                <a:path w="1" h="8" extrusionOk="0">
                  <a:moveTo>
                    <a:pt x="1" y="1"/>
                  </a:moveTo>
                  <a:lnTo>
                    <a:pt x="1" y="8"/>
                  </a:lnTo>
                  <a:cubicBezTo>
                    <a:pt x="1" y="8"/>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98"/>
            <p:cNvSpPr/>
            <p:nvPr/>
          </p:nvSpPr>
          <p:spPr>
            <a:xfrm>
              <a:off x="2609176" y="1723815"/>
              <a:ext cx="1113" cy="679"/>
            </a:xfrm>
            <a:custGeom>
              <a:avLst/>
              <a:gdLst/>
              <a:ahLst/>
              <a:cxnLst/>
              <a:rect l="l" t="t" r="r" b="b"/>
              <a:pathLst>
                <a:path w="82" h="50" extrusionOk="0">
                  <a:moveTo>
                    <a:pt x="81" y="49"/>
                  </a:moveTo>
                  <a:cubicBezTo>
                    <a:pt x="57" y="32"/>
                    <a:pt x="29" y="14"/>
                    <a:pt x="1" y="0"/>
                  </a:cubicBezTo>
                  <a:cubicBezTo>
                    <a:pt x="29" y="14"/>
                    <a:pt x="57" y="32"/>
                    <a:pt x="81"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98"/>
            <p:cNvSpPr/>
            <p:nvPr/>
          </p:nvSpPr>
          <p:spPr>
            <a:xfrm>
              <a:off x="2597825" y="1732030"/>
              <a:ext cx="109" cy="258"/>
            </a:xfrm>
            <a:custGeom>
              <a:avLst/>
              <a:gdLst/>
              <a:ahLst/>
              <a:cxnLst/>
              <a:rect l="l" t="t" r="r" b="b"/>
              <a:pathLst>
                <a:path w="8" h="19" extrusionOk="0">
                  <a:moveTo>
                    <a:pt x="7"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98"/>
            <p:cNvSpPr/>
            <p:nvPr/>
          </p:nvSpPr>
          <p:spPr>
            <a:xfrm>
              <a:off x="2643975" y="1710455"/>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98"/>
            <p:cNvSpPr/>
            <p:nvPr/>
          </p:nvSpPr>
          <p:spPr>
            <a:xfrm>
              <a:off x="2598490" y="1729898"/>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8"/>
            <p:cNvSpPr/>
            <p:nvPr/>
          </p:nvSpPr>
          <p:spPr>
            <a:xfrm>
              <a:off x="2598056" y="1731459"/>
              <a:ext cx="109" cy="299"/>
            </a:xfrm>
            <a:custGeom>
              <a:avLst/>
              <a:gdLst/>
              <a:ahLst/>
              <a:cxnLst/>
              <a:rect l="l" t="t" r="r" b="b"/>
              <a:pathLst>
                <a:path w="8" h="22" extrusionOk="0">
                  <a:moveTo>
                    <a:pt x="8" y="1"/>
                  </a:moveTo>
                  <a:lnTo>
                    <a:pt x="8" y="1"/>
                  </a:lnTo>
                  <a:cubicBezTo>
                    <a:pt x="4" y="8"/>
                    <a:pt x="4" y="15"/>
                    <a:pt x="1" y="22"/>
                  </a:cubicBezTo>
                  <a:cubicBezTo>
                    <a:pt x="4" y="15"/>
                    <a:pt x="8"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98"/>
            <p:cNvSpPr/>
            <p:nvPr/>
          </p:nvSpPr>
          <p:spPr>
            <a:xfrm>
              <a:off x="2598246" y="1730943"/>
              <a:ext cx="109" cy="244"/>
            </a:xfrm>
            <a:custGeom>
              <a:avLst/>
              <a:gdLst/>
              <a:ahLst/>
              <a:cxnLst/>
              <a:rect l="l" t="t" r="r" b="b"/>
              <a:pathLst>
                <a:path w="8" h="18" extrusionOk="0">
                  <a:moveTo>
                    <a:pt x="8" y="0"/>
                  </a:moveTo>
                  <a:lnTo>
                    <a:pt x="8" y="0"/>
                  </a:lnTo>
                  <a:cubicBezTo>
                    <a:pt x="4" y="4"/>
                    <a:pt x="4" y="11"/>
                    <a:pt x="1" y="18"/>
                  </a:cubicBezTo>
                  <a:cubicBezTo>
                    <a:pt x="4"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98"/>
            <p:cNvSpPr/>
            <p:nvPr/>
          </p:nvSpPr>
          <p:spPr>
            <a:xfrm>
              <a:off x="2597485" y="1732600"/>
              <a:ext cx="163" cy="258"/>
            </a:xfrm>
            <a:custGeom>
              <a:avLst/>
              <a:gdLst/>
              <a:ahLst/>
              <a:cxnLst/>
              <a:rect l="l" t="t" r="r" b="b"/>
              <a:pathLst>
                <a:path w="12" h="19" extrusionOk="0">
                  <a:moveTo>
                    <a:pt x="11" y="1"/>
                  </a:moveTo>
                  <a:cubicBezTo>
                    <a:pt x="8" y="8"/>
                    <a:pt x="4" y="15"/>
                    <a:pt x="1" y="18"/>
                  </a:cubicBezTo>
                  <a:cubicBezTo>
                    <a:pt x="4" y="15"/>
                    <a:pt x="8"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98"/>
            <p:cNvSpPr/>
            <p:nvPr/>
          </p:nvSpPr>
          <p:spPr>
            <a:xfrm>
              <a:off x="2645156" y="1707604"/>
              <a:ext cx="14" cy="434"/>
            </a:xfrm>
            <a:custGeom>
              <a:avLst/>
              <a:gdLst/>
              <a:ahLst/>
              <a:cxnLst/>
              <a:rect l="l" t="t" r="r" b="b"/>
              <a:pathLst>
                <a:path w="1" h="32" extrusionOk="0">
                  <a:moveTo>
                    <a:pt x="1" y="32"/>
                  </a:moveTo>
                  <a:lnTo>
                    <a:pt x="1" y="0"/>
                  </a:lnTo>
                  <a:lnTo>
                    <a:pt x="1" y="0"/>
                  </a:ln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8"/>
            <p:cNvSpPr/>
            <p:nvPr/>
          </p:nvSpPr>
          <p:spPr>
            <a:xfrm>
              <a:off x="2625441" y="1716633"/>
              <a:ext cx="6612" cy="4141"/>
            </a:xfrm>
            <a:custGeom>
              <a:avLst/>
              <a:gdLst/>
              <a:ahLst/>
              <a:cxnLst/>
              <a:rect l="l" t="t" r="r" b="b"/>
              <a:pathLst>
                <a:path w="487" h="305" extrusionOk="0">
                  <a:moveTo>
                    <a:pt x="0" y="280"/>
                  </a:moveTo>
                  <a:cubicBezTo>
                    <a:pt x="298" y="305"/>
                    <a:pt x="420" y="133"/>
                    <a:pt x="487" y="0"/>
                  </a:cubicBezTo>
                  <a:cubicBezTo>
                    <a:pt x="420" y="133"/>
                    <a:pt x="298" y="305"/>
                    <a:pt x="0" y="28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98"/>
            <p:cNvSpPr/>
            <p:nvPr/>
          </p:nvSpPr>
          <p:spPr>
            <a:xfrm>
              <a:off x="2627437" y="176663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98"/>
            <p:cNvSpPr/>
            <p:nvPr/>
          </p:nvSpPr>
          <p:spPr>
            <a:xfrm>
              <a:off x="2629094" y="17652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98"/>
            <p:cNvSpPr/>
            <p:nvPr/>
          </p:nvSpPr>
          <p:spPr>
            <a:xfrm>
              <a:off x="2635896" y="1762742"/>
              <a:ext cx="7658" cy="4576"/>
            </a:xfrm>
            <a:custGeom>
              <a:avLst/>
              <a:gdLst/>
              <a:ahLst/>
              <a:cxnLst/>
              <a:rect l="l" t="t" r="r" b="b"/>
              <a:pathLst>
                <a:path w="564" h="337" extrusionOk="0">
                  <a:moveTo>
                    <a:pt x="0" y="0"/>
                  </a:moveTo>
                  <a:lnTo>
                    <a:pt x="0" y="0"/>
                  </a:lnTo>
                  <a:cubicBezTo>
                    <a:pt x="158" y="11"/>
                    <a:pt x="410" y="175"/>
                    <a:pt x="564" y="336"/>
                  </a:cubicBezTo>
                  <a:cubicBezTo>
                    <a:pt x="410" y="175"/>
                    <a:pt x="15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98"/>
            <p:cNvSpPr/>
            <p:nvPr/>
          </p:nvSpPr>
          <p:spPr>
            <a:xfrm>
              <a:off x="2634701" y="1762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98"/>
            <p:cNvSpPr/>
            <p:nvPr/>
          </p:nvSpPr>
          <p:spPr>
            <a:xfrm>
              <a:off x="2634701" y="1780759"/>
              <a:ext cx="679" cy="54"/>
            </a:xfrm>
            <a:custGeom>
              <a:avLst/>
              <a:gdLst/>
              <a:ahLst/>
              <a:cxnLst/>
              <a:rect l="l" t="t" r="r" b="b"/>
              <a:pathLst>
                <a:path w="50" h="4" extrusionOk="0">
                  <a:moveTo>
                    <a:pt x="50"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98"/>
            <p:cNvSpPr/>
            <p:nvPr/>
          </p:nvSpPr>
          <p:spPr>
            <a:xfrm>
              <a:off x="2644925" y="1769055"/>
              <a:ext cx="530" cy="1969"/>
            </a:xfrm>
            <a:custGeom>
              <a:avLst/>
              <a:gdLst/>
              <a:ahLst/>
              <a:cxnLst/>
              <a:rect l="l" t="t" r="r" b="b"/>
              <a:pathLst>
                <a:path w="39" h="145" extrusionOk="0">
                  <a:moveTo>
                    <a:pt x="25" y="144"/>
                  </a:moveTo>
                  <a:cubicBezTo>
                    <a:pt x="39" y="95"/>
                    <a:pt x="28" y="43"/>
                    <a:pt x="0" y="1"/>
                  </a:cubicBezTo>
                  <a:cubicBezTo>
                    <a:pt x="28" y="43"/>
                    <a:pt x="39" y="95"/>
                    <a:pt x="25"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98"/>
            <p:cNvSpPr/>
            <p:nvPr/>
          </p:nvSpPr>
          <p:spPr>
            <a:xfrm>
              <a:off x="2635421" y="1780705"/>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98"/>
            <p:cNvSpPr/>
            <p:nvPr/>
          </p:nvSpPr>
          <p:spPr>
            <a:xfrm>
              <a:off x="2636127" y="1780610"/>
              <a:ext cx="543" cy="68"/>
            </a:xfrm>
            <a:custGeom>
              <a:avLst/>
              <a:gdLst/>
              <a:ahLst/>
              <a:cxnLst/>
              <a:rect l="l" t="t" r="r" b="b"/>
              <a:pathLst>
                <a:path w="40" h="5" extrusionOk="0">
                  <a:moveTo>
                    <a:pt x="3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98"/>
            <p:cNvSpPr/>
            <p:nvPr/>
          </p:nvSpPr>
          <p:spPr>
            <a:xfrm>
              <a:off x="2635272" y="17627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8"/>
            <p:cNvSpPr/>
            <p:nvPr/>
          </p:nvSpPr>
          <p:spPr>
            <a:xfrm>
              <a:off x="2636751" y="1780474"/>
              <a:ext cx="489" cy="109"/>
            </a:xfrm>
            <a:custGeom>
              <a:avLst/>
              <a:gdLst/>
              <a:ahLst/>
              <a:cxnLst/>
              <a:rect l="l" t="t" r="r" b="b"/>
              <a:pathLst>
                <a:path w="36" h="8" extrusionOk="0">
                  <a:moveTo>
                    <a:pt x="3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8"/>
            <p:cNvSpPr/>
            <p:nvPr/>
          </p:nvSpPr>
          <p:spPr>
            <a:xfrm>
              <a:off x="2963060" y="1726992"/>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98"/>
            <p:cNvSpPr/>
            <p:nvPr/>
          </p:nvSpPr>
          <p:spPr>
            <a:xfrm>
              <a:off x="2962449" y="1728038"/>
              <a:ext cx="149" cy="258"/>
            </a:xfrm>
            <a:custGeom>
              <a:avLst/>
              <a:gdLst/>
              <a:ahLst/>
              <a:cxnLst/>
              <a:rect l="l" t="t" r="r" b="b"/>
              <a:pathLst>
                <a:path w="11" h="19" extrusionOk="0">
                  <a:moveTo>
                    <a:pt x="11"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98"/>
            <p:cNvSpPr/>
            <p:nvPr/>
          </p:nvSpPr>
          <p:spPr>
            <a:xfrm>
              <a:off x="3013201" y="1703272"/>
              <a:ext cx="299" cy="109"/>
            </a:xfrm>
            <a:custGeom>
              <a:avLst/>
              <a:gdLst/>
              <a:ahLst/>
              <a:cxnLst/>
              <a:rect l="l" t="t" r="r" b="b"/>
              <a:pathLst>
                <a:path w="22" h="8" extrusionOk="0">
                  <a:moveTo>
                    <a:pt x="22"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98"/>
            <p:cNvSpPr/>
            <p:nvPr/>
          </p:nvSpPr>
          <p:spPr>
            <a:xfrm>
              <a:off x="2963684" y="1726286"/>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8"/>
            <p:cNvSpPr/>
            <p:nvPr/>
          </p:nvSpPr>
          <p:spPr>
            <a:xfrm>
              <a:off x="2962204" y="1728662"/>
              <a:ext cx="109" cy="244"/>
            </a:xfrm>
            <a:custGeom>
              <a:avLst/>
              <a:gdLst/>
              <a:ahLst/>
              <a:cxnLst/>
              <a:rect l="l" t="t" r="r" b="b"/>
              <a:pathLst>
                <a:path w="8" h="18" extrusionOk="0">
                  <a:moveTo>
                    <a:pt x="8"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98"/>
            <p:cNvSpPr/>
            <p:nvPr/>
          </p:nvSpPr>
          <p:spPr>
            <a:xfrm>
              <a:off x="2962774" y="1727468"/>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98"/>
            <p:cNvSpPr/>
            <p:nvPr/>
          </p:nvSpPr>
          <p:spPr>
            <a:xfrm>
              <a:off x="3012536" y="1703177"/>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98"/>
            <p:cNvSpPr/>
            <p:nvPr/>
          </p:nvSpPr>
          <p:spPr>
            <a:xfrm>
              <a:off x="2963345" y="172661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8"/>
            <p:cNvSpPr/>
            <p:nvPr/>
          </p:nvSpPr>
          <p:spPr>
            <a:xfrm>
              <a:off x="2964010" y="172604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98"/>
            <p:cNvSpPr/>
            <p:nvPr/>
          </p:nvSpPr>
          <p:spPr>
            <a:xfrm>
              <a:off x="3009685" y="1703082"/>
              <a:ext cx="1344" cy="394"/>
            </a:xfrm>
            <a:custGeom>
              <a:avLst/>
              <a:gdLst/>
              <a:ahLst/>
              <a:cxnLst/>
              <a:rect l="l" t="t" r="r" b="b"/>
              <a:pathLst>
                <a:path w="99" h="29" extrusionOk="0">
                  <a:moveTo>
                    <a:pt x="1" y="1"/>
                  </a:moveTo>
                  <a:cubicBezTo>
                    <a:pt x="32" y="22"/>
                    <a:pt x="67" y="29"/>
                    <a:pt x="99" y="22"/>
                  </a:cubicBezTo>
                  <a:cubicBezTo>
                    <a:pt x="67" y="29"/>
                    <a:pt x="32"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98"/>
            <p:cNvSpPr/>
            <p:nvPr/>
          </p:nvSpPr>
          <p:spPr>
            <a:xfrm>
              <a:off x="3011966" y="17031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98"/>
            <p:cNvSpPr/>
            <p:nvPr/>
          </p:nvSpPr>
          <p:spPr>
            <a:xfrm>
              <a:off x="2991532" y="1712492"/>
              <a:ext cx="353" cy="1398"/>
            </a:xfrm>
            <a:custGeom>
              <a:avLst/>
              <a:gdLst/>
              <a:ahLst/>
              <a:cxnLst/>
              <a:rect l="l" t="t" r="r" b="b"/>
              <a:pathLst>
                <a:path w="26" h="103" extrusionOk="0">
                  <a:moveTo>
                    <a:pt x="25" y="102"/>
                  </a:moveTo>
                  <a:cubicBezTo>
                    <a:pt x="11" y="71"/>
                    <a:pt x="1" y="36"/>
                    <a:pt x="1" y="1"/>
                  </a:cubicBezTo>
                  <a:cubicBezTo>
                    <a:pt x="1" y="36"/>
                    <a:pt x="11" y="71"/>
                    <a:pt x="25"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98"/>
            <p:cNvSpPr/>
            <p:nvPr/>
          </p:nvSpPr>
          <p:spPr>
            <a:xfrm>
              <a:off x="3011070" y="1703327"/>
              <a:ext cx="339" cy="54"/>
            </a:xfrm>
            <a:custGeom>
              <a:avLst/>
              <a:gdLst/>
              <a:ahLst/>
              <a:cxnLst/>
              <a:rect l="l" t="t" r="r" b="b"/>
              <a:pathLst>
                <a:path w="25" h="4" extrusionOk="0">
                  <a:moveTo>
                    <a:pt x="25" y="0"/>
                  </a:moveTo>
                  <a:cubicBezTo>
                    <a:pt x="14" y="0"/>
                    <a:pt x="7" y="4"/>
                    <a:pt x="0" y="4"/>
                  </a:cubicBezTo>
                  <a:cubicBezTo>
                    <a:pt x="7" y="4"/>
                    <a:pt x="14" y="0"/>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98"/>
            <p:cNvSpPr/>
            <p:nvPr/>
          </p:nvSpPr>
          <p:spPr>
            <a:xfrm>
              <a:off x="2650343" y="181141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98"/>
            <p:cNvSpPr/>
            <p:nvPr/>
          </p:nvSpPr>
          <p:spPr>
            <a:xfrm>
              <a:off x="2650723" y="1811322"/>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98"/>
            <p:cNvSpPr/>
            <p:nvPr/>
          </p:nvSpPr>
          <p:spPr>
            <a:xfrm>
              <a:off x="2698067" y="1830086"/>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98"/>
            <p:cNvSpPr/>
            <p:nvPr/>
          </p:nvSpPr>
          <p:spPr>
            <a:xfrm>
              <a:off x="2651008" y="1811227"/>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98"/>
            <p:cNvSpPr/>
            <p:nvPr/>
          </p:nvSpPr>
          <p:spPr>
            <a:xfrm>
              <a:off x="2651198" y="181113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98"/>
            <p:cNvSpPr/>
            <p:nvPr/>
          </p:nvSpPr>
          <p:spPr>
            <a:xfrm>
              <a:off x="2649012" y="18116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98"/>
            <p:cNvSpPr/>
            <p:nvPr/>
          </p:nvSpPr>
          <p:spPr>
            <a:xfrm>
              <a:off x="2649487" y="181155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8"/>
            <p:cNvSpPr/>
            <p:nvPr/>
          </p:nvSpPr>
          <p:spPr>
            <a:xfrm>
              <a:off x="2649962" y="181145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98"/>
            <p:cNvSpPr/>
            <p:nvPr/>
          </p:nvSpPr>
          <p:spPr>
            <a:xfrm>
              <a:off x="2787041" y="1879305"/>
              <a:ext cx="2634" cy="421"/>
            </a:xfrm>
            <a:custGeom>
              <a:avLst/>
              <a:gdLst/>
              <a:ahLst/>
              <a:cxnLst/>
              <a:rect l="l" t="t" r="r" b="b"/>
              <a:pathLst>
                <a:path w="194" h="31" extrusionOk="0">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98"/>
            <p:cNvSpPr/>
            <p:nvPr/>
          </p:nvSpPr>
          <p:spPr>
            <a:xfrm>
              <a:off x="2774414" y="1867642"/>
              <a:ext cx="3326" cy="1629"/>
            </a:xfrm>
            <a:custGeom>
              <a:avLst/>
              <a:gdLst/>
              <a:ahLst/>
              <a:cxnLst/>
              <a:rect l="l" t="t" r="r" b="b"/>
              <a:pathLst>
                <a:path w="245" h="120" extrusionOk="0">
                  <a:moveTo>
                    <a:pt x="0" y="1"/>
                  </a:moveTo>
                  <a:lnTo>
                    <a:pt x="0" y="1"/>
                  </a:lnTo>
                  <a:cubicBezTo>
                    <a:pt x="115" y="11"/>
                    <a:pt x="199" y="53"/>
                    <a:pt x="245" y="120"/>
                  </a:cubicBezTo>
                  <a:cubicBezTo>
                    <a:pt x="203" y="53"/>
                    <a:pt x="115"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98"/>
            <p:cNvSpPr/>
            <p:nvPr/>
          </p:nvSpPr>
          <p:spPr>
            <a:xfrm>
              <a:off x="2764774" y="1848443"/>
              <a:ext cx="5322" cy="8757"/>
            </a:xfrm>
            <a:custGeom>
              <a:avLst/>
              <a:gdLst/>
              <a:ahLst/>
              <a:cxnLst/>
              <a:rect l="l" t="t" r="r" b="b"/>
              <a:pathLst>
                <a:path w="392" h="645" extrusionOk="0">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98"/>
            <p:cNvSpPr/>
            <p:nvPr/>
          </p:nvSpPr>
          <p:spPr>
            <a:xfrm>
              <a:off x="2771603" y="1838694"/>
              <a:ext cx="1765" cy="8051"/>
            </a:xfrm>
            <a:custGeom>
              <a:avLst/>
              <a:gdLst/>
              <a:ahLst/>
              <a:cxnLst/>
              <a:rect l="l" t="t" r="r" b="b"/>
              <a:pathLst>
                <a:path w="130" h="593" extrusionOk="0">
                  <a:moveTo>
                    <a:pt x="0" y="592"/>
                  </a:moveTo>
                  <a:cubicBezTo>
                    <a:pt x="130" y="407"/>
                    <a:pt x="112" y="193"/>
                    <a:pt x="95" y="1"/>
                  </a:cubicBezTo>
                  <a:cubicBezTo>
                    <a:pt x="112" y="193"/>
                    <a:pt x="130" y="407"/>
                    <a:pt x="0" y="59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98"/>
            <p:cNvSpPr/>
            <p:nvPr/>
          </p:nvSpPr>
          <p:spPr>
            <a:xfrm>
              <a:off x="2786661" y="1879766"/>
              <a:ext cx="394" cy="149"/>
            </a:xfrm>
            <a:custGeom>
              <a:avLst/>
              <a:gdLst/>
              <a:ahLst/>
              <a:cxnLst/>
              <a:rect l="l" t="t" r="r" b="b"/>
              <a:pathLst>
                <a:path w="29" h="11" extrusionOk="0">
                  <a:moveTo>
                    <a:pt x="1" y="11"/>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98"/>
            <p:cNvSpPr/>
            <p:nvPr/>
          </p:nvSpPr>
          <p:spPr>
            <a:xfrm>
              <a:off x="2761230" y="182599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98"/>
            <p:cNvSpPr/>
            <p:nvPr/>
          </p:nvSpPr>
          <p:spPr>
            <a:xfrm>
              <a:off x="2761474" y="182586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98"/>
            <p:cNvSpPr/>
            <p:nvPr/>
          </p:nvSpPr>
          <p:spPr>
            <a:xfrm>
              <a:off x="2761705" y="182576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98"/>
            <p:cNvSpPr/>
            <p:nvPr/>
          </p:nvSpPr>
          <p:spPr>
            <a:xfrm>
              <a:off x="2760945" y="1826149"/>
              <a:ext cx="68" cy="54"/>
            </a:xfrm>
            <a:custGeom>
              <a:avLst/>
              <a:gdLst/>
              <a:ahLst/>
              <a:cxnLst/>
              <a:rect l="l" t="t" r="r" b="b"/>
              <a:pathLst>
                <a:path w="5" h="4" extrusionOk="0">
                  <a:moveTo>
                    <a:pt x="4"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98"/>
            <p:cNvSpPr/>
            <p:nvPr/>
          </p:nvSpPr>
          <p:spPr>
            <a:xfrm>
              <a:off x="2704530" y="1833793"/>
              <a:ext cx="54" cy="68"/>
            </a:xfrm>
            <a:custGeom>
              <a:avLst/>
              <a:gdLst/>
              <a:ahLst/>
              <a:cxnLst/>
              <a:rect l="l" t="t" r="r" b="b"/>
              <a:pathLst>
                <a:path w="4" h="5" extrusionOk="0">
                  <a:moveTo>
                    <a:pt x="4"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98"/>
            <p:cNvSpPr/>
            <p:nvPr/>
          </p:nvSpPr>
          <p:spPr>
            <a:xfrm>
              <a:off x="2712894" y="1827004"/>
              <a:ext cx="4766" cy="1724"/>
            </a:xfrm>
            <a:custGeom>
              <a:avLst/>
              <a:gdLst/>
              <a:ahLst/>
              <a:cxnLst/>
              <a:rect l="l" t="t" r="r" b="b"/>
              <a:pathLst>
                <a:path w="351" h="127" extrusionOk="0">
                  <a:moveTo>
                    <a:pt x="1" y="0"/>
                  </a:moveTo>
                  <a:cubicBezTo>
                    <a:pt x="102" y="4"/>
                    <a:pt x="214" y="56"/>
                    <a:pt x="351" y="126"/>
                  </a:cubicBezTo>
                  <a:cubicBezTo>
                    <a:pt x="214" y="56"/>
                    <a:pt x="102"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8"/>
            <p:cNvSpPr/>
            <p:nvPr/>
          </p:nvSpPr>
          <p:spPr>
            <a:xfrm>
              <a:off x="2719126" y="1828946"/>
              <a:ext cx="964" cy="163"/>
            </a:xfrm>
            <a:custGeom>
              <a:avLst/>
              <a:gdLst/>
              <a:ahLst/>
              <a:cxnLst/>
              <a:rect l="l" t="t" r="r" b="b"/>
              <a:pathLst>
                <a:path w="71" h="12" extrusionOk="0">
                  <a:moveTo>
                    <a:pt x="70" y="1"/>
                  </a:moveTo>
                  <a:cubicBezTo>
                    <a:pt x="46" y="4"/>
                    <a:pt x="25" y="8"/>
                    <a:pt x="0" y="11"/>
                  </a:cubicBezTo>
                  <a:cubicBezTo>
                    <a:pt x="25" y="8"/>
                    <a:pt x="46" y="4"/>
                    <a:pt x="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98"/>
            <p:cNvSpPr/>
            <p:nvPr/>
          </p:nvSpPr>
          <p:spPr>
            <a:xfrm>
              <a:off x="2724204" y="1829570"/>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98"/>
            <p:cNvSpPr/>
            <p:nvPr/>
          </p:nvSpPr>
          <p:spPr>
            <a:xfrm>
              <a:off x="2722208" y="182885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98"/>
            <p:cNvSpPr/>
            <p:nvPr/>
          </p:nvSpPr>
          <p:spPr>
            <a:xfrm>
              <a:off x="2724679" y="1829855"/>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98"/>
            <p:cNvSpPr/>
            <p:nvPr/>
          </p:nvSpPr>
          <p:spPr>
            <a:xfrm>
              <a:off x="2720593" y="1828905"/>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98"/>
            <p:cNvSpPr/>
            <p:nvPr/>
          </p:nvSpPr>
          <p:spPr>
            <a:xfrm>
              <a:off x="2720077" y="1828905"/>
              <a:ext cx="489" cy="54"/>
            </a:xfrm>
            <a:custGeom>
              <a:avLst/>
              <a:gdLst/>
              <a:ahLst/>
              <a:cxnLst/>
              <a:rect l="l" t="t" r="r" b="b"/>
              <a:pathLst>
                <a:path w="36" h="4" extrusionOk="0">
                  <a:moveTo>
                    <a:pt x="0" y="4"/>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8"/>
            <p:cNvSpPr/>
            <p:nvPr/>
          </p:nvSpPr>
          <p:spPr>
            <a:xfrm>
              <a:off x="2722588" y="182894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98"/>
            <p:cNvSpPr/>
            <p:nvPr/>
          </p:nvSpPr>
          <p:spPr>
            <a:xfrm>
              <a:off x="2723349" y="1829190"/>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98"/>
            <p:cNvSpPr/>
            <p:nvPr/>
          </p:nvSpPr>
          <p:spPr>
            <a:xfrm>
              <a:off x="2722969" y="182904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98"/>
            <p:cNvSpPr/>
            <p:nvPr/>
          </p:nvSpPr>
          <p:spPr>
            <a:xfrm>
              <a:off x="2723783" y="1829380"/>
              <a:ext cx="204" cy="109"/>
            </a:xfrm>
            <a:custGeom>
              <a:avLst/>
              <a:gdLst/>
              <a:ahLst/>
              <a:cxnLst/>
              <a:rect l="l" t="t" r="r" b="b"/>
              <a:pathLst>
                <a:path w="15" h="8" extrusionOk="0">
                  <a:moveTo>
                    <a:pt x="0" y="0"/>
                  </a:moveTo>
                  <a:lnTo>
                    <a:pt x="1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98"/>
            <p:cNvSpPr/>
            <p:nvPr/>
          </p:nvSpPr>
          <p:spPr>
            <a:xfrm>
              <a:off x="2720878" y="182885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98"/>
            <p:cNvSpPr/>
            <p:nvPr/>
          </p:nvSpPr>
          <p:spPr>
            <a:xfrm>
              <a:off x="2721217" y="182881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98"/>
            <p:cNvSpPr/>
            <p:nvPr/>
          </p:nvSpPr>
          <p:spPr>
            <a:xfrm>
              <a:off x="2721882" y="1828810"/>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8"/>
            <p:cNvSpPr/>
            <p:nvPr/>
          </p:nvSpPr>
          <p:spPr>
            <a:xfrm>
              <a:off x="2725155" y="1830181"/>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98"/>
            <p:cNvSpPr/>
            <p:nvPr/>
          </p:nvSpPr>
          <p:spPr>
            <a:xfrm>
              <a:off x="2721543" y="18288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98"/>
            <p:cNvSpPr/>
            <p:nvPr/>
          </p:nvSpPr>
          <p:spPr>
            <a:xfrm>
              <a:off x="2725630" y="183061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98"/>
            <p:cNvSpPr/>
            <p:nvPr/>
          </p:nvSpPr>
          <p:spPr>
            <a:xfrm>
              <a:off x="2704530" y="183388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98"/>
            <p:cNvSpPr/>
            <p:nvPr/>
          </p:nvSpPr>
          <p:spPr>
            <a:xfrm>
              <a:off x="2801976" y="187140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98"/>
            <p:cNvSpPr/>
            <p:nvPr/>
          </p:nvSpPr>
          <p:spPr>
            <a:xfrm>
              <a:off x="2821894" y="1866270"/>
              <a:ext cx="815" cy="339"/>
            </a:xfrm>
            <a:custGeom>
              <a:avLst/>
              <a:gdLst/>
              <a:ahLst/>
              <a:cxnLst/>
              <a:rect l="l" t="t" r="r" b="b"/>
              <a:pathLst>
                <a:path w="60" h="25" extrusionOk="0">
                  <a:moveTo>
                    <a:pt x="60" y="25"/>
                  </a:moveTo>
                  <a:cubicBezTo>
                    <a:pt x="42" y="11"/>
                    <a:pt x="21" y="0"/>
                    <a:pt x="0" y="0"/>
                  </a:cubicBezTo>
                  <a:cubicBezTo>
                    <a:pt x="21" y="0"/>
                    <a:pt x="42" y="11"/>
                    <a:pt x="6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98"/>
            <p:cNvSpPr/>
            <p:nvPr/>
          </p:nvSpPr>
          <p:spPr>
            <a:xfrm>
              <a:off x="2797414" y="1872774"/>
              <a:ext cx="434" cy="299"/>
            </a:xfrm>
            <a:custGeom>
              <a:avLst/>
              <a:gdLst/>
              <a:ahLst/>
              <a:cxnLst/>
              <a:rect l="l" t="t" r="r" b="b"/>
              <a:pathLst>
                <a:path w="32" h="22" extrusionOk="0">
                  <a:moveTo>
                    <a:pt x="32" y="1"/>
                  </a:moveTo>
                  <a:cubicBezTo>
                    <a:pt x="21" y="8"/>
                    <a:pt x="11" y="15"/>
                    <a:pt x="0" y="22"/>
                  </a:cubicBezTo>
                  <a:cubicBezTo>
                    <a:pt x="11" y="18"/>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98"/>
            <p:cNvSpPr/>
            <p:nvPr/>
          </p:nvSpPr>
          <p:spPr>
            <a:xfrm>
              <a:off x="2804108" y="1870452"/>
              <a:ext cx="1874" cy="1100"/>
            </a:xfrm>
            <a:custGeom>
              <a:avLst/>
              <a:gdLst/>
              <a:ahLst/>
              <a:cxnLst/>
              <a:rect l="l" t="t" r="r" b="b"/>
              <a:pathLst>
                <a:path w="138" h="81" extrusionOk="0">
                  <a:moveTo>
                    <a:pt x="1" y="81"/>
                  </a:moveTo>
                  <a:cubicBezTo>
                    <a:pt x="29" y="32"/>
                    <a:pt x="81" y="0"/>
                    <a:pt x="137" y="0"/>
                  </a:cubicBezTo>
                  <a:cubicBezTo>
                    <a:pt x="81" y="0"/>
                    <a:pt x="29"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98"/>
            <p:cNvSpPr/>
            <p:nvPr/>
          </p:nvSpPr>
          <p:spPr>
            <a:xfrm>
              <a:off x="2837902" y="1879617"/>
              <a:ext cx="353" cy="109"/>
            </a:xfrm>
            <a:custGeom>
              <a:avLst/>
              <a:gdLst/>
              <a:ahLst/>
              <a:cxnLst/>
              <a:rect l="l" t="t" r="r" b="b"/>
              <a:pathLst>
                <a:path w="26" h="8" extrusionOk="0">
                  <a:moveTo>
                    <a:pt x="1" y="1"/>
                  </a:moveTo>
                  <a:cubicBezTo>
                    <a:pt x="8" y="4"/>
                    <a:pt x="18" y="4"/>
                    <a:pt x="25" y="8"/>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98"/>
            <p:cNvSpPr/>
            <p:nvPr/>
          </p:nvSpPr>
          <p:spPr>
            <a:xfrm>
              <a:off x="2822750" y="1866596"/>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98"/>
            <p:cNvSpPr/>
            <p:nvPr/>
          </p:nvSpPr>
          <p:spPr>
            <a:xfrm>
              <a:off x="2838282" y="1879712"/>
              <a:ext cx="353" cy="204"/>
            </a:xfrm>
            <a:custGeom>
              <a:avLst/>
              <a:gdLst/>
              <a:ahLst/>
              <a:cxnLst/>
              <a:rect l="l" t="t" r="r" b="b"/>
              <a:pathLst>
                <a:path w="26" h="15" extrusionOk="0">
                  <a:moveTo>
                    <a:pt x="25" y="15"/>
                  </a:moveTo>
                  <a:cubicBezTo>
                    <a:pt x="18" y="8"/>
                    <a:pt x="8" y="4"/>
                    <a:pt x="1" y="1"/>
                  </a:cubicBezTo>
                  <a:cubicBezTo>
                    <a:pt x="8" y="4"/>
                    <a:pt x="18" y="8"/>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98"/>
            <p:cNvSpPr/>
            <p:nvPr/>
          </p:nvSpPr>
          <p:spPr>
            <a:xfrm>
              <a:off x="2796939" y="1873113"/>
              <a:ext cx="434" cy="244"/>
            </a:xfrm>
            <a:custGeom>
              <a:avLst/>
              <a:gdLst/>
              <a:ahLst/>
              <a:cxnLst/>
              <a:rect l="l" t="t" r="r" b="b"/>
              <a:pathLst>
                <a:path w="32" h="18" extrusionOk="0">
                  <a:moveTo>
                    <a:pt x="32" y="0"/>
                  </a:moveTo>
                  <a:lnTo>
                    <a:pt x="7" y="14"/>
                  </a:lnTo>
                  <a:lnTo>
                    <a:pt x="0" y="18"/>
                  </a:lnTo>
                  <a:cubicBezTo>
                    <a:pt x="11" y="14"/>
                    <a:pt x="21"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8"/>
            <p:cNvSpPr/>
            <p:nvPr/>
          </p:nvSpPr>
          <p:spPr>
            <a:xfrm>
              <a:off x="2797889" y="1872543"/>
              <a:ext cx="299" cy="244"/>
            </a:xfrm>
            <a:custGeom>
              <a:avLst/>
              <a:gdLst/>
              <a:ahLst/>
              <a:cxnLst/>
              <a:rect l="l" t="t" r="r" b="b"/>
              <a:pathLst>
                <a:path w="22" h="18" extrusionOk="0">
                  <a:moveTo>
                    <a:pt x="21" y="0"/>
                  </a:moveTo>
                  <a:cubicBezTo>
                    <a:pt x="14" y="4"/>
                    <a:pt x="7" y="11"/>
                    <a:pt x="0" y="18"/>
                  </a:cubicBezTo>
                  <a:cubicBezTo>
                    <a:pt x="7" y="11"/>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98"/>
            <p:cNvSpPr/>
            <p:nvPr/>
          </p:nvSpPr>
          <p:spPr>
            <a:xfrm>
              <a:off x="2838662" y="1879956"/>
              <a:ext cx="828" cy="720"/>
            </a:xfrm>
            <a:custGeom>
              <a:avLst/>
              <a:gdLst/>
              <a:ahLst/>
              <a:cxnLst/>
              <a:rect l="l" t="t" r="r" b="b"/>
              <a:pathLst>
                <a:path w="61" h="53" extrusionOk="0">
                  <a:moveTo>
                    <a:pt x="1" y="0"/>
                  </a:moveTo>
                  <a:cubicBezTo>
                    <a:pt x="22" y="14"/>
                    <a:pt x="43" y="32"/>
                    <a:pt x="60" y="53"/>
                  </a:cubicBezTo>
                  <a:cubicBezTo>
                    <a:pt x="43" y="32"/>
                    <a:pt x="22"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98"/>
            <p:cNvSpPr/>
            <p:nvPr/>
          </p:nvSpPr>
          <p:spPr>
            <a:xfrm>
              <a:off x="2796178" y="187368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98"/>
            <p:cNvSpPr/>
            <p:nvPr/>
          </p:nvSpPr>
          <p:spPr>
            <a:xfrm>
              <a:off x="2795798" y="187377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98"/>
            <p:cNvSpPr/>
            <p:nvPr/>
          </p:nvSpPr>
          <p:spPr>
            <a:xfrm>
              <a:off x="2795459" y="18737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98"/>
            <p:cNvSpPr/>
            <p:nvPr/>
          </p:nvSpPr>
          <p:spPr>
            <a:xfrm>
              <a:off x="2789661" y="1879671"/>
              <a:ext cx="3476" cy="3476"/>
            </a:xfrm>
            <a:custGeom>
              <a:avLst/>
              <a:gdLst/>
              <a:ahLst/>
              <a:cxnLst/>
              <a:rect l="l" t="t" r="r" b="b"/>
              <a:pathLst>
                <a:path w="256" h="256" extrusionOk="0">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98"/>
            <p:cNvSpPr/>
            <p:nvPr/>
          </p:nvSpPr>
          <p:spPr>
            <a:xfrm>
              <a:off x="2796559" y="1873399"/>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98"/>
            <p:cNvSpPr/>
            <p:nvPr/>
          </p:nvSpPr>
          <p:spPr>
            <a:xfrm>
              <a:off x="2794984" y="1873724"/>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98"/>
            <p:cNvSpPr/>
            <p:nvPr/>
          </p:nvSpPr>
          <p:spPr>
            <a:xfrm>
              <a:off x="2789661" y="1879671"/>
              <a:ext cx="54" cy="14"/>
            </a:xfrm>
            <a:custGeom>
              <a:avLst/>
              <a:gdLst/>
              <a:ahLst/>
              <a:cxnLst/>
              <a:rect l="l" t="t" r="r" b="b"/>
              <a:pathLst>
                <a:path w="4" h="1" extrusionOk="0">
                  <a:moveTo>
                    <a:pt x="4" y="0"/>
                  </a:moveTo>
                  <a:lnTo>
                    <a:pt x="4" y="0"/>
                  </a:ln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98"/>
            <p:cNvSpPr/>
            <p:nvPr/>
          </p:nvSpPr>
          <p:spPr>
            <a:xfrm>
              <a:off x="2796980" y="1873303"/>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98"/>
            <p:cNvSpPr/>
            <p:nvPr/>
          </p:nvSpPr>
          <p:spPr>
            <a:xfrm>
              <a:off x="2959964" y="1971102"/>
              <a:ext cx="4345" cy="3082"/>
            </a:xfrm>
            <a:custGeom>
              <a:avLst/>
              <a:gdLst/>
              <a:ahLst/>
              <a:cxnLst/>
              <a:rect l="l" t="t" r="r" b="b"/>
              <a:pathLst>
                <a:path w="320" h="227" extrusionOk="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98"/>
            <p:cNvSpPr/>
            <p:nvPr/>
          </p:nvSpPr>
          <p:spPr>
            <a:xfrm>
              <a:off x="2945287" y="1972446"/>
              <a:ext cx="34378" cy="30916"/>
            </a:xfrm>
            <a:custGeom>
              <a:avLst/>
              <a:gdLst/>
              <a:ahLst/>
              <a:cxnLst/>
              <a:rect l="l" t="t" r="r" b="b"/>
              <a:pathLst>
                <a:path w="2532" h="2277" extrusionOk="0">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98"/>
            <p:cNvSpPr/>
            <p:nvPr/>
          </p:nvSpPr>
          <p:spPr>
            <a:xfrm>
              <a:off x="2934927" y="1945305"/>
              <a:ext cx="6191" cy="6463"/>
            </a:xfrm>
            <a:custGeom>
              <a:avLst/>
              <a:gdLst/>
              <a:ahLst/>
              <a:cxnLst/>
              <a:rect l="l" t="t" r="r" b="b"/>
              <a:pathLst>
                <a:path w="456" h="476" extrusionOk="0">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8"/>
            <p:cNvSpPr/>
            <p:nvPr/>
          </p:nvSpPr>
          <p:spPr>
            <a:xfrm>
              <a:off x="2944567" y="1938516"/>
              <a:ext cx="27875" cy="31432"/>
            </a:xfrm>
            <a:custGeom>
              <a:avLst/>
              <a:gdLst/>
              <a:ahLst/>
              <a:cxnLst/>
              <a:rect l="l" t="t" r="r" b="b"/>
              <a:pathLst>
                <a:path w="2053" h="2315" extrusionOk="0">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8"/>
            <p:cNvSpPr/>
            <p:nvPr/>
          </p:nvSpPr>
          <p:spPr>
            <a:xfrm>
              <a:off x="2944187" y="1956588"/>
              <a:ext cx="15030" cy="20258"/>
            </a:xfrm>
            <a:custGeom>
              <a:avLst/>
              <a:gdLst/>
              <a:ahLst/>
              <a:cxnLst/>
              <a:rect l="l" t="t" r="r" b="b"/>
              <a:pathLst>
                <a:path w="1107" h="1492" extrusionOk="0">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98"/>
            <p:cNvSpPr/>
            <p:nvPr/>
          </p:nvSpPr>
          <p:spPr>
            <a:xfrm>
              <a:off x="2930066" y="1906039"/>
              <a:ext cx="18126" cy="34270"/>
            </a:xfrm>
            <a:custGeom>
              <a:avLst/>
              <a:gdLst/>
              <a:ahLst/>
              <a:cxnLst/>
              <a:rect l="l" t="t" r="r" b="b"/>
              <a:pathLst>
                <a:path w="1335" h="2524" extrusionOk="0">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98"/>
            <p:cNvSpPr/>
            <p:nvPr/>
          </p:nvSpPr>
          <p:spPr>
            <a:xfrm>
              <a:off x="2911587" y="1962426"/>
              <a:ext cx="15410" cy="19171"/>
            </a:xfrm>
            <a:custGeom>
              <a:avLst/>
              <a:gdLst/>
              <a:ahLst/>
              <a:cxnLst/>
              <a:rect l="l" t="t" r="r" b="b"/>
              <a:pathLst>
                <a:path w="1135" h="1412" extrusionOk="0">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98"/>
            <p:cNvSpPr/>
            <p:nvPr/>
          </p:nvSpPr>
          <p:spPr>
            <a:xfrm>
              <a:off x="3088163" y="2067136"/>
              <a:ext cx="69218" cy="57636"/>
            </a:xfrm>
            <a:custGeom>
              <a:avLst/>
              <a:gdLst/>
              <a:ahLst/>
              <a:cxnLst/>
              <a:rect l="l" t="t" r="r" b="b"/>
              <a:pathLst>
                <a:path w="5098" h="4245" extrusionOk="0">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98"/>
            <p:cNvSpPr/>
            <p:nvPr/>
          </p:nvSpPr>
          <p:spPr>
            <a:xfrm>
              <a:off x="2639603" y="1973302"/>
              <a:ext cx="14229" cy="26680"/>
            </a:xfrm>
            <a:custGeom>
              <a:avLst/>
              <a:gdLst/>
              <a:ahLst/>
              <a:cxnLst/>
              <a:rect l="l" t="t" r="r" b="b"/>
              <a:pathLst>
                <a:path w="1048" h="1965" extrusionOk="0">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98"/>
            <p:cNvSpPr/>
            <p:nvPr/>
          </p:nvSpPr>
          <p:spPr>
            <a:xfrm>
              <a:off x="2363531" y="2134820"/>
              <a:ext cx="53061" cy="102877"/>
            </a:xfrm>
            <a:custGeom>
              <a:avLst/>
              <a:gdLst/>
              <a:ahLst/>
              <a:cxnLst/>
              <a:rect l="l" t="t" r="r" b="b"/>
              <a:pathLst>
                <a:path w="3908" h="7577" extrusionOk="0">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98"/>
            <p:cNvSpPr/>
            <p:nvPr/>
          </p:nvSpPr>
          <p:spPr>
            <a:xfrm>
              <a:off x="2441765" y="1949718"/>
              <a:ext cx="5621" cy="1466"/>
            </a:xfrm>
            <a:custGeom>
              <a:avLst/>
              <a:gdLst/>
              <a:ahLst/>
              <a:cxnLst/>
              <a:rect l="l" t="t" r="r" b="b"/>
              <a:pathLst>
                <a:path w="414" h="108" extrusionOk="0">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98"/>
            <p:cNvSpPr/>
            <p:nvPr/>
          </p:nvSpPr>
          <p:spPr>
            <a:xfrm>
              <a:off x="2361345" y="1900730"/>
              <a:ext cx="77012" cy="46109"/>
            </a:xfrm>
            <a:custGeom>
              <a:avLst/>
              <a:gdLst/>
              <a:ahLst/>
              <a:cxnLst/>
              <a:rect l="l" t="t" r="r" b="b"/>
              <a:pathLst>
                <a:path w="5672" h="3396" extrusionOk="0">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98"/>
            <p:cNvSpPr/>
            <p:nvPr/>
          </p:nvSpPr>
          <p:spPr>
            <a:xfrm>
              <a:off x="2379743" y="1913221"/>
              <a:ext cx="5146" cy="1018"/>
            </a:xfrm>
            <a:custGeom>
              <a:avLst/>
              <a:gdLst/>
              <a:ahLst/>
              <a:cxnLst/>
              <a:rect l="l" t="t" r="r" b="b"/>
              <a:pathLst>
                <a:path w="379" h="75" extrusionOk="0">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98"/>
            <p:cNvSpPr/>
            <p:nvPr/>
          </p:nvSpPr>
          <p:spPr>
            <a:xfrm>
              <a:off x="2364237" y="1918829"/>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98"/>
            <p:cNvSpPr/>
            <p:nvPr/>
          </p:nvSpPr>
          <p:spPr>
            <a:xfrm>
              <a:off x="2364713" y="19185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98"/>
            <p:cNvSpPr/>
            <p:nvPr/>
          </p:nvSpPr>
          <p:spPr>
            <a:xfrm>
              <a:off x="2364102" y="1918978"/>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98"/>
            <p:cNvSpPr/>
            <p:nvPr/>
          </p:nvSpPr>
          <p:spPr>
            <a:xfrm>
              <a:off x="2364672" y="1918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98"/>
            <p:cNvSpPr/>
            <p:nvPr/>
          </p:nvSpPr>
          <p:spPr>
            <a:xfrm>
              <a:off x="2364523" y="19186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98"/>
            <p:cNvSpPr/>
            <p:nvPr/>
          </p:nvSpPr>
          <p:spPr>
            <a:xfrm>
              <a:off x="2364387" y="1918734"/>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98"/>
            <p:cNvSpPr/>
            <p:nvPr/>
          </p:nvSpPr>
          <p:spPr>
            <a:xfrm>
              <a:off x="2363857" y="19190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8"/>
            <p:cNvSpPr/>
            <p:nvPr/>
          </p:nvSpPr>
          <p:spPr>
            <a:xfrm>
              <a:off x="2363341" y="1919358"/>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98"/>
            <p:cNvSpPr/>
            <p:nvPr/>
          </p:nvSpPr>
          <p:spPr>
            <a:xfrm>
              <a:off x="2362242" y="1919508"/>
              <a:ext cx="1018" cy="530"/>
            </a:xfrm>
            <a:custGeom>
              <a:avLst/>
              <a:gdLst/>
              <a:ahLst/>
              <a:cxnLst/>
              <a:rect l="l" t="t" r="r" b="b"/>
              <a:pathLst>
                <a:path w="75" h="39" extrusionOk="0">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98"/>
            <p:cNvSpPr/>
            <p:nvPr/>
          </p:nvSpPr>
          <p:spPr>
            <a:xfrm>
              <a:off x="2363626" y="1919209"/>
              <a:ext cx="149" cy="68"/>
            </a:xfrm>
            <a:custGeom>
              <a:avLst/>
              <a:gdLst/>
              <a:ahLst/>
              <a:cxnLst/>
              <a:rect l="l" t="t" r="r" b="b"/>
              <a:pathLst>
                <a:path w="11" h="5" extrusionOk="0">
                  <a:moveTo>
                    <a:pt x="0" y="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98"/>
            <p:cNvSpPr/>
            <p:nvPr/>
          </p:nvSpPr>
          <p:spPr>
            <a:xfrm>
              <a:off x="2361766" y="1920024"/>
              <a:ext cx="394" cy="204"/>
            </a:xfrm>
            <a:custGeom>
              <a:avLst/>
              <a:gdLst/>
              <a:ahLst/>
              <a:cxnLst/>
              <a:rect l="l" t="t" r="r" b="b"/>
              <a:pathLst>
                <a:path w="29" h="15" extrusionOk="0">
                  <a:moveTo>
                    <a:pt x="1" y="1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98"/>
            <p:cNvSpPr/>
            <p:nvPr/>
          </p:nvSpPr>
          <p:spPr>
            <a:xfrm>
              <a:off x="2423463" y="1902672"/>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98"/>
            <p:cNvSpPr/>
            <p:nvPr/>
          </p:nvSpPr>
          <p:spPr>
            <a:xfrm>
              <a:off x="2367333" y="1912040"/>
              <a:ext cx="1100" cy="244"/>
            </a:xfrm>
            <a:custGeom>
              <a:avLst/>
              <a:gdLst/>
              <a:ahLst/>
              <a:cxnLst/>
              <a:rect l="l" t="t" r="r" b="b"/>
              <a:pathLst>
                <a:path w="81" h="18" extrusionOk="0">
                  <a:moveTo>
                    <a:pt x="81" y="18"/>
                  </a:moveTo>
                  <a:cubicBezTo>
                    <a:pt x="56" y="7"/>
                    <a:pt x="28" y="0"/>
                    <a:pt x="0" y="0"/>
                  </a:cubicBezTo>
                  <a:cubicBezTo>
                    <a:pt x="28" y="0"/>
                    <a:pt x="56" y="7"/>
                    <a:pt x="8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98"/>
            <p:cNvSpPr/>
            <p:nvPr/>
          </p:nvSpPr>
          <p:spPr>
            <a:xfrm>
              <a:off x="2364618" y="191859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98"/>
            <p:cNvSpPr/>
            <p:nvPr/>
          </p:nvSpPr>
          <p:spPr>
            <a:xfrm>
              <a:off x="2364767" y="19184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98"/>
            <p:cNvSpPr/>
            <p:nvPr/>
          </p:nvSpPr>
          <p:spPr>
            <a:xfrm>
              <a:off x="2414298" y="1903201"/>
              <a:ext cx="3286" cy="54"/>
            </a:xfrm>
            <a:custGeom>
              <a:avLst/>
              <a:gdLst/>
              <a:ahLst/>
              <a:cxnLst/>
              <a:rect l="l" t="t" r="r" b="b"/>
              <a:pathLst>
                <a:path w="242" h="4" extrusionOk="0">
                  <a:moveTo>
                    <a:pt x="0" y="4"/>
                  </a:moveTo>
                  <a:cubicBezTo>
                    <a:pt x="81" y="4"/>
                    <a:pt x="161" y="4"/>
                    <a:pt x="242" y="0"/>
                  </a:cubicBezTo>
                  <a:cubicBezTo>
                    <a:pt x="161" y="4"/>
                    <a:pt x="8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8"/>
            <p:cNvSpPr/>
            <p:nvPr/>
          </p:nvSpPr>
          <p:spPr>
            <a:xfrm>
              <a:off x="2373131" y="1912746"/>
              <a:ext cx="1779" cy="109"/>
            </a:xfrm>
            <a:custGeom>
              <a:avLst/>
              <a:gdLst/>
              <a:ahLst/>
              <a:cxnLst/>
              <a:rect l="l" t="t" r="r" b="b"/>
              <a:pathLst>
                <a:path w="131" h="8" extrusionOk="0">
                  <a:moveTo>
                    <a:pt x="1" y="8"/>
                  </a:moveTo>
                  <a:cubicBezTo>
                    <a:pt x="43" y="4"/>
                    <a:pt x="88" y="1"/>
                    <a:pt x="130" y="4"/>
                  </a:cubicBezTo>
                  <a:cubicBezTo>
                    <a:pt x="88" y="1"/>
                    <a:pt x="43"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98"/>
            <p:cNvSpPr/>
            <p:nvPr/>
          </p:nvSpPr>
          <p:spPr>
            <a:xfrm>
              <a:off x="2437773" y="1917172"/>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98"/>
            <p:cNvSpPr/>
            <p:nvPr/>
          </p:nvSpPr>
          <p:spPr>
            <a:xfrm>
              <a:off x="2437203" y="1916032"/>
              <a:ext cx="448" cy="774"/>
            </a:xfrm>
            <a:custGeom>
              <a:avLst/>
              <a:gdLst/>
              <a:ahLst/>
              <a:cxnLst/>
              <a:rect l="l" t="t" r="r" b="b"/>
              <a:pathLst>
                <a:path w="33" h="57" extrusionOk="0">
                  <a:moveTo>
                    <a:pt x="1" y="0"/>
                  </a:moveTo>
                  <a:lnTo>
                    <a:pt x="32"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98"/>
            <p:cNvSpPr/>
            <p:nvPr/>
          </p:nvSpPr>
          <p:spPr>
            <a:xfrm>
              <a:off x="2436062" y="1913656"/>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98"/>
            <p:cNvSpPr/>
            <p:nvPr/>
          </p:nvSpPr>
          <p:spPr>
            <a:xfrm>
              <a:off x="2436687" y="1914932"/>
              <a:ext cx="394" cy="733"/>
            </a:xfrm>
            <a:custGeom>
              <a:avLst/>
              <a:gdLst/>
              <a:ahLst/>
              <a:cxnLst/>
              <a:rect l="l" t="t" r="r" b="b"/>
              <a:pathLst>
                <a:path w="29" h="54" extrusionOk="0">
                  <a:moveTo>
                    <a:pt x="0" y="1"/>
                  </a:moveTo>
                  <a:lnTo>
                    <a:pt x="28"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98"/>
            <p:cNvSpPr/>
            <p:nvPr/>
          </p:nvSpPr>
          <p:spPr>
            <a:xfrm>
              <a:off x="2429885" y="1900825"/>
              <a:ext cx="6096" cy="12600"/>
            </a:xfrm>
            <a:custGeom>
              <a:avLst/>
              <a:gdLst/>
              <a:ahLst/>
              <a:cxnLst/>
              <a:rect l="l" t="t" r="r" b="b"/>
              <a:pathLst>
                <a:path w="449" h="928" extrusionOk="0">
                  <a:moveTo>
                    <a:pt x="1" y="0"/>
                  </a:moveTo>
                  <a:lnTo>
                    <a:pt x="1" y="0"/>
                  </a:lnTo>
                  <a:cubicBezTo>
                    <a:pt x="123" y="259"/>
                    <a:pt x="288" y="595"/>
                    <a:pt x="449" y="928"/>
                  </a:cubicBezTo>
                  <a:cubicBezTo>
                    <a:pt x="288" y="595"/>
                    <a:pt x="123" y="25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98"/>
            <p:cNvSpPr/>
            <p:nvPr/>
          </p:nvSpPr>
          <p:spPr>
            <a:xfrm>
              <a:off x="3053662" y="2325828"/>
              <a:ext cx="6762" cy="1426"/>
            </a:xfrm>
            <a:custGeom>
              <a:avLst/>
              <a:gdLst/>
              <a:ahLst/>
              <a:cxnLst/>
              <a:rect l="l" t="t" r="r" b="b"/>
              <a:pathLst>
                <a:path w="498" h="105" extrusionOk="0">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98"/>
            <p:cNvSpPr/>
            <p:nvPr/>
          </p:nvSpPr>
          <p:spPr>
            <a:xfrm>
              <a:off x="2878838" y="2126931"/>
              <a:ext cx="301597" cy="226799"/>
            </a:xfrm>
            <a:custGeom>
              <a:avLst/>
              <a:gdLst/>
              <a:ahLst/>
              <a:cxnLst/>
              <a:rect l="l" t="t" r="r" b="b"/>
              <a:pathLst>
                <a:path w="22213" h="16704" extrusionOk="0">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98"/>
            <p:cNvSpPr/>
            <p:nvPr/>
          </p:nvSpPr>
          <p:spPr>
            <a:xfrm>
              <a:off x="3006548" y="2132321"/>
              <a:ext cx="7861" cy="1765"/>
            </a:xfrm>
            <a:custGeom>
              <a:avLst/>
              <a:gdLst/>
              <a:ahLst/>
              <a:cxnLst/>
              <a:rect l="l" t="t" r="r" b="b"/>
              <a:pathLst>
                <a:path w="579" h="130" extrusionOk="0">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98"/>
            <p:cNvSpPr/>
            <p:nvPr/>
          </p:nvSpPr>
          <p:spPr>
            <a:xfrm>
              <a:off x="3116594" y="2348014"/>
              <a:ext cx="679" cy="1344"/>
            </a:xfrm>
            <a:custGeom>
              <a:avLst/>
              <a:gdLst/>
              <a:ahLst/>
              <a:cxnLst/>
              <a:rect l="l" t="t" r="r" b="b"/>
              <a:pathLst>
                <a:path w="50" h="99" extrusionOk="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98"/>
            <p:cNvSpPr/>
            <p:nvPr/>
          </p:nvSpPr>
          <p:spPr>
            <a:xfrm>
              <a:off x="3114883" y="2370254"/>
              <a:ext cx="25675" cy="24575"/>
            </a:xfrm>
            <a:custGeom>
              <a:avLst/>
              <a:gdLst/>
              <a:ahLst/>
              <a:cxnLst/>
              <a:rect l="l" t="t" r="r" b="b"/>
              <a:pathLst>
                <a:path w="1891" h="1810" extrusionOk="0">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98"/>
            <p:cNvSpPr/>
            <p:nvPr/>
          </p:nvSpPr>
          <p:spPr>
            <a:xfrm>
              <a:off x="3286190" y="2425120"/>
              <a:ext cx="2770" cy="2322"/>
            </a:xfrm>
            <a:custGeom>
              <a:avLst/>
              <a:gdLst/>
              <a:ahLst/>
              <a:cxnLst/>
              <a:rect l="l" t="t" r="r" b="b"/>
              <a:pathLst>
                <a:path w="204" h="171" extrusionOk="0">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98"/>
            <p:cNvSpPr/>
            <p:nvPr/>
          </p:nvSpPr>
          <p:spPr>
            <a:xfrm>
              <a:off x="3278682" y="2370688"/>
              <a:ext cx="55858" cy="52287"/>
            </a:xfrm>
            <a:custGeom>
              <a:avLst/>
              <a:gdLst/>
              <a:ahLst/>
              <a:cxnLst/>
              <a:rect l="l" t="t" r="r" b="b"/>
              <a:pathLst>
                <a:path w="4114" h="3851" extrusionOk="0">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98"/>
            <p:cNvSpPr/>
            <p:nvPr/>
          </p:nvSpPr>
          <p:spPr>
            <a:xfrm>
              <a:off x="3327113" y="2318822"/>
              <a:ext cx="40271" cy="57243"/>
            </a:xfrm>
            <a:custGeom>
              <a:avLst/>
              <a:gdLst/>
              <a:ahLst/>
              <a:cxnLst/>
              <a:rect l="l" t="t" r="r" b="b"/>
              <a:pathLst>
                <a:path w="2966" h="4216" extrusionOk="0">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98"/>
            <p:cNvSpPr/>
            <p:nvPr/>
          </p:nvSpPr>
          <p:spPr>
            <a:xfrm>
              <a:off x="2437868" y="1704617"/>
              <a:ext cx="103542" cy="63855"/>
            </a:xfrm>
            <a:custGeom>
              <a:avLst/>
              <a:gdLst/>
              <a:ahLst/>
              <a:cxnLst/>
              <a:rect l="l" t="t" r="r" b="b"/>
              <a:pathLst>
                <a:path w="7626" h="4703" extrusionOk="0">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98"/>
            <p:cNvSpPr/>
            <p:nvPr/>
          </p:nvSpPr>
          <p:spPr>
            <a:xfrm>
              <a:off x="2461928" y="1715967"/>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8"/>
            <p:cNvSpPr/>
            <p:nvPr/>
          </p:nvSpPr>
          <p:spPr>
            <a:xfrm>
              <a:off x="2465159" y="1716823"/>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98"/>
            <p:cNvSpPr/>
            <p:nvPr/>
          </p:nvSpPr>
          <p:spPr>
            <a:xfrm>
              <a:off x="2462498" y="1716157"/>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98"/>
            <p:cNvSpPr/>
            <p:nvPr/>
          </p:nvSpPr>
          <p:spPr>
            <a:xfrm>
              <a:off x="2463733" y="171653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98"/>
            <p:cNvSpPr/>
            <p:nvPr/>
          </p:nvSpPr>
          <p:spPr>
            <a:xfrm>
              <a:off x="2463109" y="1716388"/>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98"/>
            <p:cNvSpPr/>
            <p:nvPr/>
          </p:nvSpPr>
          <p:spPr>
            <a:xfrm>
              <a:off x="2464399" y="1716728"/>
              <a:ext cx="299" cy="54"/>
            </a:xfrm>
            <a:custGeom>
              <a:avLst/>
              <a:gdLst/>
              <a:ahLst/>
              <a:cxnLst/>
              <a:rect l="l" t="t" r="r" b="b"/>
              <a:pathLst>
                <a:path w="22" h="4" extrusionOk="0">
                  <a:moveTo>
                    <a:pt x="2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8"/>
            <p:cNvSpPr/>
            <p:nvPr/>
          </p:nvSpPr>
          <p:spPr>
            <a:xfrm>
              <a:off x="2541071" y="1746150"/>
              <a:ext cx="394" cy="3530"/>
            </a:xfrm>
            <a:custGeom>
              <a:avLst/>
              <a:gdLst/>
              <a:ahLst/>
              <a:cxnLst/>
              <a:rect l="l" t="t" r="r" b="b"/>
              <a:pathLst>
                <a:path w="29" h="260" extrusionOk="0">
                  <a:moveTo>
                    <a:pt x="0" y="0"/>
                  </a:moveTo>
                  <a:lnTo>
                    <a:pt x="28" y="259"/>
                  </a:lnTo>
                  <a:lnTo>
                    <a:pt x="28" y="25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98"/>
            <p:cNvSpPr/>
            <p:nvPr/>
          </p:nvSpPr>
          <p:spPr>
            <a:xfrm>
              <a:off x="2465919" y="1716959"/>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98"/>
            <p:cNvSpPr/>
            <p:nvPr/>
          </p:nvSpPr>
          <p:spPr>
            <a:xfrm>
              <a:off x="2373470" y="1729138"/>
              <a:ext cx="143134" cy="121505"/>
            </a:xfrm>
            <a:custGeom>
              <a:avLst/>
              <a:gdLst/>
              <a:ahLst/>
              <a:cxnLst/>
              <a:rect l="l" t="t" r="r" b="b"/>
              <a:pathLst>
                <a:path w="10542" h="8949" extrusionOk="0">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98"/>
            <p:cNvSpPr/>
            <p:nvPr/>
          </p:nvSpPr>
          <p:spPr>
            <a:xfrm>
              <a:off x="2377313" y="1749667"/>
              <a:ext cx="299" cy="584"/>
            </a:xfrm>
            <a:custGeom>
              <a:avLst/>
              <a:gdLst/>
              <a:ahLst/>
              <a:cxnLst/>
              <a:rect l="l" t="t" r="r" b="b"/>
              <a:pathLst>
                <a:path w="22" h="43" extrusionOk="0">
                  <a:moveTo>
                    <a:pt x="1" y="0"/>
                  </a:moveTo>
                  <a:cubicBezTo>
                    <a:pt x="11" y="14"/>
                    <a:pt x="18" y="32"/>
                    <a:pt x="22" y="43"/>
                  </a:cubicBezTo>
                  <a:cubicBezTo>
                    <a:pt x="18" y="32"/>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98"/>
            <p:cNvSpPr/>
            <p:nvPr/>
          </p:nvSpPr>
          <p:spPr>
            <a:xfrm>
              <a:off x="2378073" y="1751907"/>
              <a:ext cx="14" cy="204"/>
            </a:xfrm>
            <a:custGeom>
              <a:avLst/>
              <a:gdLst/>
              <a:ahLst/>
              <a:cxnLst/>
              <a:rect l="l" t="t" r="r" b="b"/>
              <a:pathLst>
                <a:path w="1" h="15" extrusionOk="0">
                  <a:moveTo>
                    <a:pt x="1" y="0"/>
                  </a:moveTo>
                  <a:cubicBezTo>
                    <a:pt x="1" y="4"/>
                    <a:pt x="1" y="11"/>
                    <a:pt x="1" y="14"/>
                  </a:cubicBezTo>
                  <a:cubicBezTo>
                    <a:pt x="1"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98"/>
            <p:cNvSpPr/>
            <p:nvPr/>
          </p:nvSpPr>
          <p:spPr>
            <a:xfrm>
              <a:off x="2377978" y="1751282"/>
              <a:ext cx="68" cy="353"/>
            </a:xfrm>
            <a:custGeom>
              <a:avLst/>
              <a:gdLst/>
              <a:ahLst/>
              <a:cxnLst/>
              <a:rect l="l" t="t" r="r" b="b"/>
              <a:pathLst>
                <a:path w="5" h="26" extrusionOk="0">
                  <a:moveTo>
                    <a:pt x="1" y="1"/>
                  </a:moveTo>
                  <a:cubicBezTo>
                    <a:pt x="1" y="8"/>
                    <a:pt x="4" y="18"/>
                    <a:pt x="4" y="25"/>
                  </a:cubicBezTo>
                  <a:cubicBezTo>
                    <a:pt x="4" y="18"/>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8"/>
            <p:cNvSpPr/>
            <p:nvPr/>
          </p:nvSpPr>
          <p:spPr>
            <a:xfrm>
              <a:off x="2373755" y="1729233"/>
              <a:ext cx="1629" cy="3761"/>
            </a:xfrm>
            <a:custGeom>
              <a:avLst/>
              <a:gdLst/>
              <a:ahLst/>
              <a:cxnLst/>
              <a:rect l="l" t="t" r="r" b="b"/>
              <a:pathLst>
                <a:path w="120" h="277" extrusionOk="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98"/>
            <p:cNvSpPr/>
            <p:nvPr/>
          </p:nvSpPr>
          <p:spPr>
            <a:xfrm>
              <a:off x="2378032" y="175162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98"/>
            <p:cNvSpPr/>
            <p:nvPr/>
          </p:nvSpPr>
          <p:spPr>
            <a:xfrm>
              <a:off x="2374135" y="174438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98"/>
            <p:cNvSpPr/>
            <p:nvPr/>
          </p:nvSpPr>
          <p:spPr>
            <a:xfrm>
              <a:off x="2377842" y="1750862"/>
              <a:ext cx="149" cy="394"/>
            </a:xfrm>
            <a:custGeom>
              <a:avLst/>
              <a:gdLst/>
              <a:ahLst/>
              <a:cxnLst/>
              <a:rect l="l" t="t" r="r" b="b"/>
              <a:pathLst>
                <a:path w="11" h="29" extrusionOk="0">
                  <a:moveTo>
                    <a:pt x="0" y="0"/>
                  </a:moveTo>
                  <a:cubicBezTo>
                    <a:pt x="4" y="11"/>
                    <a:pt x="7" y="21"/>
                    <a:pt x="11" y="28"/>
                  </a:cubicBezTo>
                  <a:cubicBezTo>
                    <a:pt x="7"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8"/>
            <p:cNvSpPr/>
            <p:nvPr/>
          </p:nvSpPr>
          <p:spPr>
            <a:xfrm>
              <a:off x="2373470" y="1733034"/>
              <a:ext cx="244" cy="14"/>
            </a:xfrm>
            <a:custGeom>
              <a:avLst/>
              <a:gdLst/>
              <a:ahLst/>
              <a:cxnLst/>
              <a:rect l="l" t="t" r="r" b="b"/>
              <a:pathLst>
                <a:path w="18" h="1" extrusionOk="0">
                  <a:moveTo>
                    <a:pt x="18" y="0"/>
                  </a:moveTo>
                  <a:cubicBezTo>
                    <a:pt x="11" y="0"/>
                    <a:pt x="7" y="0"/>
                    <a:pt x="0" y="0"/>
                  </a:cubicBezTo>
                  <a:cubicBezTo>
                    <a:pt x="7" y="0"/>
                    <a:pt x="11"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8"/>
            <p:cNvSpPr/>
            <p:nvPr/>
          </p:nvSpPr>
          <p:spPr>
            <a:xfrm>
              <a:off x="2374135" y="1745485"/>
              <a:ext cx="2295" cy="2485"/>
            </a:xfrm>
            <a:custGeom>
              <a:avLst/>
              <a:gdLst/>
              <a:ahLst/>
              <a:cxnLst/>
              <a:rect l="l" t="t" r="r" b="b"/>
              <a:pathLst>
                <a:path w="169" h="183" extrusionOk="0">
                  <a:moveTo>
                    <a:pt x="168" y="182"/>
                  </a:moveTo>
                  <a:cubicBezTo>
                    <a:pt x="123" y="109"/>
                    <a:pt x="60" y="28"/>
                    <a:pt x="0" y="0"/>
                  </a:cubicBezTo>
                  <a:lnTo>
                    <a:pt x="0" y="0"/>
                  </a:lnTo>
                  <a:cubicBezTo>
                    <a:pt x="60" y="28"/>
                    <a:pt x="123" y="109"/>
                    <a:pt x="168" y="1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98"/>
            <p:cNvSpPr/>
            <p:nvPr/>
          </p:nvSpPr>
          <p:spPr>
            <a:xfrm>
              <a:off x="2377652" y="1750291"/>
              <a:ext cx="204" cy="530"/>
            </a:xfrm>
            <a:custGeom>
              <a:avLst/>
              <a:gdLst/>
              <a:ahLst/>
              <a:cxnLst/>
              <a:rect l="l" t="t" r="r" b="b"/>
              <a:pathLst>
                <a:path w="15" h="39" extrusionOk="0">
                  <a:moveTo>
                    <a:pt x="0" y="0"/>
                  </a:moveTo>
                  <a:cubicBezTo>
                    <a:pt x="4" y="14"/>
                    <a:pt x="11" y="28"/>
                    <a:pt x="14" y="39"/>
                  </a:cubicBezTo>
                  <a:cubicBezTo>
                    <a:pt x="11" y="28"/>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98"/>
            <p:cNvSpPr/>
            <p:nvPr/>
          </p:nvSpPr>
          <p:spPr>
            <a:xfrm>
              <a:off x="2376932" y="1748852"/>
              <a:ext cx="394" cy="774"/>
            </a:xfrm>
            <a:custGeom>
              <a:avLst/>
              <a:gdLst/>
              <a:ahLst/>
              <a:cxnLst/>
              <a:rect l="l" t="t" r="r" b="b"/>
              <a:pathLst>
                <a:path w="29" h="57" extrusionOk="0">
                  <a:moveTo>
                    <a:pt x="1" y="1"/>
                  </a:moveTo>
                  <a:cubicBezTo>
                    <a:pt x="11" y="22"/>
                    <a:pt x="22" y="39"/>
                    <a:pt x="29" y="57"/>
                  </a:cubicBezTo>
                  <a:cubicBezTo>
                    <a:pt x="22" y="39"/>
                    <a:pt x="11"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98"/>
            <p:cNvSpPr/>
            <p:nvPr/>
          </p:nvSpPr>
          <p:spPr>
            <a:xfrm>
              <a:off x="2374135" y="1742063"/>
              <a:ext cx="244" cy="2335"/>
            </a:xfrm>
            <a:custGeom>
              <a:avLst/>
              <a:gdLst/>
              <a:ahLst/>
              <a:cxnLst/>
              <a:rect l="l" t="t" r="r" b="b"/>
              <a:pathLst>
                <a:path w="18" h="172" extrusionOk="0">
                  <a:moveTo>
                    <a:pt x="18" y="0"/>
                  </a:moveTo>
                  <a:cubicBezTo>
                    <a:pt x="14" y="46"/>
                    <a:pt x="4" y="116"/>
                    <a:pt x="0" y="172"/>
                  </a:cubicBezTo>
                  <a:cubicBezTo>
                    <a:pt x="4" y="116"/>
                    <a:pt x="14" y="49"/>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8"/>
            <p:cNvSpPr/>
            <p:nvPr/>
          </p:nvSpPr>
          <p:spPr>
            <a:xfrm>
              <a:off x="2378073" y="1752138"/>
              <a:ext cx="14" cy="109"/>
            </a:xfrm>
            <a:custGeom>
              <a:avLst/>
              <a:gdLst/>
              <a:ahLst/>
              <a:cxnLst/>
              <a:rect l="l" t="t" r="r" b="b"/>
              <a:pathLst>
                <a:path w="1" h="8" extrusionOk="0">
                  <a:moveTo>
                    <a:pt x="1" y="1"/>
                  </a:moveTo>
                  <a:cubicBezTo>
                    <a:pt x="1" y="1"/>
                    <a:pt x="1" y="4"/>
                    <a:pt x="1" y="8"/>
                  </a:cubicBezTo>
                  <a:cubicBezTo>
                    <a:pt x="1" y="4"/>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98"/>
            <p:cNvSpPr/>
            <p:nvPr/>
          </p:nvSpPr>
          <p:spPr>
            <a:xfrm>
              <a:off x="2374135" y="17448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98"/>
            <p:cNvSpPr/>
            <p:nvPr/>
          </p:nvSpPr>
          <p:spPr>
            <a:xfrm>
              <a:off x="2402173" y="1806665"/>
              <a:ext cx="109" cy="190"/>
            </a:xfrm>
            <a:custGeom>
              <a:avLst/>
              <a:gdLst/>
              <a:ahLst/>
              <a:cxnLst/>
              <a:rect l="l" t="t" r="r" b="b"/>
              <a:pathLst>
                <a:path w="8" h="14" extrusionOk="0">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98"/>
            <p:cNvSpPr/>
            <p:nvPr/>
          </p:nvSpPr>
          <p:spPr>
            <a:xfrm>
              <a:off x="2402458" y="1807181"/>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8"/>
            <p:cNvSpPr/>
            <p:nvPr/>
          </p:nvSpPr>
          <p:spPr>
            <a:xfrm>
              <a:off x="2403218" y="1808186"/>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98"/>
            <p:cNvSpPr/>
            <p:nvPr/>
          </p:nvSpPr>
          <p:spPr>
            <a:xfrm>
              <a:off x="2403504" y="180856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98"/>
            <p:cNvSpPr/>
            <p:nvPr/>
          </p:nvSpPr>
          <p:spPr>
            <a:xfrm>
              <a:off x="2402132" y="1806421"/>
              <a:ext cx="14" cy="149"/>
            </a:xfrm>
            <a:custGeom>
              <a:avLst/>
              <a:gdLst/>
              <a:ahLst/>
              <a:cxnLst/>
              <a:rect l="l" t="t" r="r" b="b"/>
              <a:pathLst>
                <a:path w="1" h="11" extrusionOk="0">
                  <a:moveTo>
                    <a:pt x="0" y="11"/>
                  </a:moveTo>
                  <a:cubicBezTo>
                    <a:pt x="0" y="7"/>
                    <a:pt x="0" y="4"/>
                    <a:pt x="0" y="0"/>
                  </a:cubicBez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98"/>
            <p:cNvSpPr/>
            <p:nvPr/>
          </p:nvSpPr>
          <p:spPr>
            <a:xfrm>
              <a:off x="2403789" y="180889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98"/>
            <p:cNvSpPr/>
            <p:nvPr/>
          </p:nvSpPr>
          <p:spPr>
            <a:xfrm>
              <a:off x="2402078" y="1806136"/>
              <a:ext cx="14" cy="204"/>
            </a:xfrm>
            <a:custGeom>
              <a:avLst/>
              <a:gdLst/>
              <a:ahLst/>
              <a:cxnLst/>
              <a:rect l="l" t="t" r="r" b="b"/>
              <a:pathLst>
                <a:path w="1" h="15" extrusionOk="0">
                  <a:moveTo>
                    <a:pt x="1" y="14"/>
                  </a:moveTo>
                  <a:cubicBezTo>
                    <a:pt x="1" y="11"/>
                    <a:pt x="1" y="4"/>
                    <a:pt x="1" y="0"/>
                  </a:cubicBez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98"/>
            <p:cNvSpPr/>
            <p:nvPr/>
          </p:nvSpPr>
          <p:spPr>
            <a:xfrm>
              <a:off x="2404508" y="180965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98"/>
            <p:cNvSpPr/>
            <p:nvPr/>
          </p:nvSpPr>
          <p:spPr>
            <a:xfrm>
              <a:off x="2402703" y="1807520"/>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98"/>
            <p:cNvSpPr/>
            <p:nvPr/>
          </p:nvSpPr>
          <p:spPr>
            <a:xfrm>
              <a:off x="2402933" y="1807901"/>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98"/>
            <p:cNvSpPr/>
            <p:nvPr/>
          </p:nvSpPr>
          <p:spPr>
            <a:xfrm>
              <a:off x="2404128" y="180927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98"/>
            <p:cNvSpPr/>
            <p:nvPr/>
          </p:nvSpPr>
          <p:spPr>
            <a:xfrm>
              <a:off x="2378697" y="1753468"/>
              <a:ext cx="204" cy="299"/>
            </a:xfrm>
            <a:custGeom>
              <a:avLst/>
              <a:gdLst/>
              <a:ahLst/>
              <a:cxnLst/>
              <a:rect l="l" t="t" r="r" b="b"/>
              <a:pathLst>
                <a:path w="15" h="22" extrusionOk="0">
                  <a:moveTo>
                    <a:pt x="14"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98"/>
            <p:cNvSpPr/>
            <p:nvPr/>
          </p:nvSpPr>
          <p:spPr>
            <a:xfrm>
              <a:off x="2388487" y="1786652"/>
              <a:ext cx="6476" cy="3910"/>
            </a:xfrm>
            <a:custGeom>
              <a:avLst/>
              <a:gdLst/>
              <a:ahLst/>
              <a:cxnLst/>
              <a:rect l="l" t="t" r="r" b="b"/>
              <a:pathLst>
                <a:path w="477" h="288" extrusionOk="0">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98"/>
            <p:cNvSpPr/>
            <p:nvPr/>
          </p:nvSpPr>
          <p:spPr>
            <a:xfrm>
              <a:off x="2378032" y="17522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98"/>
            <p:cNvSpPr/>
            <p:nvPr/>
          </p:nvSpPr>
          <p:spPr>
            <a:xfrm>
              <a:off x="2402268" y="1806896"/>
              <a:ext cx="109" cy="204"/>
            </a:xfrm>
            <a:custGeom>
              <a:avLst/>
              <a:gdLst/>
              <a:ahLst/>
              <a:cxnLst/>
              <a:rect l="l" t="t" r="r" b="b"/>
              <a:pathLst>
                <a:path w="8" h="15" extrusionOk="0">
                  <a:moveTo>
                    <a:pt x="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98"/>
            <p:cNvSpPr/>
            <p:nvPr/>
          </p:nvSpPr>
          <p:spPr>
            <a:xfrm>
              <a:off x="2449043" y="1751187"/>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98"/>
            <p:cNvSpPr/>
            <p:nvPr/>
          </p:nvSpPr>
          <p:spPr>
            <a:xfrm>
              <a:off x="2452559" y="1750088"/>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98"/>
            <p:cNvSpPr/>
            <p:nvPr/>
          </p:nvSpPr>
          <p:spPr>
            <a:xfrm>
              <a:off x="2448418" y="175124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98"/>
            <p:cNvSpPr/>
            <p:nvPr/>
          </p:nvSpPr>
          <p:spPr>
            <a:xfrm>
              <a:off x="2451419" y="1750712"/>
              <a:ext cx="149" cy="54"/>
            </a:xfrm>
            <a:custGeom>
              <a:avLst/>
              <a:gdLst/>
              <a:ahLst/>
              <a:cxnLst/>
              <a:rect l="l" t="t" r="r" b="b"/>
              <a:pathLst>
                <a:path w="11" h="4"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98"/>
            <p:cNvSpPr/>
            <p:nvPr/>
          </p:nvSpPr>
          <p:spPr>
            <a:xfrm>
              <a:off x="2451038" y="175080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98"/>
            <p:cNvSpPr/>
            <p:nvPr/>
          </p:nvSpPr>
          <p:spPr>
            <a:xfrm>
              <a:off x="2452179" y="1750332"/>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98"/>
            <p:cNvSpPr/>
            <p:nvPr/>
          </p:nvSpPr>
          <p:spPr>
            <a:xfrm>
              <a:off x="2447658" y="175128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98"/>
            <p:cNvSpPr/>
            <p:nvPr/>
          </p:nvSpPr>
          <p:spPr>
            <a:xfrm>
              <a:off x="2446857" y="175133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98"/>
            <p:cNvSpPr/>
            <p:nvPr/>
          </p:nvSpPr>
          <p:spPr>
            <a:xfrm>
              <a:off x="2500610" y="1758560"/>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98"/>
            <p:cNvSpPr/>
            <p:nvPr/>
          </p:nvSpPr>
          <p:spPr>
            <a:xfrm>
              <a:off x="2500610" y="1758886"/>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8"/>
            <p:cNvSpPr/>
            <p:nvPr/>
          </p:nvSpPr>
          <p:spPr>
            <a:xfrm>
              <a:off x="2450658" y="1750902"/>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98"/>
            <p:cNvSpPr/>
            <p:nvPr/>
          </p:nvSpPr>
          <p:spPr>
            <a:xfrm>
              <a:off x="2451989" y="1750481"/>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98"/>
            <p:cNvSpPr/>
            <p:nvPr/>
          </p:nvSpPr>
          <p:spPr>
            <a:xfrm>
              <a:off x="2449654" y="1751092"/>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98"/>
            <p:cNvSpPr/>
            <p:nvPr/>
          </p:nvSpPr>
          <p:spPr>
            <a:xfrm>
              <a:off x="2500664" y="175926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98"/>
            <p:cNvSpPr/>
            <p:nvPr/>
          </p:nvSpPr>
          <p:spPr>
            <a:xfrm>
              <a:off x="2500800" y="176078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98"/>
            <p:cNvSpPr/>
            <p:nvPr/>
          </p:nvSpPr>
          <p:spPr>
            <a:xfrm>
              <a:off x="2500664" y="1759741"/>
              <a:ext cx="54" cy="258"/>
            </a:xfrm>
            <a:custGeom>
              <a:avLst/>
              <a:gdLst/>
              <a:ahLst/>
              <a:cxnLst/>
              <a:rect l="l" t="t" r="r" b="b"/>
              <a:pathLst>
                <a:path w="4" h="19" extrusionOk="0">
                  <a:moveTo>
                    <a:pt x="4" y="1"/>
                  </a:moveTo>
                  <a:cubicBezTo>
                    <a:pt x="0" y="4"/>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98"/>
            <p:cNvSpPr/>
            <p:nvPr/>
          </p:nvSpPr>
          <p:spPr>
            <a:xfrm>
              <a:off x="2500759" y="1760216"/>
              <a:ext cx="14" cy="353"/>
            </a:xfrm>
            <a:custGeom>
              <a:avLst/>
              <a:gdLst/>
              <a:ahLst/>
              <a:cxnLst/>
              <a:rect l="l" t="t" r="r" b="b"/>
              <a:pathLst>
                <a:path w="1" h="26" extrusionOk="0">
                  <a:moveTo>
                    <a:pt x="0"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98"/>
            <p:cNvSpPr/>
            <p:nvPr/>
          </p:nvSpPr>
          <p:spPr>
            <a:xfrm>
              <a:off x="2451704" y="1750576"/>
              <a:ext cx="149" cy="95"/>
            </a:xfrm>
            <a:custGeom>
              <a:avLst/>
              <a:gdLst/>
              <a:ahLst/>
              <a:cxnLst/>
              <a:rect l="l" t="t" r="r" b="b"/>
              <a:pathLst>
                <a:path w="11" h="7"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98"/>
            <p:cNvSpPr/>
            <p:nvPr/>
          </p:nvSpPr>
          <p:spPr>
            <a:xfrm>
              <a:off x="2450183" y="175099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98"/>
            <p:cNvSpPr/>
            <p:nvPr/>
          </p:nvSpPr>
          <p:spPr>
            <a:xfrm>
              <a:off x="2452695" y="1749952"/>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8"/>
            <p:cNvSpPr/>
            <p:nvPr/>
          </p:nvSpPr>
          <p:spPr>
            <a:xfrm>
              <a:off x="2501044" y="1763312"/>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98"/>
            <p:cNvSpPr/>
            <p:nvPr/>
          </p:nvSpPr>
          <p:spPr>
            <a:xfrm>
              <a:off x="2501275" y="1764683"/>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98"/>
            <p:cNvSpPr/>
            <p:nvPr/>
          </p:nvSpPr>
          <p:spPr>
            <a:xfrm>
              <a:off x="2501180" y="176397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98"/>
            <p:cNvSpPr/>
            <p:nvPr/>
          </p:nvSpPr>
          <p:spPr>
            <a:xfrm>
              <a:off x="2452369" y="1750237"/>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98"/>
            <p:cNvSpPr/>
            <p:nvPr/>
          </p:nvSpPr>
          <p:spPr>
            <a:xfrm>
              <a:off x="2501425" y="1765403"/>
              <a:ext cx="54" cy="244"/>
            </a:xfrm>
            <a:custGeom>
              <a:avLst/>
              <a:gdLst/>
              <a:ahLst/>
              <a:cxnLst/>
              <a:rect l="l" t="t" r="r" b="b"/>
              <a:pathLst>
                <a:path w="4" h="18" extrusionOk="0">
                  <a:moveTo>
                    <a:pt x="4"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98"/>
            <p:cNvSpPr/>
            <p:nvPr/>
          </p:nvSpPr>
          <p:spPr>
            <a:xfrm>
              <a:off x="2500800" y="1761357"/>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98"/>
            <p:cNvSpPr/>
            <p:nvPr/>
          </p:nvSpPr>
          <p:spPr>
            <a:xfrm>
              <a:off x="2500895" y="1761982"/>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98"/>
            <p:cNvSpPr/>
            <p:nvPr/>
          </p:nvSpPr>
          <p:spPr>
            <a:xfrm>
              <a:off x="2500949" y="1762647"/>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98"/>
            <p:cNvSpPr/>
            <p:nvPr/>
          </p:nvSpPr>
          <p:spPr>
            <a:xfrm>
              <a:off x="2501615" y="1766258"/>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98"/>
            <p:cNvSpPr/>
            <p:nvPr/>
          </p:nvSpPr>
          <p:spPr>
            <a:xfrm>
              <a:off x="2391759" y="1582202"/>
              <a:ext cx="300144" cy="138721"/>
            </a:xfrm>
            <a:custGeom>
              <a:avLst/>
              <a:gdLst/>
              <a:ahLst/>
              <a:cxnLst/>
              <a:rect l="l" t="t" r="r" b="b"/>
              <a:pathLst>
                <a:path w="22106" h="10217" extrusionOk="0">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8"/>
            <p:cNvSpPr/>
            <p:nvPr/>
          </p:nvSpPr>
          <p:spPr>
            <a:xfrm>
              <a:off x="2571159" y="1710115"/>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98"/>
            <p:cNvSpPr/>
            <p:nvPr/>
          </p:nvSpPr>
          <p:spPr>
            <a:xfrm>
              <a:off x="2571960" y="170883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98"/>
            <p:cNvSpPr/>
            <p:nvPr/>
          </p:nvSpPr>
          <p:spPr>
            <a:xfrm>
              <a:off x="2572340" y="170850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98"/>
            <p:cNvSpPr/>
            <p:nvPr/>
          </p:nvSpPr>
          <p:spPr>
            <a:xfrm>
              <a:off x="2572245" y="1708595"/>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98"/>
            <p:cNvSpPr/>
            <p:nvPr/>
          </p:nvSpPr>
          <p:spPr>
            <a:xfrm>
              <a:off x="2571539" y="1709505"/>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98"/>
            <p:cNvSpPr/>
            <p:nvPr/>
          </p:nvSpPr>
          <p:spPr>
            <a:xfrm>
              <a:off x="2571729" y="170921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98"/>
            <p:cNvSpPr/>
            <p:nvPr/>
          </p:nvSpPr>
          <p:spPr>
            <a:xfrm>
              <a:off x="2571349" y="170979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8"/>
            <p:cNvSpPr/>
            <p:nvPr/>
          </p:nvSpPr>
          <p:spPr>
            <a:xfrm>
              <a:off x="2572109" y="1708690"/>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98"/>
            <p:cNvSpPr/>
            <p:nvPr/>
          </p:nvSpPr>
          <p:spPr>
            <a:xfrm>
              <a:off x="2570968" y="171055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98"/>
            <p:cNvSpPr/>
            <p:nvPr/>
          </p:nvSpPr>
          <p:spPr>
            <a:xfrm>
              <a:off x="2641218" y="17061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98"/>
            <p:cNvSpPr/>
            <p:nvPr/>
          </p:nvSpPr>
          <p:spPr>
            <a:xfrm>
              <a:off x="2572584" y="17083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98"/>
            <p:cNvSpPr/>
            <p:nvPr/>
          </p:nvSpPr>
          <p:spPr>
            <a:xfrm>
              <a:off x="2641829" y="1706178"/>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98"/>
            <p:cNvSpPr/>
            <p:nvPr/>
          </p:nvSpPr>
          <p:spPr>
            <a:xfrm>
              <a:off x="2571824" y="170902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98"/>
            <p:cNvSpPr/>
            <p:nvPr/>
          </p:nvSpPr>
          <p:spPr>
            <a:xfrm>
              <a:off x="2642305" y="1706219"/>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98"/>
            <p:cNvSpPr/>
            <p:nvPr/>
          </p:nvSpPr>
          <p:spPr>
            <a:xfrm>
              <a:off x="2642780" y="1706273"/>
              <a:ext cx="353" cy="149"/>
            </a:xfrm>
            <a:custGeom>
              <a:avLst/>
              <a:gdLst/>
              <a:ahLst/>
              <a:cxnLst/>
              <a:rect l="l" t="t" r="r" b="b"/>
              <a:pathLst>
                <a:path w="26" h="11" extrusionOk="0">
                  <a:moveTo>
                    <a:pt x="1" y="0"/>
                  </a:moveTo>
                  <a:cubicBezTo>
                    <a:pt x="8" y="4"/>
                    <a:pt x="18" y="7"/>
                    <a:pt x="25" y="11"/>
                  </a:cubicBezTo>
                  <a:cubicBezTo>
                    <a:pt x="18" y="7"/>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98"/>
            <p:cNvSpPr/>
            <p:nvPr/>
          </p:nvSpPr>
          <p:spPr>
            <a:xfrm>
              <a:off x="2634756" y="1702852"/>
              <a:ext cx="4005" cy="2200"/>
            </a:xfrm>
            <a:custGeom>
              <a:avLst/>
              <a:gdLst/>
              <a:ahLst/>
              <a:cxnLst/>
              <a:rect l="l" t="t" r="r" b="b"/>
              <a:pathLst>
                <a:path w="295" h="162" extrusionOk="0">
                  <a:moveTo>
                    <a:pt x="0" y="0"/>
                  </a:moveTo>
                  <a:cubicBezTo>
                    <a:pt x="91" y="0"/>
                    <a:pt x="175" y="28"/>
                    <a:pt x="294" y="161"/>
                  </a:cubicBezTo>
                  <a:cubicBezTo>
                    <a:pt x="175" y="28"/>
                    <a:pt x="95"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98"/>
            <p:cNvSpPr/>
            <p:nvPr/>
          </p:nvSpPr>
          <p:spPr>
            <a:xfrm>
              <a:off x="2572489" y="1708459"/>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98"/>
            <p:cNvSpPr/>
            <p:nvPr/>
          </p:nvSpPr>
          <p:spPr>
            <a:xfrm>
              <a:off x="2506177" y="1694053"/>
              <a:ext cx="244" cy="299"/>
            </a:xfrm>
            <a:custGeom>
              <a:avLst/>
              <a:gdLst/>
              <a:ahLst/>
              <a:cxnLst/>
              <a:rect l="l" t="t" r="r" b="b"/>
              <a:pathLst>
                <a:path w="18" h="22" extrusionOk="0">
                  <a:moveTo>
                    <a:pt x="0"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8"/>
            <p:cNvSpPr/>
            <p:nvPr/>
          </p:nvSpPr>
          <p:spPr>
            <a:xfrm>
              <a:off x="2504602" y="1692152"/>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98"/>
            <p:cNvSpPr/>
            <p:nvPr/>
          </p:nvSpPr>
          <p:spPr>
            <a:xfrm>
              <a:off x="2505172" y="1692818"/>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98"/>
            <p:cNvSpPr/>
            <p:nvPr/>
          </p:nvSpPr>
          <p:spPr>
            <a:xfrm>
              <a:off x="2503325" y="1690768"/>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98"/>
            <p:cNvSpPr/>
            <p:nvPr/>
          </p:nvSpPr>
          <p:spPr>
            <a:xfrm>
              <a:off x="2568497" y="171216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98"/>
            <p:cNvSpPr/>
            <p:nvPr/>
          </p:nvSpPr>
          <p:spPr>
            <a:xfrm>
              <a:off x="2567778" y="1712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98"/>
            <p:cNvSpPr/>
            <p:nvPr/>
          </p:nvSpPr>
          <p:spPr>
            <a:xfrm>
              <a:off x="2461873" y="1676280"/>
              <a:ext cx="19022" cy="5051"/>
            </a:xfrm>
            <a:custGeom>
              <a:avLst/>
              <a:gdLst/>
              <a:ahLst/>
              <a:cxnLst/>
              <a:rect l="l" t="t" r="r" b="b"/>
              <a:pathLst>
                <a:path w="1401" h="372" extrusionOk="0">
                  <a:moveTo>
                    <a:pt x="1401" y="0"/>
                  </a:moveTo>
                  <a:lnTo>
                    <a:pt x="1" y="37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98"/>
            <p:cNvSpPr/>
            <p:nvPr/>
          </p:nvSpPr>
          <p:spPr>
            <a:xfrm>
              <a:off x="2516061" y="1694583"/>
              <a:ext cx="394" cy="95"/>
            </a:xfrm>
            <a:custGeom>
              <a:avLst/>
              <a:gdLst/>
              <a:ahLst/>
              <a:cxnLst/>
              <a:rect l="l" t="t" r="r" b="b"/>
              <a:pathLst>
                <a:path w="29" h="7" extrusionOk="0">
                  <a:moveTo>
                    <a:pt x="1" y="0"/>
                  </a:moveTo>
                  <a:cubicBezTo>
                    <a:pt x="11" y="0"/>
                    <a:pt x="18" y="4"/>
                    <a:pt x="29" y="7"/>
                  </a:cubicBezTo>
                  <a:cubicBezTo>
                    <a:pt x="18" y="4"/>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98"/>
            <p:cNvSpPr/>
            <p:nvPr/>
          </p:nvSpPr>
          <p:spPr>
            <a:xfrm>
              <a:off x="2515260" y="169452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98"/>
            <p:cNvSpPr/>
            <p:nvPr/>
          </p:nvSpPr>
          <p:spPr>
            <a:xfrm>
              <a:off x="2514690" y="169462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98"/>
            <p:cNvSpPr/>
            <p:nvPr/>
          </p:nvSpPr>
          <p:spPr>
            <a:xfrm>
              <a:off x="2514119" y="1694678"/>
              <a:ext cx="149" cy="0"/>
            </a:xfrm>
            <a:custGeom>
              <a:avLst/>
              <a:gdLst/>
              <a:ahLst/>
              <a:cxnLst/>
              <a:rect l="l" t="t" r="r" b="b"/>
              <a:pathLst>
                <a:path w="1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98"/>
            <p:cNvSpPr/>
            <p:nvPr/>
          </p:nvSpPr>
          <p:spPr>
            <a:xfrm>
              <a:off x="2499374" y="1686830"/>
              <a:ext cx="299" cy="299"/>
            </a:xfrm>
            <a:custGeom>
              <a:avLst/>
              <a:gdLst/>
              <a:ahLst/>
              <a:cxnLst/>
              <a:rect l="l" t="t" r="r" b="b"/>
              <a:pathLst>
                <a:path w="22" h="22" extrusionOk="0">
                  <a:moveTo>
                    <a:pt x="1" y="0"/>
                  </a:moveTo>
                  <a:lnTo>
                    <a:pt x="2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8"/>
            <p:cNvSpPr/>
            <p:nvPr/>
          </p:nvSpPr>
          <p:spPr>
            <a:xfrm>
              <a:off x="2505742" y="1693483"/>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8"/>
            <p:cNvSpPr/>
            <p:nvPr/>
          </p:nvSpPr>
          <p:spPr>
            <a:xfrm>
              <a:off x="2498804" y="1686301"/>
              <a:ext cx="258" cy="258"/>
            </a:xfrm>
            <a:custGeom>
              <a:avLst/>
              <a:gdLst/>
              <a:ahLst/>
              <a:cxnLst/>
              <a:rect l="l" t="t" r="r" b="b"/>
              <a:pathLst>
                <a:path w="19" h="19" extrusionOk="0">
                  <a:moveTo>
                    <a:pt x="1"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8"/>
            <p:cNvSpPr/>
            <p:nvPr/>
          </p:nvSpPr>
          <p:spPr>
            <a:xfrm>
              <a:off x="2507168" y="1695574"/>
              <a:ext cx="109" cy="163"/>
            </a:xfrm>
            <a:custGeom>
              <a:avLst/>
              <a:gdLst/>
              <a:ahLst/>
              <a:cxnLst/>
              <a:rect l="l" t="t" r="r" b="b"/>
              <a:pathLst>
                <a:path w="8" h="12" extrusionOk="0">
                  <a:moveTo>
                    <a:pt x="1" y="1"/>
                  </a:moveTo>
                  <a:cubicBezTo>
                    <a:pt x="1" y="4"/>
                    <a:pt x="4" y="8"/>
                    <a:pt x="8" y="11"/>
                  </a:cubicBezTo>
                  <a:cubicBezTo>
                    <a:pt x="8"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8"/>
            <p:cNvSpPr/>
            <p:nvPr/>
          </p:nvSpPr>
          <p:spPr>
            <a:xfrm>
              <a:off x="2501329" y="1688677"/>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98"/>
            <p:cNvSpPr/>
            <p:nvPr/>
          </p:nvSpPr>
          <p:spPr>
            <a:xfrm>
              <a:off x="2557133" y="1719389"/>
              <a:ext cx="910" cy="1249"/>
            </a:xfrm>
            <a:custGeom>
              <a:avLst/>
              <a:gdLst/>
              <a:ahLst/>
              <a:cxnLst/>
              <a:rect l="l" t="t" r="r" b="b"/>
              <a:pathLst>
                <a:path w="67" h="92" extrusionOk="0">
                  <a:moveTo>
                    <a:pt x="67" y="0"/>
                  </a:moveTo>
                  <a:cubicBezTo>
                    <a:pt x="56" y="39"/>
                    <a:pt x="32" y="70"/>
                    <a:pt x="0" y="91"/>
                  </a:cubicBezTo>
                  <a:cubicBezTo>
                    <a:pt x="32" y="70"/>
                    <a:pt x="56" y="39"/>
                    <a:pt x="6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98"/>
            <p:cNvSpPr/>
            <p:nvPr/>
          </p:nvSpPr>
          <p:spPr>
            <a:xfrm>
              <a:off x="2501995" y="1689342"/>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98"/>
            <p:cNvSpPr/>
            <p:nvPr/>
          </p:nvSpPr>
          <p:spPr>
            <a:xfrm>
              <a:off x="2500664" y="1688011"/>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98"/>
            <p:cNvSpPr/>
            <p:nvPr/>
          </p:nvSpPr>
          <p:spPr>
            <a:xfrm>
              <a:off x="2506937" y="169515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98"/>
            <p:cNvSpPr/>
            <p:nvPr/>
          </p:nvSpPr>
          <p:spPr>
            <a:xfrm>
              <a:off x="2503991" y="1691487"/>
              <a:ext cx="299" cy="339"/>
            </a:xfrm>
            <a:custGeom>
              <a:avLst/>
              <a:gdLst/>
              <a:ahLst/>
              <a:cxnLst/>
              <a:rect l="l" t="t" r="r" b="b"/>
              <a:pathLst>
                <a:path w="22" h="25" extrusionOk="0">
                  <a:moveTo>
                    <a:pt x="0" y="0"/>
                  </a:moveTo>
                  <a:lnTo>
                    <a:pt x="2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98"/>
            <p:cNvSpPr/>
            <p:nvPr/>
          </p:nvSpPr>
          <p:spPr>
            <a:xfrm>
              <a:off x="2506598" y="1694624"/>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98"/>
            <p:cNvSpPr/>
            <p:nvPr/>
          </p:nvSpPr>
          <p:spPr>
            <a:xfrm>
              <a:off x="2515640" y="1694529"/>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98"/>
            <p:cNvSpPr/>
            <p:nvPr/>
          </p:nvSpPr>
          <p:spPr>
            <a:xfrm>
              <a:off x="2568973" y="1712111"/>
              <a:ext cx="1344" cy="109"/>
            </a:xfrm>
            <a:custGeom>
              <a:avLst/>
              <a:gdLst/>
              <a:ahLst/>
              <a:cxnLst/>
              <a:rect l="l" t="t" r="r" b="b"/>
              <a:pathLst>
                <a:path w="99" h="8" extrusionOk="0">
                  <a:moveTo>
                    <a:pt x="98" y="8"/>
                  </a:moveTo>
                  <a:lnTo>
                    <a:pt x="98" y="8"/>
                  </a:lnTo>
                  <a:cubicBezTo>
                    <a:pt x="67" y="1"/>
                    <a:pt x="35" y="1"/>
                    <a:pt x="0" y="4"/>
                  </a:cubicBezTo>
                  <a:cubicBezTo>
                    <a:pt x="35" y="1"/>
                    <a:pt x="67" y="1"/>
                    <a:pt x="98"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98"/>
            <p:cNvSpPr/>
            <p:nvPr/>
          </p:nvSpPr>
          <p:spPr>
            <a:xfrm>
              <a:off x="2512640" y="1694909"/>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98"/>
            <p:cNvSpPr/>
            <p:nvPr/>
          </p:nvSpPr>
          <p:spPr>
            <a:xfrm>
              <a:off x="2499999" y="1687400"/>
              <a:ext cx="299" cy="299"/>
            </a:xfrm>
            <a:custGeom>
              <a:avLst/>
              <a:gdLst/>
              <a:ahLst/>
              <a:cxnLst/>
              <a:rect l="l" t="t" r="r" b="b"/>
              <a:pathLst>
                <a:path w="22" h="22" extrusionOk="0">
                  <a:moveTo>
                    <a:pt x="0" y="0"/>
                  </a:moveTo>
                  <a:lnTo>
                    <a:pt x="2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98"/>
            <p:cNvSpPr/>
            <p:nvPr/>
          </p:nvSpPr>
          <p:spPr>
            <a:xfrm>
              <a:off x="2513400" y="16947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98"/>
            <p:cNvSpPr/>
            <p:nvPr/>
          </p:nvSpPr>
          <p:spPr>
            <a:xfrm>
              <a:off x="2566963" y="1712546"/>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98"/>
            <p:cNvSpPr/>
            <p:nvPr/>
          </p:nvSpPr>
          <p:spPr>
            <a:xfrm>
              <a:off x="2502660" y="169006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98"/>
            <p:cNvSpPr/>
            <p:nvPr/>
          </p:nvSpPr>
          <p:spPr>
            <a:xfrm>
              <a:off x="2690844" y="1643097"/>
              <a:ext cx="339" cy="489"/>
            </a:xfrm>
            <a:custGeom>
              <a:avLst/>
              <a:gdLst/>
              <a:ahLst/>
              <a:cxnLst/>
              <a:rect l="l" t="t" r="r" b="b"/>
              <a:pathLst>
                <a:path w="25" h="36" extrusionOk="0">
                  <a:moveTo>
                    <a:pt x="25" y="1"/>
                  </a:moveTo>
                  <a:lnTo>
                    <a:pt x="0"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8"/>
            <p:cNvSpPr/>
            <p:nvPr/>
          </p:nvSpPr>
          <p:spPr>
            <a:xfrm>
              <a:off x="2691319" y="1642622"/>
              <a:ext cx="244" cy="353"/>
            </a:xfrm>
            <a:custGeom>
              <a:avLst/>
              <a:gdLst/>
              <a:ahLst/>
              <a:cxnLst/>
              <a:rect l="l" t="t" r="r" b="b"/>
              <a:pathLst>
                <a:path w="18" h="26" extrusionOk="0">
                  <a:moveTo>
                    <a:pt x="18"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98"/>
            <p:cNvSpPr/>
            <p:nvPr/>
          </p:nvSpPr>
          <p:spPr>
            <a:xfrm>
              <a:off x="2691645" y="1642147"/>
              <a:ext cx="204" cy="353"/>
            </a:xfrm>
            <a:custGeom>
              <a:avLst/>
              <a:gdLst/>
              <a:ahLst/>
              <a:cxnLst/>
              <a:rect l="l" t="t" r="r" b="b"/>
              <a:pathLst>
                <a:path w="15" h="26" extrusionOk="0">
                  <a:moveTo>
                    <a:pt x="15" y="1"/>
                  </a:moveTo>
                  <a:cubicBezTo>
                    <a:pt x="11" y="8"/>
                    <a:pt x="4" y="15"/>
                    <a:pt x="1" y="25"/>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98"/>
            <p:cNvSpPr/>
            <p:nvPr/>
          </p:nvSpPr>
          <p:spPr>
            <a:xfrm>
              <a:off x="2655339" y="1679838"/>
              <a:ext cx="4141" cy="1113"/>
            </a:xfrm>
            <a:custGeom>
              <a:avLst/>
              <a:gdLst/>
              <a:ahLst/>
              <a:cxnLst/>
              <a:rect l="l" t="t" r="r" b="b"/>
              <a:pathLst>
                <a:path w="305" h="82" extrusionOk="0">
                  <a:moveTo>
                    <a:pt x="305" y="81"/>
                  </a:moveTo>
                  <a:cubicBezTo>
                    <a:pt x="116" y="78"/>
                    <a:pt x="35" y="36"/>
                    <a:pt x="0" y="1"/>
                  </a:cubicBezTo>
                  <a:cubicBezTo>
                    <a:pt x="35" y="36"/>
                    <a:pt x="116" y="78"/>
                    <a:pt x="30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98"/>
            <p:cNvSpPr/>
            <p:nvPr/>
          </p:nvSpPr>
          <p:spPr>
            <a:xfrm>
              <a:off x="2691930" y="1641861"/>
              <a:ext cx="68" cy="109"/>
            </a:xfrm>
            <a:custGeom>
              <a:avLst/>
              <a:gdLst/>
              <a:ahLst/>
              <a:cxnLst/>
              <a:rect l="l" t="t" r="r" b="b"/>
              <a:pathLst>
                <a:path w="5" h="8" extrusionOk="0">
                  <a:moveTo>
                    <a:pt x="4" y="1"/>
                  </a:moveTo>
                  <a:lnTo>
                    <a:pt x="1" y="8"/>
                  </a:lnTo>
                  <a:cubicBezTo>
                    <a:pt x="4" y="4"/>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8"/>
            <p:cNvSpPr/>
            <p:nvPr/>
          </p:nvSpPr>
          <p:spPr>
            <a:xfrm>
              <a:off x="2643255" y="1705934"/>
              <a:ext cx="14" cy="163"/>
            </a:xfrm>
            <a:custGeom>
              <a:avLst/>
              <a:gdLst/>
              <a:ahLst/>
              <a:cxnLst/>
              <a:rect l="l" t="t" r="r" b="b"/>
              <a:pathLst>
                <a:path w="1" h="12" extrusionOk="0">
                  <a:moveTo>
                    <a:pt x="1" y="1"/>
                  </a:moveTo>
                  <a:lnTo>
                    <a:pt x="1" y="11"/>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98"/>
            <p:cNvSpPr/>
            <p:nvPr/>
          </p:nvSpPr>
          <p:spPr>
            <a:xfrm>
              <a:off x="2438968" y="170826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98"/>
            <p:cNvSpPr/>
            <p:nvPr/>
          </p:nvSpPr>
          <p:spPr>
            <a:xfrm>
              <a:off x="2438873" y="1708554"/>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98"/>
            <p:cNvSpPr/>
            <p:nvPr/>
          </p:nvSpPr>
          <p:spPr>
            <a:xfrm>
              <a:off x="2438819" y="1710401"/>
              <a:ext cx="68" cy="204"/>
            </a:xfrm>
            <a:custGeom>
              <a:avLst/>
              <a:gdLst/>
              <a:ahLst/>
              <a:cxnLst/>
              <a:rect l="l" t="t" r="r" b="b"/>
              <a:pathLst>
                <a:path w="5" h="15" extrusionOk="0">
                  <a:moveTo>
                    <a:pt x="1" y="1"/>
                  </a:moveTo>
                  <a:cubicBezTo>
                    <a:pt x="1" y="4"/>
                    <a:pt x="1"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98"/>
            <p:cNvSpPr/>
            <p:nvPr/>
          </p:nvSpPr>
          <p:spPr>
            <a:xfrm>
              <a:off x="2438683" y="1709545"/>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98"/>
            <p:cNvSpPr/>
            <p:nvPr/>
          </p:nvSpPr>
          <p:spPr>
            <a:xfrm>
              <a:off x="2438778" y="1708785"/>
              <a:ext cx="14" cy="204"/>
            </a:xfrm>
            <a:custGeom>
              <a:avLst/>
              <a:gdLst/>
              <a:ahLst/>
              <a:cxnLst/>
              <a:rect l="l" t="t" r="r" b="b"/>
              <a:pathLst>
                <a:path w="1" h="15" extrusionOk="0">
                  <a:moveTo>
                    <a:pt x="0" y="15"/>
                  </a:moveTo>
                  <a:lnTo>
                    <a:pt x="0" y="4"/>
                  </a:lnTo>
                  <a:cubicBezTo>
                    <a:pt x="0" y="1"/>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8"/>
            <p:cNvSpPr/>
            <p:nvPr/>
          </p:nvSpPr>
          <p:spPr>
            <a:xfrm>
              <a:off x="2438724" y="1709165"/>
              <a:ext cx="14" cy="163"/>
            </a:xfrm>
            <a:custGeom>
              <a:avLst/>
              <a:gdLst/>
              <a:ahLst/>
              <a:cxnLst/>
              <a:rect l="l" t="t" r="r" b="b"/>
              <a:pathLst>
                <a:path w="1" h="12" extrusionOk="0">
                  <a:moveTo>
                    <a:pt x="1" y="11"/>
                  </a:moveTo>
                  <a:lnTo>
                    <a:pt x="1" y="1"/>
                  </a:ln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98"/>
            <p:cNvSpPr/>
            <p:nvPr/>
          </p:nvSpPr>
          <p:spPr>
            <a:xfrm>
              <a:off x="2438724" y="1709925"/>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98"/>
            <p:cNvSpPr/>
            <p:nvPr/>
          </p:nvSpPr>
          <p:spPr>
            <a:xfrm>
              <a:off x="3083315" y="1349877"/>
              <a:ext cx="6436" cy="2648"/>
            </a:xfrm>
            <a:custGeom>
              <a:avLst/>
              <a:gdLst/>
              <a:ahLst/>
              <a:cxnLst/>
              <a:rect l="l" t="t" r="r" b="b"/>
              <a:pathLst>
                <a:path w="474" h="195" extrusionOk="0">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8"/>
            <p:cNvSpPr/>
            <p:nvPr/>
          </p:nvSpPr>
          <p:spPr>
            <a:xfrm>
              <a:off x="2740470" y="1256152"/>
              <a:ext cx="41452" cy="20869"/>
            </a:xfrm>
            <a:custGeom>
              <a:avLst/>
              <a:gdLst/>
              <a:ahLst/>
              <a:cxnLst/>
              <a:rect l="l" t="t" r="r" b="b"/>
              <a:pathLst>
                <a:path w="3053" h="1537" extrusionOk="0">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8"/>
            <p:cNvSpPr/>
            <p:nvPr/>
          </p:nvSpPr>
          <p:spPr>
            <a:xfrm>
              <a:off x="2779112" y="1267720"/>
              <a:ext cx="44453" cy="23136"/>
            </a:xfrm>
            <a:custGeom>
              <a:avLst/>
              <a:gdLst/>
              <a:ahLst/>
              <a:cxnLst/>
              <a:rect l="l" t="t" r="r" b="b"/>
              <a:pathLst>
                <a:path w="3274" h="1704" extrusionOk="0">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98"/>
            <p:cNvSpPr/>
            <p:nvPr/>
          </p:nvSpPr>
          <p:spPr>
            <a:xfrm>
              <a:off x="3087022" y="1356164"/>
              <a:ext cx="21412" cy="7834"/>
            </a:xfrm>
            <a:custGeom>
              <a:avLst/>
              <a:gdLst/>
              <a:ahLst/>
              <a:cxnLst/>
              <a:rect l="l" t="t" r="r" b="b"/>
              <a:pathLst>
                <a:path w="1577" h="577" extrusionOk="0">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98"/>
            <p:cNvSpPr/>
            <p:nvPr/>
          </p:nvSpPr>
          <p:spPr>
            <a:xfrm>
              <a:off x="2249874" y="1296871"/>
              <a:ext cx="1208533" cy="418540"/>
            </a:xfrm>
            <a:custGeom>
              <a:avLst/>
              <a:gdLst/>
              <a:ahLst/>
              <a:cxnLst/>
              <a:rect l="l" t="t" r="r" b="b"/>
              <a:pathLst>
                <a:path w="89010" h="30826" extrusionOk="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8"/>
            <p:cNvSpPr/>
            <p:nvPr/>
          </p:nvSpPr>
          <p:spPr>
            <a:xfrm>
              <a:off x="2192984" y="1581360"/>
              <a:ext cx="21262" cy="7753"/>
            </a:xfrm>
            <a:custGeom>
              <a:avLst/>
              <a:gdLst/>
              <a:ahLst/>
              <a:cxnLst/>
              <a:rect l="l" t="t" r="r" b="b"/>
              <a:pathLst>
                <a:path w="1566" h="571" extrusionOk="0">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98"/>
            <p:cNvSpPr/>
            <p:nvPr/>
          </p:nvSpPr>
          <p:spPr>
            <a:xfrm>
              <a:off x="2688889" y="1342735"/>
              <a:ext cx="3394" cy="828"/>
            </a:xfrm>
            <a:custGeom>
              <a:avLst/>
              <a:gdLst/>
              <a:ahLst/>
              <a:cxnLst/>
              <a:rect l="l" t="t" r="r" b="b"/>
              <a:pathLst>
                <a:path w="250" h="61" extrusionOk="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98"/>
            <p:cNvSpPr/>
            <p:nvPr/>
          </p:nvSpPr>
          <p:spPr>
            <a:xfrm>
              <a:off x="3095345" y="1594612"/>
              <a:ext cx="18737" cy="78777"/>
            </a:xfrm>
            <a:custGeom>
              <a:avLst/>
              <a:gdLst/>
              <a:ahLst/>
              <a:cxnLst/>
              <a:rect l="l" t="t" r="r" b="b"/>
              <a:pathLst>
                <a:path w="1380" h="5802" extrusionOk="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98"/>
            <p:cNvSpPr/>
            <p:nvPr/>
          </p:nvSpPr>
          <p:spPr>
            <a:xfrm>
              <a:off x="2726485" y="1235772"/>
              <a:ext cx="39185" cy="27603"/>
            </a:xfrm>
            <a:custGeom>
              <a:avLst/>
              <a:gdLst/>
              <a:ahLst/>
              <a:cxnLst/>
              <a:rect l="l" t="t" r="r" b="b"/>
              <a:pathLst>
                <a:path w="2886" h="2033" extrusionOk="0">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98"/>
            <p:cNvSpPr/>
            <p:nvPr/>
          </p:nvSpPr>
          <p:spPr>
            <a:xfrm>
              <a:off x="2452749" y="1237876"/>
              <a:ext cx="24249" cy="7875"/>
            </a:xfrm>
            <a:custGeom>
              <a:avLst/>
              <a:gdLst/>
              <a:ahLst/>
              <a:cxnLst/>
              <a:rect l="l" t="t" r="r" b="b"/>
              <a:pathLst>
                <a:path w="1786" h="580" extrusionOk="0">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8"/>
            <p:cNvSpPr/>
            <p:nvPr/>
          </p:nvSpPr>
          <p:spPr>
            <a:xfrm>
              <a:off x="2405554" y="1415592"/>
              <a:ext cx="14406" cy="8065"/>
            </a:xfrm>
            <a:custGeom>
              <a:avLst/>
              <a:gdLst/>
              <a:ahLst/>
              <a:cxnLst/>
              <a:rect l="l" t="t" r="r" b="b"/>
              <a:pathLst>
                <a:path w="1061" h="594" extrusionOk="0">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8"/>
            <p:cNvSpPr/>
            <p:nvPr/>
          </p:nvSpPr>
          <p:spPr>
            <a:xfrm>
              <a:off x="2399471" y="1241556"/>
              <a:ext cx="30047" cy="12613"/>
            </a:xfrm>
            <a:custGeom>
              <a:avLst/>
              <a:gdLst/>
              <a:ahLst/>
              <a:cxnLst/>
              <a:rect l="l" t="t" r="r" b="b"/>
              <a:pathLst>
                <a:path w="2213" h="929" extrusionOk="0">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98"/>
            <p:cNvSpPr/>
            <p:nvPr/>
          </p:nvSpPr>
          <p:spPr>
            <a:xfrm>
              <a:off x="2429179" y="1308887"/>
              <a:ext cx="131865" cy="90535"/>
            </a:xfrm>
            <a:custGeom>
              <a:avLst/>
              <a:gdLst/>
              <a:ahLst/>
              <a:cxnLst/>
              <a:rect l="l" t="t" r="r" b="b"/>
              <a:pathLst>
                <a:path w="9712" h="6668" extrusionOk="0">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98"/>
            <p:cNvSpPr/>
            <p:nvPr/>
          </p:nvSpPr>
          <p:spPr>
            <a:xfrm>
              <a:off x="2439104" y="1251861"/>
              <a:ext cx="6857" cy="1833"/>
            </a:xfrm>
            <a:custGeom>
              <a:avLst/>
              <a:gdLst/>
              <a:ahLst/>
              <a:cxnLst/>
              <a:rect l="l" t="t" r="r" b="b"/>
              <a:pathLst>
                <a:path w="505" h="135" extrusionOk="0">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98"/>
            <p:cNvSpPr/>
            <p:nvPr/>
          </p:nvSpPr>
          <p:spPr>
            <a:xfrm>
              <a:off x="2870271" y="1345763"/>
              <a:ext cx="11758" cy="4576"/>
            </a:xfrm>
            <a:custGeom>
              <a:avLst/>
              <a:gdLst/>
              <a:ahLst/>
              <a:cxnLst/>
              <a:rect l="l" t="t" r="r" b="b"/>
              <a:pathLst>
                <a:path w="866" h="337" extrusionOk="0">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8"/>
            <p:cNvSpPr/>
            <p:nvPr/>
          </p:nvSpPr>
          <p:spPr>
            <a:xfrm>
              <a:off x="2384020" y="1243620"/>
              <a:ext cx="22783" cy="4983"/>
            </a:xfrm>
            <a:custGeom>
              <a:avLst/>
              <a:gdLst/>
              <a:ahLst/>
              <a:cxnLst/>
              <a:rect l="l" t="t" r="r" b="b"/>
              <a:pathLst>
                <a:path w="1678" h="367" extrusionOk="0">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98"/>
            <p:cNvSpPr/>
            <p:nvPr/>
          </p:nvSpPr>
          <p:spPr>
            <a:xfrm>
              <a:off x="2517202" y="1238691"/>
              <a:ext cx="17406" cy="5404"/>
            </a:xfrm>
            <a:custGeom>
              <a:avLst/>
              <a:gdLst/>
              <a:ahLst/>
              <a:cxnLst/>
              <a:rect l="l" t="t" r="r" b="b"/>
              <a:pathLst>
                <a:path w="1282" h="398" extrusionOk="0">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98"/>
            <p:cNvSpPr/>
            <p:nvPr/>
          </p:nvSpPr>
          <p:spPr>
            <a:xfrm>
              <a:off x="2718026" y="1237646"/>
              <a:ext cx="8757" cy="2403"/>
            </a:xfrm>
            <a:custGeom>
              <a:avLst/>
              <a:gdLst/>
              <a:ahLst/>
              <a:cxnLst/>
              <a:rect l="l" t="t" r="r" b="b"/>
              <a:pathLst>
                <a:path w="645" h="177" extrusionOk="0">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98"/>
            <p:cNvSpPr/>
            <p:nvPr/>
          </p:nvSpPr>
          <p:spPr>
            <a:xfrm>
              <a:off x="2570534" y="1361377"/>
              <a:ext cx="11229" cy="4209"/>
            </a:xfrm>
            <a:custGeom>
              <a:avLst/>
              <a:gdLst/>
              <a:ahLst/>
              <a:cxnLst/>
              <a:rect l="l" t="t" r="r" b="b"/>
              <a:pathLst>
                <a:path w="827" h="310" extrusionOk="0">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8"/>
            <p:cNvSpPr/>
            <p:nvPr/>
          </p:nvSpPr>
          <p:spPr>
            <a:xfrm>
              <a:off x="2635516" y="1366890"/>
              <a:ext cx="4616" cy="2865"/>
            </a:xfrm>
            <a:custGeom>
              <a:avLst/>
              <a:gdLst/>
              <a:ahLst/>
              <a:cxnLst/>
              <a:rect l="l" t="t" r="r" b="b"/>
              <a:pathLst>
                <a:path w="340" h="211" extrusionOk="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98"/>
            <p:cNvSpPr/>
            <p:nvPr/>
          </p:nvSpPr>
          <p:spPr>
            <a:xfrm>
              <a:off x="2491961" y="1240701"/>
              <a:ext cx="20176" cy="8119"/>
            </a:xfrm>
            <a:custGeom>
              <a:avLst/>
              <a:gdLst/>
              <a:ahLst/>
              <a:cxnLst/>
              <a:rect l="l" t="t" r="r" b="b"/>
              <a:pathLst>
                <a:path w="1486" h="598" extrusionOk="0">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98"/>
            <p:cNvSpPr/>
            <p:nvPr/>
          </p:nvSpPr>
          <p:spPr>
            <a:xfrm>
              <a:off x="2465159" y="1249621"/>
              <a:ext cx="23394" cy="6734"/>
            </a:xfrm>
            <a:custGeom>
              <a:avLst/>
              <a:gdLst/>
              <a:ahLst/>
              <a:cxnLst/>
              <a:rect l="l" t="t" r="r" b="b"/>
              <a:pathLst>
                <a:path w="1723" h="496" extrusionOk="0">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8"/>
            <p:cNvSpPr/>
            <p:nvPr/>
          </p:nvSpPr>
          <p:spPr>
            <a:xfrm>
              <a:off x="2466530" y="1232500"/>
              <a:ext cx="20597" cy="4358"/>
            </a:xfrm>
            <a:custGeom>
              <a:avLst/>
              <a:gdLst/>
              <a:ahLst/>
              <a:cxnLst/>
              <a:rect l="l" t="t" r="r" b="b"/>
              <a:pathLst>
                <a:path w="1517" h="321" extrusionOk="0">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8"/>
            <p:cNvSpPr/>
            <p:nvPr/>
          </p:nvSpPr>
          <p:spPr>
            <a:xfrm>
              <a:off x="2698353" y="164214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98"/>
            <p:cNvSpPr/>
            <p:nvPr/>
          </p:nvSpPr>
          <p:spPr>
            <a:xfrm>
              <a:off x="2818038" y="1630266"/>
              <a:ext cx="3625" cy="530"/>
            </a:xfrm>
            <a:custGeom>
              <a:avLst/>
              <a:gdLst/>
              <a:ahLst/>
              <a:cxnLst/>
              <a:rect l="l" t="t" r="r" b="b"/>
              <a:pathLst>
                <a:path w="267" h="39" extrusionOk="0">
                  <a:moveTo>
                    <a:pt x="0" y="39"/>
                  </a:moveTo>
                  <a:cubicBezTo>
                    <a:pt x="88" y="21"/>
                    <a:pt x="179" y="7"/>
                    <a:pt x="267" y="0"/>
                  </a:cubicBezTo>
                  <a:cubicBezTo>
                    <a:pt x="179" y="7"/>
                    <a:pt x="88" y="21"/>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98"/>
            <p:cNvSpPr/>
            <p:nvPr/>
          </p:nvSpPr>
          <p:spPr>
            <a:xfrm>
              <a:off x="2835580" y="1633878"/>
              <a:ext cx="2430" cy="815"/>
            </a:xfrm>
            <a:custGeom>
              <a:avLst/>
              <a:gdLst/>
              <a:ahLst/>
              <a:cxnLst/>
              <a:rect l="l" t="t" r="r" b="b"/>
              <a:pathLst>
                <a:path w="179" h="60" extrusionOk="0">
                  <a:moveTo>
                    <a:pt x="0" y="0"/>
                  </a:moveTo>
                  <a:cubicBezTo>
                    <a:pt x="18" y="18"/>
                    <a:pt x="119" y="42"/>
                    <a:pt x="179" y="60"/>
                  </a:cubicBezTo>
                  <a:cubicBezTo>
                    <a:pt x="119" y="42"/>
                    <a:pt x="1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8"/>
            <p:cNvSpPr/>
            <p:nvPr/>
          </p:nvSpPr>
          <p:spPr>
            <a:xfrm>
              <a:off x="2863808" y="1641861"/>
              <a:ext cx="584" cy="299"/>
            </a:xfrm>
            <a:custGeom>
              <a:avLst/>
              <a:gdLst/>
              <a:ahLst/>
              <a:cxnLst/>
              <a:rect l="l" t="t" r="r" b="b"/>
              <a:pathLst>
                <a:path w="43" h="22" extrusionOk="0">
                  <a:moveTo>
                    <a:pt x="1" y="22"/>
                  </a:moveTo>
                  <a:cubicBezTo>
                    <a:pt x="15" y="15"/>
                    <a:pt x="25" y="8"/>
                    <a:pt x="43" y="1"/>
                  </a:cubicBezTo>
                  <a:cubicBezTo>
                    <a:pt x="25" y="8"/>
                    <a:pt x="15"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8"/>
            <p:cNvSpPr/>
            <p:nvPr/>
          </p:nvSpPr>
          <p:spPr>
            <a:xfrm>
              <a:off x="2807149" y="1632778"/>
              <a:ext cx="2729" cy="1059"/>
            </a:xfrm>
            <a:custGeom>
              <a:avLst/>
              <a:gdLst/>
              <a:ahLst/>
              <a:cxnLst/>
              <a:rect l="l" t="t" r="r" b="b"/>
              <a:pathLst>
                <a:path w="201" h="78" extrusionOk="0">
                  <a:moveTo>
                    <a:pt x="1" y="1"/>
                  </a:moveTo>
                  <a:cubicBezTo>
                    <a:pt x="64" y="32"/>
                    <a:pt x="130" y="60"/>
                    <a:pt x="200" y="78"/>
                  </a:cubicBezTo>
                  <a:cubicBezTo>
                    <a:pt x="130" y="60"/>
                    <a:pt x="64"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98"/>
            <p:cNvSpPr/>
            <p:nvPr/>
          </p:nvSpPr>
          <p:spPr>
            <a:xfrm>
              <a:off x="2901553" y="1635249"/>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98"/>
            <p:cNvSpPr/>
            <p:nvPr/>
          </p:nvSpPr>
          <p:spPr>
            <a:xfrm>
              <a:off x="2907351" y="1636064"/>
              <a:ext cx="584" cy="299"/>
            </a:xfrm>
            <a:custGeom>
              <a:avLst/>
              <a:gdLst/>
              <a:ahLst/>
              <a:cxnLst/>
              <a:rect l="l" t="t" r="r" b="b"/>
              <a:pathLst>
                <a:path w="43" h="22" extrusionOk="0">
                  <a:moveTo>
                    <a:pt x="1" y="0"/>
                  </a:moveTo>
                  <a:cubicBezTo>
                    <a:pt x="15" y="7"/>
                    <a:pt x="29" y="14"/>
                    <a:pt x="39" y="21"/>
                  </a:cubicBezTo>
                  <a:lnTo>
                    <a:pt x="43" y="18"/>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8"/>
            <p:cNvSpPr/>
            <p:nvPr/>
          </p:nvSpPr>
          <p:spPr>
            <a:xfrm>
              <a:off x="2902355" y="16351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8"/>
            <p:cNvSpPr/>
            <p:nvPr/>
          </p:nvSpPr>
          <p:spPr>
            <a:xfrm>
              <a:off x="2873367" y="1638915"/>
              <a:ext cx="3286" cy="1018"/>
            </a:xfrm>
            <a:custGeom>
              <a:avLst/>
              <a:gdLst/>
              <a:ahLst/>
              <a:cxnLst/>
              <a:rect l="l" t="t" r="r" b="b"/>
              <a:pathLst>
                <a:path w="242" h="75" extrusionOk="0">
                  <a:moveTo>
                    <a:pt x="242" y="1"/>
                  </a:moveTo>
                  <a:lnTo>
                    <a:pt x="242" y="1"/>
                  </a:lnTo>
                  <a:cubicBezTo>
                    <a:pt x="151" y="15"/>
                    <a:pt x="60" y="29"/>
                    <a:pt x="0" y="74"/>
                  </a:cubicBezTo>
                  <a:cubicBezTo>
                    <a:pt x="60" y="29"/>
                    <a:pt x="154" y="15"/>
                    <a:pt x="2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8"/>
            <p:cNvSpPr/>
            <p:nvPr/>
          </p:nvSpPr>
          <p:spPr>
            <a:xfrm>
              <a:off x="2746879" y="1634258"/>
              <a:ext cx="3299" cy="1494"/>
            </a:xfrm>
            <a:custGeom>
              <a:avLst/>
              <a:gdLst/>
              <a:ahLst/>
              <a:cxnLst/>
              <a:rect l="l" t="t" r="r" b="b"/>
              <a:pathLst>
                <a:path w="243" h="110" extrusionOk="0">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98"/>
            <p:cNvSpPr/>
            <p:nvPr/>
          </p:nvSpPr>
          <p:spPr>
            <a:xfrm>
              <a:off x="2716221" y="1632113"/>
              <a:ext cx="2444" cy="1534"/>
            </a:xfrm>
            <a:custGeom>
              <a:avLst/>
              <a:gdLst/>
              <a:ahLst/>
              <a:cxnLst/>
              <a:rect l="l" t="t" r="r" b="b"/>
              <a:pathLst>
                <a:path w="180" h="113" extrusionOk="0">
                  <a:moveTo>
                    <a:pt x="1" y="113"/>
                  </a:moveTo>
                  <a:cubicBezTo>
                    <a:pt x="57" y="67"/>
                    <a:pt x="116" y="29"/>
                    <a:pt x="179" y="1"/>
                  </a:cubicBezTo>
                  <a:cubicBezTo>
                    <a:pt x="116" y="29"/>
                    <a:pt x="57" y="67"/>
                    <a:pt x="1" y="1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98"/>
            <p:cNvSpPr/>
            <p:nvPr/>
          </p:nvSpPr>
          <p:spPr>
            <a:xfrm>
              <a:off x="2699059" y="164144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98"/>
            <p:cNvSpPr/>
            <p:nvPr/>
          </p:nvSpPr>
          <p:spPr>
            <a:xfrm>
              <a:off x="2698869" y="1641576"/>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8"/>
            <p:cNvSpPr/>
            <p:nvPr/>
          </p:nvSpPr>
          <p:spPr>
            <a:xfrm>
              <a:off x="2698678" y="1641726"/>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98"/>
            <p:cNvSpPr/>
            <p:nvPr/>
          </p:nvSpPr>
          <p:spPr>
            <a:xfrm>
              <a:off x="2698543" y="1641916"/>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8"/>
            <p:cNvSpPr/>
            <p:nvPr/>
          </p:nvSpPr>
          <p:spPr>
            <a:xfrm>
              <a:off x="2700348" y="164087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98"/>
            <p:cNvSpPr/>
            <p:nvPr/>
          </p:nvSpPr>
          <p:spPr>
            <a:xfrm>
              <a:off x="2699629" y="164115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8"/>
            <p:cNvSpPr/>
            <p:nvPr/>
          </p:nvSpPr>
          <p:spPr>
            <a:xfrm>
              <a:off x="2698448" y="1642051"/>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98"/>
            <p:cNvSpPr/>
            <p:nvPr/>
          </p:nvSpPr>
          <p:spPr>
            <a:xfrm>
              <a:off x="2699968" y="164100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98"/>
            <p:cNvSpPr/>
            <p:nvPr/>
          </p:nvSpPr>
          <p:spPr>
            <a:xfrm>
              <a:off x="2699303" y="1641291"/>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98"/>
            <p:cNvSpPr/>
            <p:nvPr/>
          </p:nvSpPr>
          <p:spPr>
            <a:xfrm>
              <a:off x="2750164" y="1633688"/>
              <a:ext cx="6952" cy="2050"/>
            </a:xfrm>
            <a:custGeom>
              <a:avLst/>
              <a:gdLst/>
              <a:ahLst/>
              <a:cxnLst/>
              <a:rect l="l" t="t" r="r" b="b"/>
              <a:pathLst>
                <a:path w="512" h="151" extrusionOk="0">
                  <a:moveTo>
                    <a:pt x="511" y="116"/>
                  </a:moveTo>
                  <a:cubicBezTo>
                    <a:pt x="319" y="0"/>
                    <a:pt x="98" y="74"/>
                    <a:pt x="0" y="151"/>
                  </a:cubicBezTo>
                  <a:lnTo>
                    <a:pt x="0" y="151"/>
                  </a:lnTo>
                  <a:cubicBezTo>
                    <a:pt x="98" y="74"/>
                    <a:pt x="319" y="0"/>
                    <a:pt x="511" y="1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98"/>
            <p:cNvSpPr/>
            <p:nvPr/>
          </p:nvSpPr>
          <p:spPr>
            <a:xfrm>
              <a:off x="2757102" y="1635249"/>
              <a:ext cx="3666" cy="2009"/>
            </a:xfrm>
            <a:custGeom>
              <a:avLst/>
              <a:gdLst/>
              <a:ahLst/>
              <a:cxnLst/>
              <a:rect l="l" t="t" r="r" b="b"/>
              <a:pathLst>
                <a:path w="270" h="148" extrusionOk="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98"/>
            <p:cNvSpPr/>
            <p:nvPr/>
          </p:nvSpPr>
          <p:spPr>
            <a:xfrm>
              <a:off x="2728291" y="1626980"/>
              <a:ext cx="3489" cy="204"/>
            </a:xfrm>
            <a:custGeom>
              <a:avLst/>
              <a:gdLst/>
              <a:ahLst/>
              <a:cxnLst/>
              <a:rect l="l" t="t" r="r" b="b"/>
              <a:pathLst>
                <a:path w="257" h="15" extrusionOk="0">
                  <a:moveTo>
                    <a:pt x="256" y="15"/>
                  </a:moveTo>
                  <a:cubicBezTo>
                    <a:pt x="172" y="1"/>
                    <a:pt x="85" y="1"/>
                    <a:pt x="1" y="11"/>
                  </a:cubicBezTo>
                  <a:cubicBezTo>
                    <a:pt x="85" y="1"/>
                    <a:pt x="172" y="1"/>
                    <a:pt x="25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98"/>
            <p:cNvSpPr/>
            <p:nvPr/>
          </p:nvSpPr>
          <p:spPr>
            <a:xfrm>
              <a:off x="2720688" y="1629126"/>
              <a:ext cx="3340" cy="1670"/>
            </a:xfrm>
            <a:custGeom>
              <a:avLst/>
              <a:gdLst/>
              <a:ahLst/>
              <a:cxnLst/>
              <a:rect l="l" t="t" r="r" b="b"/>
              <a:pathLst>
                <a:path w="246" h="123" extrusionOk="0">
                  <a:moveTo>
                    <a:pt x="246" y="0"/>
                  </a:moveTo>
                  <a:cubicBezTo>
                    <a:pt x="144" y="21"/>
                    <a:pt x="39" y="42"/>
                    <a:pt x="1" y="123"/>
                  </a:cubicBezTo>
                  <a:cubicBezTo>
                    <a:pt x="39" y="46"/>
                    <a:pt x="144" y="21"/>
                    <a:pt x="2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98"/>
            <p:cNvSpPr/>
            <p:nvPr/>
          </p:nvSpPr>
          <p:spPr>
            <a:xfrm>
              <a:off x="2697877" y="1642337"/>
              <a:ext cx="434" cy="109"/>
            </a:xfrm>
            <a:custGeom>
              <a:avLst/>
              <a:gdLst/>
              <a:ahLst/>
              <a:cxnLst/>
              <a:rect l="l" t="t" r="r" b="b"/>
              <a:pathLst>
                <a:path w="32" h="8" extrusionOk="0">
                  <a:moveTo>
                    <a:pt x="25" y="8"/>
                  </a:moveTo>
                  <a:lnTo>
                    <a:pt x="32" y="8"/>
                  </a:lnTo>
                  <a:lnTo>
                    <a:pt x="32" y="1"/>
                  </a:lnTo>
                  <a:lnTo>
                    <a:pt x="32" y="8"/>
                  </a:lnTo>
                  <a:cubicBezTo>
                    <a:pt x="21" y="8"/>
                    <a:pt x="11" y="8"/>
                    <a:pt x="0" y="8"/>
                  </a:cubicBez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98"/>
            <p:cNvSpPr/>
            <p:nvPr/>
          </p:nvSpPr>
          <p:spPr>
            <a:xfrm>
              <a:off x="2761094" y="1634923"/>
              <a:ext cx="3666" cy="2200"/>
            </a:xfrm>
            <a:custGeom>
              <a:avLst/>
              <a:gdLst/>
              <a:ahLst/>
              <a:cxnLst/>
              <a:rect l="l" t="t" r="r" b="b"/>
              <a:pathLst>
                <a:path w="270" h="162" extrusionOk="0">
                  <a:moveTo>
                    <a:pt x="270" y="0"/>
                  </a:moveTo>
                  <a:cubicBezTo>
                    <a:pt x="154" y="42"/>
                    <a:pt x="46" y="84"/>
                    <a:pt x="0" y="161"/>
                  </a:cubicBezTo>
                  <a:cubicBezTo>
                    <a:pt x="46" y="84"/>
                    <a:pt x="154" y="42"/>
                    <a:pt x="2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8"/>
            <p:cNvSpPr/>
            <p:nvPr/>
          </p:nvSpPr>
          <p:spPr>
            <a:xfrm>
              <a:off x="2741991" y="1628963"/>
              <a:ext cx="2240" cy="2688"/>
            </a:xfrm>
            <a:custGeom>
              <a:avLst/>
              <a:gdLst/>
              <a:ahLst/>
              <a:cxnLst/>
              <a:rect l="l" t="t" r="r" b="b"/>
              <a:pathLst>
                <a:path w="165" h="198" extrusionOk="0">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8"/>
            <p:cNvSpPr/>
            <p:nvPr/>
          </p:nvSpPr>
          <p:spPr>
            <a:xfrm>
              <a:off x="2895851" y="1634774"/>
              <a:ext cx="3571" cy="964"/>
            </a:xfrm>
            <a:custGeom>
              <a:avLst/>
              <a:gdLst/>
              <a:ahLst/>
              <a:cxnLst/>
              <a:rect l="l" t="t" r="r" b="b"/>
              <a:pathLst>
                <a:path w="263" h="71" extrusionOk="0">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98"/>
            <p:cNvSpPr/>
            <p:nvPr/>
          </p:nvSpPr>
          <p:spPr>
            <a:xfrm>
              <a:off x="2850271" y="1641576"/>
              <a:ext cx="6191" cy="1208"/>
            </a:xfrm>
            <a:custGeom>
              <a:avLst/>
              <a:gdLst/>
              <a:ahLst/>
              <a:cxnLst/>
              <a:rect l="l" t="t" r="r" b="b"/>
              <a:pathLst>
                <a:path w="456" h="89" extrusionOk="0">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98"/>
            <p:cNvSpPr/>
            <p:nvPr/>
          </p:nvSpPr>
          <p:spPr>
            <a:xfrm>
              <a:off x="2868370" y="1640300"/>
              <a:ext cx="3965" cy="774"/>
            </a:xfrm>
            <a:custGeom>
              <a:avLst/>
              <a:gdLst/>
              <a:ahLst/>
              <a:cxnLst/>
              <a:rect l="l" t="t" r="r" b="b"/>
              <a:pathLst>
                <a:path w="292" h="57" extrusionOk="0">
                  <a:moveTo>
                    <a:pt x="291" y="0"/>
                  </a:moveTo>
                  <a:cubicBezTo>
                    <a:pt x="211" y="21"/>
                    <a:pt x="95" y="39"/>
                    <a:pt x="1" y="56"/>
                  </a:cubicBezTo>
                  <a:cubicBezTo>
                    <a:pt x="95" y="42"/>
                    <a:pt x="211" y="21"/>
                    <a:pt x="2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8"/>
            <p:cNvSpPr/>
            <p:nvPr/>
          </p:nvSpPr>
          <p:spPr>
            <a:xfrm>
              <a:off x="2799315" y="1625840"/>
              <a:ext cx="394" cy="2824"/>
            </a:xfrm>
            <a:custGeom>
              <a:avLst/>
              <a:gdLst/>
              <a:ahLst/>
              <a:cxnLst/>
              <a:rect l="l" t="t" r="r" b="b"/>
              <a:pathLst>
                <a:path w="29" h="208" extrusionOk="0">
                  <a:moveTo>
                    <a:pt x="28" y="207"/>
                  </a:moveTo>
                  <a:cubicBezTo>
                    <a:pt x="0" y="176"/>
                    <a:pt x="4" y="78"/>
                    <a:pt x="4" y="1"/>
                  </a:cubicBezTo>
                  <a:cubicBezTo>
                    <a:pt x="4" y="78"/>
                    <a:pt x="0" y="176"/>
                    <a:pt x="28" y="20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8"/>
            <p:cNvSpPr/>
            <p:nvPr/>
          </p:nvSpPr>
          <p:spPr>
            <a:xfrm>
              <a:off x="2845696" y="1640911"/>
              <a:ext cx="4290" cy="638"/>
            </a:xfrm>
            <a:custGeom>
              <a:avLst/>
              <a:gdLst/>
              <a:ahLst/>
              <a:cxnLst/>
              <a:rect l="l" t="t" r="r" b="b"/>
              <a:pathLst>
                <a:path w="316" h="47" extrusionOk="0">
                  <a:moveTo>
                    <a:pt x="316" y="46"/>
                  </a:moveTo>
                  <a:cubicBezTo>
                    <a:pt x="211" y="43"/>
                    <a:pt x="22" y="36"/>
                    <a:pt x="1" y="1"/>
                  </a:cubicBezTo>
                  <a:cubicBezTo>
                    <a:pt x="22" y="36"/>
                    <a:pt x="211" y="43"/>
                    <a:pt x="316"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98"/>
            <p:cNvSpPr/>
            <p:nvPr/>
          </p:nvSpPr>
          <p:spPr>
            <a:xfrm>
              <a:off x="2342147" y="1694393"/>
              <a:ext cx="190" cy="54"/>
            </a:xfrm>
            <a:custGeom>
              <a:avLst/>
              <a:gdLst/>
              <a:ahLst/>
              <a:cxnLst/>
              <a:rect l="l" t="t" r="r" b="b"/>
              <a:pathLst>
                <a:path w="14"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98"/>
            <p:cNvSpPr/>
            <p:nvPr/>
          </p:nvSpPr>
          <p:spPr>
            <a:xfrm>
              <a:off x="2342527" y="1694243"/>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8"/>
            <p:cNvSpPr/>
            <p:nvPr/>
          </p:nvSpPr>
          <p:spPr>
            <a:xfrm>
              <a:off x="2342812" y="1694148"/>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98"/>
            <p:cNvSpPr/>
            <p:nvPr/>
          </p:nvSpPr>
          <p:spPr>
            <a:xfrm>
              <a:off x="2341767" y="1694529"/>
              <a:ext cx="190" cy="109"/>
            </a:xfrm>
            <a:custGeom>
              <a:avLst/>
              <a:gdLst/>
              <a:ahLst/>
              <a:cxnLst/>
              <a:rect l="l" t="t" r="r" b="b"/>
              <a:pathLst>
                <a:path w="14"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8"/>
            <p:cNvSpPr/>
            <p:nvPr/>
          </p:nvSpPr>
          <p:spPr>
            <a:xfrm>
              <a:off x="2341278" y="1694773"/>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98"/>
            <p:cNvSpPr/>
            <p:nvPr/>
          </p:nvSpPr>
          <p:spPr>
            <a:xfrm>
              <a:off x="2371230" y="1702227"/>
              <a:ext cx="1208" cy="923"/>
            </a:xfrm>
            <a:custGeom>
              <a:avLst/>
              <a:gdLst/>
              <a:ahLst/>
              <a:cxnLst/>
              <a:rect l="l" t="t" r="r" b="b"/>
              <a:pathLst>
                <a:path w="89" h="68" extrusionOk="0">
                  <a:moveTo>
                    <a:pt x="1" y="1"/>
                  </a:moveTo>
                  <a:cubicBezTo>
                    <a:pt x="29" y="25"/>
                    <a:pt x="57" y="50"/>
                    <a:pt x="88" y="67"/>
                  </a:cubicBezTo>
                  <a:cubicBezTo>
                    <a:pt x="57" y="50"/>
                    <a:pt x="29"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98"/>
            <p:cNvSpPr/>
            <p:nvPr/>
          </p:nvSpPr>
          <p:spPr>
            <a:xfrm>
              <a:off x="2343043" y="169414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8"/>
            <p:cNvSpPr/>
            <p:nvPr/>
          </p:nvSpPr>
          <p:spPr>
            <a:xfrm>
              <a:off x="2385676" y="170722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8"/>
            <p:cNvSpPr/>
            <p:nvPr/>
          </p:nvSpPr>
          <p:spPr>
            <a:xfrm>
              <a:off x="2340708" y="1695058"/>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8"/>
            <p:cNvSpPr/>
            <p:nvPr/>
          </p:nvSpPr>
          <p:spPr>
            <a:xfrm>
              <a:off x="2372520" y="1702892"/>
              <a:ext cx="489" cy="299"/>
            </a:xfrm>
            <a:custGeom>
              <a:avLst/>
              <a:gdLst/>
              <a:ahLst/>
              <a:cxnLst/>
              <a:rect l="l" t="t" r="r" b="b"/>
              <a:pathLst>
                <a:path w="36" h="22" extrusionOk="0">
                  <a:moveTo>
                    <a:pt x="0" y="22"/>
                  </a:moveTo>
                  <a:cubicBezTo>
                    <a:pt x="11" y="11"/>
                    <a:pt x="21" y="4"/>
                    <a:pt x="35" y="1"/>
                  </a:cubicBezTo>
                  <a:cubicBezTo>
                    <a:pt x="21" y="4"/>
                    <a:pt x="11" y="11"/>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98"/>
            <p:cNvSpPr/>
            <p:nvPr/>
          </p:nvSpPr>
          <p:spPr>
            <a:xfrm>
              <a:off x="2372995" y="1701942"/>
              <a:ext cx="7617" cy="923"/>
            </a:xfrm>
            <a:custGeom>
              <a:avLst/>
              <a:gdLst/>
              <a:ahLst/>
              <a:cxnLst/>
              <a:rect l="l" t="t" r="r" b="b"/>
              <a:pathLst>
                <a:path w="561" h="68" extrusionOk="0">
                  <a:moveTo>
                    <a:pt x="560" y="1"/>
                  </a:moveTo>
                  <a:cubicBezTo>
                    <a:pt x="273" y="1"/>
                    <a:pt x="91" y="25"/>
                    <a:pt x="0" y="67"/>
                  </a:cubicBezTo>
                  <a:cubicBezTo>
                    <a:pt x="91" y="25"/>
                    <a:pt x="273" y="4"/>
                    <a:pt x="5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8"/>
            <p:cNvSpPr/>
            <p:nvPr/>
          </p:nvSpPr>
          <p:spPr>
            <a:xfrm>
              <a:off x="2343287" y="1694040"/>
              <a:ext cx="9518" cy="2878"/>
            </a:xfrm>
            <a:custGeom>
              <a:avLst/>
              <a:gdLst/>
              <a:ahLst/>
              <a:cxnLst/>
              <a:rect l="l" t="t" r="r" b="b"/>
              <a:pathLst>
                <a:path w="701" h="212" extrusionOk="0">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98"/>
            <p:cNvSpPr/>
            <p:nvPr/>
          </p:nvSpPr>
          <p:spPr>
            <a:xfrm>
              <a:off x="2385771" y="170750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98"/>
            <p:cNvSpPr/>
            <p:nvPr/>
          </p:nvSpPr>
          <p:spPr>
            <a:xfrm>
              <a:off x="2386667" y="1707807"/>
              <a:ext cx="3870" cy="2227"/>
            </a:xfrm>
            <a:custGeom>
              <a:avLst/>
              <a:gdLst/>
              <a:ahLst/>
              <a:cxnLst/>
              <a:rect l="l" t="t" r="r" b="b"/>
              <a:pathLst>
                <a:path w="285" h="164" extrusionOk="0">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98"/>
            <p:cNvSpPr/>
            <p:nvPr/>
          </p:nvSpPr>
          <p:spPr>
            <a:xfrm>
              <a:off x="2210472"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8"/>
            <p:cNvSpPr/>
            <p:nvPr/>
          </p:nvSpPr>
          <p:spPr>
            <a:xfrm>
              <a:off x="2211138"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8"/>
            <p:cNvSpPr/>
            <p:nvPr/>
          </p:nvSpPr>
          <p:spPr>
            <a:xfrm>
              <a:off x="2198728" y="1588678"/>
              <a:ext cx="353" cy="54"/>
            </a:xfrm>
            <a:custGeom>
              <a:avLst/>
              <a:gdLst/>
              <a:ahLst/>
              <a:cxnLst/>
              <a:rect l="l" t="t" r="r" b="b"/>
              <a:pathLst>
                <a:path w="26" h="4" extrusionOk="0">
                  <a:moveTo>
                    <a:pt x="2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98"/>
            <p:cNvSpPr/>
            <p:nvPr/>
          </p:nvSpPr>
          <p:spPr>
            <a:xfrm>
              <a:off x="2198253" y="1588678"/>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98"/>
            <p:cNvSpPr/>
            <p:nvPr/>
          </p:nvSpPr>
          <p:spPr>
            <a:xfrm>
              <a:off x="2194071" y="1587579"/>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8"/>
            <p:cNvSpPr/>
            <p:nvPr/>
          </p:nvSpPr>
          <p:spPr>
            <a:xfrm>
              <a:off x="2193650" y="1587443"/>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98"/>
            <p:cNvSpPr/>
            <p:nvPr/>
          </p:nvSpPr>
          <p:spPr>
            <a:xfrm>
              <a:off x="2197777" y="1588583"/>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8"/>
            <p:cNvSpPr/>
            <p:nvPr/>
          </p:nvSpPr>
          <p:spPr>
            <a:xfrm>
              <a:off x="2209807" y="1589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8"/>
            <p:cNvSpPr/>
            <p:nvPr/>
          </p:nvSpPr>
          <p:spPr>
            <a:xfrm>
              <a:off x="2199298" y="1588719"/>
              <a:ext cx="353" cy="68"/>
            </a:xfrm>
            <a:custGeom>
              <a:avLst/>
              <a:gdLst/>
              <a:ahLst/>
              <a:cxnLst/>
              <a:rect l="l" t="t" r="r" b="b"/>
              <a:pathLst>
                <a:path w="26" h="5" extrusionOk="0">
                  <a:moveTo>
                    <a:pt x="2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98"/>
            <p:cNvSpPr/>
            <p:nvPr/>
          </p:nvSpPr>
          <p:spPr>
            <a:xfrm>
              <a:off x="2208436" y="1589344"/>
              <a:ext cx="679" cy="14"/>
            </a:xfrm>
            <a:custGeom>
              <a:avLst/>
              <a:gdLst/>
              <a:ahLst/>
              <a:cxnLst/>
              <a:rect l="l" t="t" r="r" b="b"/>
              <a:pathLst>
                <a:path w="50" h="1" extrusionOk="0">
                  <a:moveTo>
                    <a:pt x="49"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98"/>
            <p:cNvSpPr/>
            <p:nvPr/>
          </p:nvSpPr>
          <p:spPr>
            <a:xfrm>
              <a:off x="2202448" y="1589004"/>
              <a:ext cx="5947" cy="353"/>
            </a:xfrm>
            <a:custGeom>
              <a:avLst/>
              <a:gdLst/>
              <a:ahLst/>
              <a:cxnLst/>
              <a:rect l="l" t="t" r="r" b="b"/>
              <a:pathLst>
                <a:path w="438" h="26" extrusionOk="0">
                  <a:moveTo>
                    <a:pt x="438" y="25"/>
                  </a:moveTo>
                  <a:cubicBezTo>
                    <a:pt x="294" y="22"/>
                    <a:pt x="140" y="11"/>
                    <a:pt x="0" y="1"/>
                  </a:cubicBezTo>
                  <a:cubicBezTo>
                    <a:pt x="140" y="11"/>
                    <a:pt x="294" y="22"/>
                    <a:pt x="43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98"/>
            <p:cNvSpPr/>
            <p:nvPr/>
          </p:nvSpPr>
          <p:spPr>
            <a:xfrm>
              <a:off x="2213228" y="1589194"/>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8"/>
            <p:cNvSpPr/>
            <p:nvPr/>
          </p:nvSpPr>
          <p:spPr>
            <a:xfrm>
              <a:off x="2212047" y="1589289"/>
              <a:ext cx="339" cy="14"/>
            </a:xfrm>
            <a:custGeom>
              <a:avLst/>
              <a:gdLst/>
              <a:ahLst/>
              <a:cxnLst/>
              <a:rect l="l" t="t" r="r" b="b"/>
              <a:pathLst>
                <a:path w="25" h="1" extrusionOk="0">
                  <a:moveTo>
                    <a:pt x="25"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8"/>
            <p:cNvSpPr/>
            <p:nvPr/>
          </p:nvSpPr>
          <p:spPr>
            <a:xfrm>
              <a:off x="2211382" y="1589289"/>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8"/>
            <p:cNvSpPr/>
            <p:nvPr/>
          </p:nvSpPr>
          <p:spPr>
            <a:xfrm>
              <a:off x="2195876" y="1588244"/>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98"/>
            <p:cNvSpPr/>
            <p:nvPr/>
          </p:nvSpPr>
          <p:spPr>
            <a:xfrm>
              <a:off x="2195456" y="158810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98"/>
            <p:cNvSpPr/>
            <p:nvPr/>
          </p:nvSpPr>
          <p:spPr>
            <a:xfrm>
              <a:off x="2196067" y="1588339"/>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98"/>
            <p:cNvSpPr/>
            <p:nvPr/>
          </p:nvSpPr>
          <p:spPr>
            <a:xfrm>
              <a:off x="2212658" y="1589249"/>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98"/>
            <p:cNvSpPr/>
            <p:nvPr/>
          </p:nvSpPr>
          <p:spPr>
            <a:xfrm>
              <a:off x="2196352" y="158839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98"/>
            <p:cNvSpPr/>
            <p:nvPr/>
          </p:nvSpPr>
          <p:spPr>
            <a:xfrm>
              <a:off x="2194641" y="1587769"/>
              <a:ext cx="258" cy="109"/>
            </a:xfrm>
            <a:custGeom>
              <a:avLst/>
              <a:gdLst/>
              <a:ahLst/>
              <a:cxnLst/>
              <a:rect l="l" t="t" r="r" b="b"/>
              <a:pathLst>
                <a:path w="19" h="8" extrusionOk="0">
                  <a:moveTo>
                    <a:pt x="1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98"/>
            <p:cNvSpPr/>
            <p:nvPr/>
          </p:nvSpPr>
          <p:spPr>
            <a:xfrm>
              <a:off x="2196976" y="1588488"/>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98"/>
            <p:cNvSpPr/>
            <p:nvPr/>
          </p:nvSpPr>
          <p:spPr>
            <a:xfrm>
              <a:off x="2195075" y="158795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8"/>
            <p:cNvSpPr/>
            <p:nvPr/>
          </p:nvSpPr>
          <p:spPr>
            <a:xfrm>
              <a:off x="2197356" y="158852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8"/>
            <p:cNvSpPr/>
            <p:nvPr/>
          </p:nvSpPr>
          <p:spPr>
            <a:xfrm>
              <a:off x="2196637" y="1588434"/>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8"/>
            <p:cNvSpPr/>
            <p:nvPr/>
          </p:nvSpPr>
          <p:spPr>
            <a:xfrm>
              <a:off x="2201783" y="1588963"/>
              <a:ext cx="625" cy="54"/>
            </a:xfrm>
            <a:custGeom>
              <a:avLst/>
              <a:gdLst/>
              <a:ahLst/>
              <a:cxnLst/>
              <a:rect l="l" t="t" r="r" b="b"/>
              <a:pathLst>
                <a:path w="46" h="4" extrusionOk="0">
                  <a:moveTo>
                    <a:pt x="4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8"/>
            <p:cNvSpPr/>
            <p:nvPr/>
          </p:nvSpPr>
          <p:spPr>
            <a:xfrm>
              <a:off x="2201117" y="1588909"/>
              <a:ext cx="530" cy="68"/>
            </a:xfrm>
            <a:custGeom>
              <a:avLst/>
              <a:gdLst/>
              <a:ahLst/>
              <a:cxnLst/>
              <a:rect l="l" t="t" r="r" b="b"/>
              <a:pathLst>
                <a:path w="39" h="5" extrusionOk="0">
                  <a:moveTo>
                    <a:pt x="3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8"/>
            <p:cNvSpPr/>
            <p:nvPr/>
          </p:nvSpPr>
          <p:spPr>
            <a:xfrm>
              <a:off x="2199868" y="1588814"/>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8"/>
            <p:cNvSpPr/>
            <p:nvPr/>
          </p:nvSpPr>
          <p:spPr>
            <a:xfrm>
              <a:off x="2200493" y="1588868"/>
              <a:ext cx="489" cy="54"/>
            </a:xfrm>
            <a:custGeom>
              <a:avLst/>
              <a:gdLst/>
              <a:ahLst/>
              <a:cxnLst/>
              <a:rect l="l" t="t" r="r" b="b"/>
              <a:pathLst>
                <a:path w="36" h="4" extrusionOk="0">
                  <a:moveTo>
                    <a:pt x="3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98"/>
            <p:cNvSpPr/>
            <p:nvPr/>
          </p:nvSpPr>
          <p:spPr>
            <a:xfrm>
              <a:off x="2213799" y="1589154"/>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98"/>
            <p:cNvSpPr/>
            <p:nvPr/>
          </p:nvSpPr>
          <p:spPr>
            <a:xfrm>
              <a:off x="2328882" y="1660259"/>
              <a:ext cx="54" cy="149"/>
            </a:xfrm>
            <a:custGeom>
              <a:avLst/>
              <a:gdLst/>
              <a:ahLst/>
              <a:cxnLst/>
              <a:rect l="l" t="t" r="r" b="b"/>
              <a:pathLst>
                <a:path w="4" h="11" extrusionOk="0">
                  <a:moveTo>
                    <a:pt x="4"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98"/>
            <p:cNvSpPr/>
            <p:nvPr/>
          </p:nvSpPr>
          <p:spPr>
            <a:xfrm>
              <a:off x="2335860" y="1655032"/>
              <a:ext cx="1534" cy="204"/>
            </a:xfrm>
            <a:custGeom>
              <a:avLst/>
              <a:gdLst/>
              <a:ahLst/>
              <a:cxnLst/>
              <a:rect l="l" t="t" r="r" b="b"/>
              <a:pathLst>
                <a:path w="113" h="15" extrusionOk="0">
                  <a:moveTo>
                    <a:pt x="113"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8"/>
            <p:cNvSpPr/>
            <p:nvPr/>
          </p:nvSpPr>
          <p:spPr>
            <a:xfrm>
              <a:off x="2341468" y="1648039"/>
              <a:ext cx="964" cy="1344"/>
            </a:xfrm>
            <a:custGeom>
              <a:avLst/>
              <a:gdLst/>
              <a:ahLst/>
              <a:cxnLst/>
              <a:rect l="l" t="t" r="r" b="b"/>
              <a:pathLst>
                <a:path w="71" h="99" extrusionOk="0">
                  <a:moveTo>
                    <a:pt x="1" y="1"/>
                  </a:moveTo>
                  <a:cubicBezTo>
                    <a:pt x="29" y="29"/>
                    <a:pt x="54" y="64"/>
                    <a:pt x="71" y="99"/>
                  </a:cubicBezTo>
                  <a:cubicBezTo>
                    <a:pt x="54" y="64"/>
                    <a:pt x="29"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98"/>
            <p:cNvSpPr/>
            <p:nvPr/>
          </p:nvSpPr>
          <p:spPr>
            <a:xfrm>
              <a:off x="2309574" y="1627510"/>
              <a:ext cx="14" cy="434"/>
            </a:xfrm>
            <a:custGeom>
              <a:avLst/>
              <a:gdLst/>
              <a:ahLst/>
              <a:cxnLst/>
              <a:rect l="l" t="t" r="r" b="b"/>
              <a:pathLst>
                <a:path w="1" h="32" extrusionOk="0">
                  <a:moveTo>
                    <a:pt x="1" y="0"/>
                  </a:moveTo>
                  <a:cubicBezTo>
                    <a:pt x="1" y="11"/>
                    <a:pt x="1" y="21"/>
                    <a:pt x="1" y="32"/>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98"/>
            <p:cNvSpPr/>
            <p:nvPr/>
          </p:nvSpPr>
          <p:spPr>
            <a:xfrm>
              <a:off x="2281483" y="1611298"/>
              <a:ext cx="1303" cy="475"/>
            </a:xfrm>
            <a:custGeom>
              <a:avLst/>
              <a:gdLst/>
              <a:ahLst/>
              <a:cxnLst/>
              <a:rect l="l" t="t" r="r" b="b"/>
              <a:pathLst>
                <a:path w="96" h="35" extrusionOk="0">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98"/>
            <p:cNvSpPr/>
            <p:nvPr/>
          </p:nvSpPr>
          <p:spPr>
            <a:xfrm>
              <a:off x="2284714" y="1609778"/>
              <a:ext cx="1833" cy="1113"/>
            </a:xfrm>
            <a:custGeom>
              <a:avLst/>
              <a:gdLst/>
              <a:ahLst/>
              <a:cxnLst/>
              <a:rect l="l" t="t" r="r" b="b"/>
              <a:pathLst>
                <a:path w="135" h="82" extrusionOk="0">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98"/>
            <p:cNvSpPr/>
            <p:nvPr/>
          </p:nvSpPr>
          <p:spPr>
            <a:xfrm>
              <a:off x="2314625" y="1629832"/>
              <a:ext cx="1860" cy="1018"/>
            </a:xfrm>
            <a:custGeom>
              <a:avLst/>
              <a:gdLst/>
              <a:ahLst/>
              <a:cxnLst/>
              <a:rect l="l" t="t" r="r" b="b"/>
              <a:pathLst>
                <a:path w="137" h="75" extrusionOk="0">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98"/>
            <p:cNvSpPr/>
            <p:nvPr/>
          </p:nvSpPr>
          <p:spPr>
            <a:xfrm>
              <a:off x="2299079" y="1615860"/>
              <a:ext cx="339" cy="1494"/>
            </a:xfrm>
            <a:custGeom>
              <a:avLst/>
              <a:gdLst/>
              <a:ahLst/>
              <a:cxnLst/>
              <a:rect l="l" t="t" r="r" b="b"/>
              <a:pathLst>
                <a:path w="25" h="110" extrusionOk="0">
                  <a:moveTo>
                    <a:pt x="25" y="1"/>
                  </a:moveTo>
                  <a:cubicBezTo>
                    <a:pt x="25" y="39"/>
                    <a:pt x="14" y="78"/>
                    <a:pt x="0" y="109"/>
                  </a:cubicBezTo>
                  <a:cubicBezTo>
                    <a:pt x="14" y="78"/>
                    <a:pt x="25" y="39"/>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8"/>
            <p:cNvSpPr/>
            <p:nvPr/>
          </p:nvSpPr>
          <p:spPr>
            <a:xfrm>
              <a:off x="2291136" y="1609398"/>
              <a:ext cx="2824" cy="339"/>
            </a:xfrm>
            <a:custGeom>
              <a:avLst/>
              <a:gdLst/>
              <a:ahLst/>
              <a:cxnLst/>
              <a:rect l="l" t="t" r="r" b="b"/>
              <a:pathLst>
                <a:path w="208" h="25" extrusionOk="0">
                  <a:moveTo>
                    <a:pt x="1" y="25"/>
                  </a:moveTo>
                  <a:cubicBezTo>
                    <a:pt x="67" y="8"/>
                    <a:pt x="137" y="1"/>
                    <a:pt x="207" y="1"/>
                  </a:cubicBezTo>
                  <a:cubicBezTo>
                    <a:pt x="137" y="1"/>
                    <a:pt x="67" y="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8"/>
            <p:cNvSpPr/>
            <p:nvPr/>
          </p:nvSpPr>
          <p:spPr>
            <a:xfrm>
              <a:off x="2341862" y="1642581"/>
              <a:ext cx="339" cy="339"/>
            </a:xfrm>
            <a:custGeom>
              <a:avLst/>
              <a:gdLst/>
              <a:ahLst/>
              <a:cxnLst/>
              <a:rect l="l" t="t" r="r" b="b"/>
              <a:pathLst>
                <a:path w="25" h="25" extrusionOk="0">
                  <a:moveTo>
                    <a:pt x="25"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8"/>
            <p:cNvSpPr/>
            <p:nvPr/>
          </p:nvSpPr>
          <p:spPr>
            <a:xfrm>
              <a:off x="2337476" y="16552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98"/>
            <p:cNvSpPr/>
            <p:nvPr/>
          </p:nvSpPr>
          <p:spPr>
            <a:xfrm>
              <a:off x="2328692" y="1659023"/>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98"/>
            <p:cNvSpPr/>
            <p:nvPr/>
          </p:nvSpPr>
          <p:spPr>
            <a:xfrm>
              <a:off x="2328787" y="1659594"/>
              <a:ext cx="14" cy="204"/>
            </a:xfrm>
            <a:custGeom>
              <a:avLst/>
              <a:gdLst/>
              <a:ahLst/>
              <a:cxnLst/>
              <a:rect l="l" t="t" r="r" b="b"/>
              <a:pathLst>
                <a:path w="1" h="15" extrusionOk="0">
                  <a:moveTo>
                    <a:pt x="0"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98"/>
            <p:cNvSpPr/>
            <p:nvPr/>
          </p:nvSpPr>
          <p:spPr>
            <a:xfrm>
              <a:off x="2328692" y="1658779"/>
              <a:ext cx="14" cy="163"/>
            </a:xfrm>
            <a:custGeom>
              <a:avLst/>
              <a:gdLst/>
              <a:ahLst/>
              <a:cxnLst/>
              <a:rect l="l" t="t" r="r" b="b"/>
              <a:pathLst>
                <a:path w="1" h="12" extrusionOk="0">
                  <a:moveTo>
                    <a:pt x="0" y="11"/>
                  </a:moveTo>
                  <a:cubicBezTo>
                    <a:pt x="0" y="8"/>
                    <a:pt x="0" y="4"/>
                    <a:pt x="0" y="1"/>
                  </a:cubicBezTo>
                  <a:cubicBezTo>
                    <a:pt x="0" y="4"/>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98"/>
            <p:cNvSpPr/>
            <p:nvPr/>
          </p:nvSpPr>
          <p:spPr>
            <a:xfrm>
              <a:off x="2328827" y="1659919"/>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8"/>
            <p:cNvSpPr/>
            <p:nvPr/>
          </p:nvSpPr>
          <p:spPr>
            <a:xfrm>
              <a:off x="2328732" y="1659254"/>
              <a:ext cx="14" cy="258"/>
            </a:xfrm>
            <a:custGeom>
              <a:avLst/>
              <a:gdLst/>
              <a:ahLst/>
              <a:cxnLst/>
              <a:rect l="l" t="t" r="r" b="b"/>
              <a:pathLst>
                <a:path w="1" h="19" extrusionOk="0">
                  <a:moveTo>
                    <a:pt x="1" y="1"/>
                  </a:moveTo>
                  <a:cubicBezTo>
                    <a:pt x="1" y="8"/>
                    <a:pt x="1" y="11"/>
                    <a:pt x="1" y="18"/>
                  </a:cubicBez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98"/>
            <p:cNvSpPr/>
            <p:nvPr/>
          </p:nvSpPr>
          <p:spPr>
            <a:xfrm>
              <a:off x="2341957" y="1637680"/>
              <a:ext cx="1914" cy="3489"/>
            </a:xfrm>
            <a:custGeom>
              <a:avLst/>
              <a:gdLst/>
              <a:ahLst/>
              <a:cxnLst/>
              <a:rect l="l" t="t" r="r" b="b"/>
              <a:pathLst>
                <a:path w="141" h="257" extrusionOk="0">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98"/>
            <p:cNvSpPr/>
            <p:nvPr/>
          </p:nvSpPr>
          <p:spPr>
            <a:xfrm>
              <a:off x="2282908" y="1603600"/>
              <a:ext cx="448" cy="14"/>
            </a:xfrm>
            <a:custGeom>
              <a:avLst/>
              <a:gdLst/>
              <a:ahLst/>
              <a:cxnLst/>
              <a:rect l="l" t="t" r="r" b="b"/>
              <a:pathLst>
                <a:path w="33" h="1" extrusionOk="0">
                  <a:moveTo>
                    <a:pt x="32" y="0"/>
                  </a:moveTo>
                  <a:cubicBezTo>
                    <a:pt x="22" y="0"/>
                    <a:pt x="8" y="0"/>
                    <a:pt x="1" y="0"/>
                  </a:cubicBezTo>
                  <a:cubicBezTo>
                    <a:pt x="8" y="0"/>
                    <a:pt x="22" y="0"/>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8"/>
            <p:cNvSpPr/>
            <p:nvPr/>
          </p:nvSpPr>
          <p:spPr>
            <a:xfrm>
              <a:off x="2279161" y="1602364"/>
              <a:ext cx="109" cy="14"/>
            </a:xfrm>
            <a:custGeom>
              <a:avLst/>
              <a:gdLst/>
              <a:ahLst/>
              <a:cxnLst/>
              <a:rect l="l" t="t" r="r" b="b"/>
              <a:pathLst>
                <a:path w="8" h="1" extrusionOk="0">
                  <a:moveTo>
                    <a:pt x="0" y="0"/>
                  </a:moveTo>
                  <a:cubicBezTo>
                    <a:pt x="4" y="0"/>
                    <a:pt x="7" y="0"/>
                    <a:pt x="7" y="0"/>
                  </a:cubicBez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8"/>
            <p:cNvSpPr/>
            <p:nvPr/>
          </p:nvSpPr>
          <p:spPr>
            <a:xfrm>
              <a:off x="2283438" y="159432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98"/>
            <p:cNvSpPr/>
            <p:nvPr/>
          </p:nvSpPr>
          <p:spPr>
            <a:xfrm>
              <a:off x="2280342" y="1602690"/>
              <a:ext cx="2580" cy="869"/>
            </a:xfrm>
            <a:custGeom>
              <a:avLst/>
              <a:gdLst/>
              <a:ahLst/>
              <a:cxnLst/>
              <a:rect l="l" t="t" r="r" b="b"/>
              <a:pathLst>
                <a:path w="190" h="64" extrusionOk="0">
                  <a:moveTo>
                    <a:pt x="1" y="1"/>
                  </a:moveTo>
                  <a:lnTo>
                    <a:pt x="32" y="15"/>
                  </a:lnTo>
                  <a:cubicBezTo>
                    <a:pt x="81" y="39"/>
                    <a:pt x="134" y="57"/>
                    <a:pt x="190" y="64"/>
                  </a:cubicBezTo>
                  <a:cubicBezTo>
                    <a:pt x="134" y="57"/>
                    <a:pt x="81" y="39"/>
                    <a:pt x="3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98"/>
            <p:cNvSpPr/>
            <p:nvPr/>
          </p:nvSpPr>
          <p:spPr>
            <a:xfrm>
              <a:off x="2280532" y="1608488"/>
              <a:ext cx="964" cy="2824"/>
            </a:xfrm>
            <a:custGeom>
              <a:avLst/>
              <a:gdLst/>
              <a:ahLst/>
              <a:cxnLst/>
              <a:rect l="l" t="t" r="r" b="b"/>
              <a:pathLst>
                <a:path w="71" h="208" extrusionOk="0">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98"/>
            <p:cNvSpPr/>
            <p:nvPr/>
          </p:nvSpPr>
          <p:spPr>
            <a:xfrm>
              <a:off x="2278631" y="1589724"/>
              <a:ext cx="869" cy="679"/>
            </a:xfrm>
            <a:custGeom>
              <a:avLst/>
              <a:gdLst/>
              <a:ahLst/>
              <a:cxnLst/>
              <a:rect l="l" t="t" r="r" b="b"/>
              <a:pathLst>
                <a:path w="64" h="50" extrusionOk="0">
                  <a:moveTo>
                    <a:pt x="1" y="0"/>
                  </a:moveTo>
                  <a:lnTo>
                    <a:pt x="1" y="0"/>
                  </a:lnTo>
                  <a:cubicBezTo>
                    <a:pt x="15" y="25"/>
                    <a:pt x="39" y="42"/>
                    <a:pt x="64" y="49"/>
                  </a:cubicBezTo>
                  <a:cubicBezTo>
                    <a:pt x="39" y="42"/>
                    <a:pt x="18"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98"/>
            <p:cNvSpPr/>
            <p:nvPr/>
          </p:nvSpPr>
          <p:spPr>
            <a:xfrm>
              <a:off x="2256066" y="1570376"/>
              <a:ext cx="149" cy="244"/>
            </a:xfrm>
            <a:custGeom>
              <a:avLst/>
              <a:gdLst/>
              <a:ahLst/>
              <a:cxnLst/>
              <a:rect l="l" t="t" r="r" b="b"/>
              <a:pathLst>
                <a:path w="11" h="18" extrusionOk="0">
                  <a:moveTo>
                    <a:pt x="0" y="0"/>
                  </a:moveTo>
                  <a:lnTo>
                    <a:pt x="7" y="14"/>
                  </a:lnTo>
                  <a:cubicBezTo>
                    <a:pt x="7" y="14"/>
                    <a:pt x="7" y="18"/>
                    <a:pt x="10" y="18"/>
                  </a:cubicBezTo>
                  <a:cubicBezTo>
                    <a:pt x="7" y="11"/>
                    <a:pt x="3"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98"/>
            <p:cNvSpPr/>
            <p:nvPr/>
          </p:nvSpPr>
          <p:spPr>
            <a:xfrm>
              <a:off x="2276215" y="1585868"/>
              <a:ext cx="1724" cy="2349"/>
            </a:xfrm>
            <a:custGeom>
              <a:avLst/>
              <a:gdLst/>
              <a:ahLst/>
              <a:cxnLst/>
              <a:rect l="l" t="t" r="r" b="b"/>
              <a:pathLst>
                <a:path w="127" h="173" extrusionOk="0">
                  <a:moveTo>
                    <a:pt x="126" y="172"/>
                  </a:moveTo>
                  <a:cubicBezTo>
                    <a:pt x="105" y="102"/>
                    <a:pt x="60" y="43"/>
                    <a:pt x="0" y="1"/>
                  </a:cubicBezTo>
                  <a:cubicBezTo>
                    <a:pt x="60" y="43"/>
                    <a:pt x="105" y="102"/>
                    <a:pt x="126"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98"/>
            <p:cNvSpPr/>
            <p:nvPr/>
          </p:nvSpPr>
          <p:spPr>
            <a:xfrm>
              <a:off x="2281293" y="1611013"/>
              <a:ext cx="299" cy="394"/>
            </a:xfrm>
            <a:custGeom>
              <a:avLst/>
              <a:gdLst/>
              <a:ahLst/>
              <a:cxnLst/>
              <a:rect l="l" t="t" r="r" b="b"/>
              <a:pathLst>
                <a:path w="22" h="29" extrusionOk="0">
                  <a:moveTo>
                    <a:pt x="1" y="1"/>
                  </a:moveTo>
                  <a:lnTo>
                    <a:pt x="1" y="1"/>
                  </a:lnTo>
                  <a:cubicBezTo>
                    <a:pt x="8" y="11"/>
                    <a:pt x="15" y="22"/>
                    <a:pt x="22" y="29"/>
                  </a:cubicBezTo>
                  <a:lnTo>
                    <a:pt x="15"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8"/>
            <p:cNvSpPr/>
            <p:nvPr/>
          </p:nvSpPr>
          <p:spPr>
            <a:xfrm>
              <a:off x="2250879" y="1556826"/>
              <a:ext cx="299" cy="353"/>
            </a:xfrm>
            <a:custGeom>
              <a:avLst/>
              <a:gdLst/>
              <a:ahLst/>
              <a:cxnLst/>
              <a:rect l="l" t="t" r="r" b="b"/>
              <a:pathLst>
                <a:path w="22" h="26" extrusionOk="0">
                  <a:moveTo>
                    <a:pt x="0" y="1"/>
                  </a:moveTo>
                  <a:cubicBezTo>
                    <a:pt x="4" y="11"/>
                    <a:pt x="14" y="18"/>
                    <a:pt x="21" y="25"/>
                  </a:cubicBezTo>
                  <a:cubicBezTo>
                    <a:pt x="14"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8"/>
            <p:cNvSpPr/>
            <p:nvPr/>
          </p:nvSpPr>
          <p:spPr>
            <a:xfrm>
              <a:off x="2250539" y="1556445"/>
              <a:ext cx="258" cy="299"/>
            </a:xfrm>
            <a:custGeom>
              <a:avLst/>
              <a:gdLst/>
              <a:ahLst/>
              <a:cxnLst/>
              <a:rect l="l" t="t" r="r" b="b"/>
              <a:pathLst>
                <a:path w="19" h="22" extrusionOk="0">
                  <a:moveTo>
                    <a:pt x="1" y="1"/>
                  </a:moveTo>
                  <a:cubicBezTo>
                    <a:pt x="4" y="8"/>
                    <a:pt x="11" y="15"/>
                    <a:pt x="18" y="22"/>
                  </a:cubicBezTo>
                  <a:cubicBezTo>
                    <a:pt x="11"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8"/>
            <p:cNvSpPr/>
            <p:nvPr/>
          </p:nvSpPr>
          <p:spPr>
            <a:xfrm>
              <a:off x="2255577" y="1568760"/>
              <a:ext cx="489" cy="1629"/>
            </a:xfrm>
            <a:custGeom>
              <a:avLst/>
              <a:gdLst/>
              <a:ahLst/>
              <a:cxnLst/>
              <a:rect l="l" t="t" r="r" b="b"/>
              <a:pathLst>
                <a:path w="36" h="120" extrusionOk="0">
                  <a:moveTo>
                    <a:pt x="1" y="0"/>
                  </a:moveTo>
                  <a:cubicBezTo>
                    <a:pt x="8" y="42"/>
                    <a:pt x="18" y="81"/>
                    <a:pt x="36" y="119"/>
                  </a:cubicBezTo>
                  <a:lnTo>
                    <a:pt x="29" y="102"/>
                  </a:lnTo>
                  <a:cubicBezTo>
                    <a:pt x="18" y="70"/>
                    <a:pt x="8"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8"/>
            <p:cNvSpPr/>
            <p:nvPr/>
          </p:nvSpPr>
          <p:spPr>
            <a:xfrm>
              <a:off x="2250119" y="1555590"/>
              <a:ext cx="394" cy="828"/>
            </a:xfrm>
            <a:custGeom>
              <a:avLst/>
              <a:gdLst/>
              <a:ahLst/>
              <a:cxnLst/>
              <a:rect l="l" t="t" r="r" b="b"/>
              <a:pathLst>
                <a:path w="29" h="61" extrusionOk="0">
                  <a:moveTo>
                    <a:pt x="0" y="1"/>
                  </a:moveTo>
                  <a:lnTo>
                    <a:pt x="4" y="15"/>
                  </a:lnTo>
                  <a:cubicBezTo>
                    <a:pt x="11" y="32"/>
                    <a:pt x="21" y="46"/>
                    <a:pt x="28" y="60"/>
                  </a:cubicBezTo>
                  <a:cubicBezTo>
                    <a:pt x="18" y="39"/>
                    <a:pt x="7"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98"/>
            <p:cNvSpPr/>
            <p:nvPr/>
          </p:nvSpPr>
          <p:spPr>
            <a:xfrm>
              <a:off x="2255957" y="1570131"/>
              <a:ext cx="204" cy="448"/>
            </a:xfrm>
            <a:custGeom>
              <a:avLst/>
              <a:gdLst/>
              <a:ahLst/>
              <a:cxnLst/>
              <a:rect l="l" t="t" r="r" b="b"/>
              <a:pathLst>
                <a:path w="15" h="33" extrusionOk="0">
                  <a:moveTo>
                    <a:pt x="1" y="1"/>
                  </a:moveTo>
                  <a:lnTo>
                    <a:pt x="1" y="1"/>
                  </a:lnTo>
                  <a:cubicBezTo>
                    <a:pt x="4" y="11"/>
                    <a:pt x="8" y="22"/>
                    <a:pt x="15" y="32"/>
                  </a:cubicBezTo>
                  <a:lnTo>
                    <a:pt x="8"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98"/>
            <p:cNvSpPr/>
            <p:nvPr/>
          </p:nvSpPr>
          <p:spPr>
            <a:xfrm>
              <a:off x="221166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98"/>
            <p:cNvSpPr/>
            <p:nvPr/>
          </p:nvSpPr>
          <p:spPr>
            <a:xfrm>
              <a:off x="2211898" y="1583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8"/>
            <p:cNvSpPr/>
            <p:nvPr/>
          </p:nvSpPr>
          <p:spPr>
            <a:xfrm>
              <a:off x="2211382" y="158330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8"/>
            <p:cNvSpPr/>
            <p:nvPr/>
          </p:nvSpPr>
          <p:spPr>
            <a:xfrm>
              <a:off x="221147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8"/>
            <p:cNvSpPr/>
            <p:nvPr/>
          </p:nvSpPr>
          <p:spPr>
            <a:xfrm>
              <a:off x="2212753" y="158373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8"/>
            <p:cNvSpPr/>
            <p:nvPr/>
          </p:nvSpPr>
          <p:spPr>
            <a:xfrm>
              <a:off x="2212427" y="1583546"/>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8"/>
            <p:cNvSpPr/>
            <p:nvPr/>
          </p:nvSpPr>
          <p:spPr>
            <a:xfrm>
              <a:off x="2212142" y="1583451"/>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98"/>
            <p:cNvSpPr/>
            <p:nvPr/>
          </p:nvSpPr>
          <p:spPr>
            <a:xfrm>
              <a:off x="2213093" y="1583872"/>
              <a:ext cx="339" cy="258"/>
            </a:xfrm>
            <a:custGeom>
              <a:avLst/>
              <a:gdLst/>
              <a:ahLst/>
              <a:cxnLst/>
              <a:rect l="l" t="t" r="r" b="b"/>
              <a:pathLst>
                <a:path w="25" h="19" extrusionOk="0">
                  <a:moveTo>
                    <a:pt x="0" y="1"/>
                  </a:moveTo>
                  <a:lnTo>
                    <a:pt x="0" y="1"/>
                  </a:lnTo>
                  <a:cubicBezTo>
                    <a:pt x="7" y="8"/>
                    <a:pt x="14" y="11"/>
                    <a:pt x="25" y="18"/>
                  </a:cubicBezTo>
                  <a:cubicBezTo>
                    <a:pt x="14" y="11"/>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98"/>
            <p:cNvSpPr/>
            <p:nvPr/>
          </p:nvSpPr>
          <p:spPr>
            <a:xfrm>
              <a:off x="2213853" y="1584972"/>
              <a:ext cx="394" cy="4195"/>
            </a:xfrm>
            <a:custGeom>
              <a:avLst/>
              <a:gdLst/>
              <a:ahLst/>
              <a:cxnLst/>
              <a:rect l="l" t="t" r="r" b="b"/>
              <a:pathLst>
                <a:path w="29" h="309" extrusionOk="0">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8"/>
            <p:cNvSpPr/>
            <p:nvPr/>
          </p:nvSpPr>
          <p:spPr>
            <a:xfrm>
              <a:off x="2204009" y="1581143"/>
              <a:ext cx="774" cy="27"/>
            </a:xfrm>
            <a:custGeom>
              <a:avLst/>
              <a:gdLst/>
              <a:ahLst/>
              <a:cxnLst/>
              <a:rect l="l" t="t" r="r" b="b"/>
              <a:pathLst>
                <a:path w="57" h="2" extrusionOk="0">
                  <a:moveTo>
                    <a:pt x="38" y="0"/>
                  </a:moveTo>
                  <a:cubicBezTo>
                    <a:pt x="25" y="0"/>
                    <a:pt x="12" y="2"/>
                    <a:pt x="1" y="2"/>
                  </a:cubicBezTo>
                  <a:lnTo>
                    <a:pt x="57" y="2"/>
                  </a:lnTo>
                  <a:cubicBezTo>
                    <a:pt x="51" y="1"/>
                    <a:pt x="45" y="0"/>
                    <a:pt x="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8"/>
            <p:cNvSpPr/>
            <p:nvPr/>
          </p:nvSpPr>
          <p:spPr>
            <a:xfrm>
              <a:off x="2205815" y="1581360"/>
              <a:ext cx="5485" cy="2172"/>
            </a:xfrm>
            <a:custGeom>
              <a:avLst/>
              <a:gdLst/>
              <a:ahLst/>
              <a:cxnLst/>
              <a:rect l="l" t="t" r="r" b="b"/>
              <a:pathLst>
                <a:path w="404" h="160" extrusionOk="0">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98"/>
            <p:cNvSpPr/>
            <p:nvPr/>
          </p:nvSpPr>
          <p:spPr>
            <a:xfrm>
              <a:off x="2204824" y="158111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98"/>
            <p:cNvSpPr/>
            <p:nvPr/>
          </p:nvSpPr>
          <p:spPr>
            <a:xfrm>
              <a:off x="2205720" y="1581265"/>
              <a:ext cx="14" cy="0"/>
            </a:xfrm>
            <a:custGeom>
              <a:avLst/>
              <a:gdLst/>
              <a:ahLst/>
              <a:cxnLst/>
              <a:rect l="l" t="t" r="r" b="b"/>
              <a:pathLst>
                <a:path w="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98"/>
            <p:cNvSpPr/>
            <p:nvPr/>
          </p:nvSpPr>
          <p:spPr>
            <a:xfrm>
              <a:off x="2205530" y="158121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98"/>
            <p:cNvSpPr/>
            <p:nvPr/>
          </p:nvSpPr>
          <p:spPr>
            <a:xfrm>
              <a:off x="2205055" y="1581156"/>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8"/>
            <p:cNvSpPr/>
            <p:nvPr/>
          </p:nvSpPr>
          <p:spPr>
            <a:xfrm>
              <a:off x="2205299" y="1581156"/>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8"/>
            <p:cNvSpPr/>
            <p:nvPr/>
          </p:nvSpPr>
          <p:spPr>
            <a:xfrm>
              <a:off x="2213894" y="158915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8"/>
            <p:cNvSpPr/>
            <p:nvPr/>
          </p:nvSpPr>
          <p:spPr>
            <a:xfrm>
              <a:off x="2269276" y="1477017"/>
              <a:ext cx="1629" cy="1303"/>
            </a:xfrm>
            <a:custGeom>
              <a:avLst/>
              <a:gdLst/>
              <a:ahLst/>
              <a:cxnLst/>
              <a:rect l="l" t="t" r="r" b="b"/>
              <a:pathLst>
                <a:path w="120" h="96" extrusionOk="0">
                  <a:moveTo>
                    <a:pt x="0" y="1"/>
                  </a:moveTo>
                  <a:cubicBezTo>
                    <a:pt x="32" y="43"/>
                    <a:pt x="74" y="74"/>
                    <a:pt x="119" y="95"/>
                  </a:cubicBezTo>
                  <a:cubicBezTo>
                    <a:pt x="74" y="74"/>
                    <a:pt x="32" y="4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98"/>
            <p:cNvSpPr/>
            <p:nvPr/>
          </p:nvSpPr>
          <p:spPr>
            <a:xfrm>
              <a:off x="2260193" y="1430147"/>
              <a:ext cx="3394" cy="1398"/>
            </a:xfrm>
            <a:custGeom>
              <a:avLst/>
              <a:gdLst/>
              <a:ahLst/>
              <a:cxnLst/>
              <a:rect l="l" t="t" r="r" b="b"/>
              <a:pathLst>
                <a:path w="250" h="103" extrusionOk="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98"/>
            <p:cNvSpPr/>
            <p:nvPr/>
          </p:nvSpPr>
          <p:spPr>
            <a:xfrm>
              <a:off x="2262664" y="1417466"/>
              <a:ext cx="1344" cy="2009"/>
            </a:xfrm>
            <a:custGeom>
              <a:avLst/>
              <a:gdLst/>
              <a:ahLst/>
              <a:cxnLst/>
              <a:rect l="l" t="t" r="r" b="b"/>
              <a:pathLst>
                <a:path w="99" h="148" extrusionOk="0">
                  <a:moveTo>
                    <a:pt x="99" y="0"/>
                  </a:moveTo>
                  <a:lnTo>
                    <a:pt x="81" y="18"/>
                  </a:lnTo>
                  <a:cubicBezTo>
                    <a:pt x="46" y="53"/>
                    <a:pt x="18" y="98"/>
                    <a:pt x="1" y="147"/>
                  </a:cubicBezTo>
                  <a:cubicBezTo>
                    <a:pt x="22" y="91"/>
                    <a:pt x="57" y="42"/>
                    <a:pt x="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8"/>
            <p:cNvSpPr/>
            <p:nvPr/>
          </p:nvSpPr>
          <p:spPr>
            <a:xfrm>
              <a:off x="2263520" y="1448640"/>
              <a:ext cx="6246" cy="10047"/>
            </a:xfrm>
            <a:custGeom>
              <a:avLst/>
              <a:gdLst/>
              <a:ahLst/>
              <a:cxnLst/>
              <a:rect l="l" t="t" r="r" b="b"/>
              <a:pathLst>
                <a:path w="460" h="740" extrusionOk="0">
                  <a:moveTo>
                    <a:pt x="1" y="1"/>
                  </a:moveTo>
                  <a:lnTo>
                    <a:pt x="1" y="1"/>
                  </a:lnTo>
                  <a:cubicBezTo>
                    <a:pt x="113" y="169"/>
                    <a:pt x="316" y="477"/>
                    <a:pt x="459" y="739"/>
                  </a:cubicBezTo>
                  <a:cubicBezTo>
                    <a:pt x="316" y="477"/>
                    <a:pt x="113" y="16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8"/>
            <p:cNvSpPr/>
            <p:nvPr/>
          </p:nvSpPr>
          <p:spPr>
            <a:xfrm>
              <a:off x="2269127" y="1476542"/>
              <a:ext cx="14" cy="163"/>
            </a:xfrm>
            <a:custGeom>
              <a:avLst/>
              <a:gdLst/>
              <a:ahLst/>
              <a:cxnLst/>
              <a:rect l="l" t="t" r="r" b="b"/>
              <a:pathLst>
                <a:path w="1" h="12" extrusionOk="0">
                  <a:moveTo>
                    <a:pt x="1" y="11"/>
                  </a:moveTo>
                  <a:cubicBezTo>
                    <a:pt x="1" y="8"/>
                    <a:pt x="1" y="4"/>
                    <a:pt x="1" y="1"/>
                  </a:cubicBez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98"/>
            <p:cNvSpPr/>
            <p:nvPr/>
          </p:nvSpPr>
          <p:spPr>
            <a:xfrm>
              <a:off x="2257002" y="1519610"/>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98"/>
            <p:cNvSpPr/>
            <p:nvPr/>
          </p:nvSpPr>
          <p:spPr>
            <a:xfrm>
              <a:off x="2271082" y="1504593"/>
              <a:ext cx="3476" cy="2716"/>
            </a:xfrm>
            <a:custGeom>
              <a:avLst/>
              <a:gdLst/>
              <a:ahLst/>
              <a:cxnLst/>
              <a:rect l="l" t="t" r="r" b="b"/>
              <a:pathLst>
                <a:path w="256" h="200" extrusionOk="0">
                  <a:moveTo>
                    <a:pt x="0" y="200"/>
                  </a:moveTo>
                  <a:cubicBezTo>
                    <a:pt x="81" y="130"/>
                    <a:pt x="168" y="63"/>
                    <a:pt x="256" y="0"/>
                  </a:cubicBezTo>
                  <a:cubicBezTo>
                    <a:pt x="168" y="63"/>
                    <a:pt x="81" y="130"/>
                    <a:pt x="0" y="20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98"/>
            <p:cNvSpPr/>
            <p:nvPr/>
          </p:nvSpPr>
          <p:spPr>
            <a:xfrm>
              <a:off x="2268801" y="1485625"/>
              <a:ext cx="3286" cy="2295"/>
            </a:xfrm>
            <a:custGeom>
              <a:avLst/>
              <a:gdLst/>
              <a:ahLst/>
              <a:cxnLst/>
              <a:rect l="l" t="t" r="r" b="b"/>
              <a:pathLst>
                <a:path w="242" h="169" extrusionOk="0">
                  <a:moveTo>
                    <a:pt x="0" y="0"/>
                  </a:moveTo>
                  <a:cubicBezTo>
                    <a:pt x="25" y="39"/>
                    <a:pt x="154" y="116"/>
                    <a:pt x="242" y="168"/>
                  </a:cubicBezTo>
                  <a:cubicBezTo>
                    <a:pt x="154" y="116"/>
                    <a:pt x="25"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8"/>
            <p:cNvSpPr/>
            <p:nvPr/>
          </p:nvSpPr>
          <p:spPr>
            <a:xfrm>
              <a:off x="2257966" y="1513187"/>
              <a:ext cx="8282" cy="5580"/>
            </a:xfrm>
            <a:custGeom>
              <a:avLst/>
              <a:gdLst/>
              <a:ahLst/>
              <a:cxnLst/>
              <a:rect l="l" t="t" r="r" b="b"/>
              <a:pathLst>
                <a:path w="610" h="411" extrusionOk="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8"/>
            <p:cNvSpPr/>
            <p:nvPr/>
          </p:nvSpPr>
          <p:spPr>
            <a:xfrm>
              <a:off x="2256581" y="1520126"/>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8"/>
            <p:cNvSpPr/>
            <p:nvPr/>
          </p:nvSpPr>
          <p:spPr>
            <a:xfrm>
              <a:off x="2274449" y="1489372"/>
              <a:ext cx="6056" cy="6816"/>
            </a:xfrm>
            <a:custGeom>
              <a:avLst/>
              <a:gdLst/>
              <a:ahLst/>
              <a:cxnLst/>
              <a:rect l="l" t="t" r="r" b="b"/>
              <a:pathLst>
                <a:path w="446" h="502" extrusionOk="0">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98"/>
            <p:cNvSpPr/>
            <p:nvPr/>
          </p:nvSpPr>
          <p:spPr>
            <a:xfrm>
              <a:off x="2275929" y="1499121"/>
              <a:ext cx="4195" cy="4481"/>
            </a:xfrm>
            <a:custGeom>
              <a:avLst/>
              <a:gdLst/>
              <a:ahLst/>
              <a:cxnLst/>
              <a:rect l="l" t="t" r="r" b="b"/>
              <a:pathLst>
                <a:path w="309" h="330" extrusionOk="0">
                  <a:moveTo>
                    <a:pt x="308" y="1"/>
                  </a:moveTo>
                  <a:lnTo>
                    <a:pt x="308" y="1"/>
                  </a:lnTo>
                  <a:cubicBezTo>
                    <a:pt x="263" y="120"/>
                    <a:pt x="144" y="225"/>
                    <a:pt x="0" y="330"/>
                  </a:cubicBezTo>
                  <a:cubicBezTo>
                    <a:pt x="144" y="225"/>
                    <a:pt x="266" y="120"/>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98"/>
            <p:cNvSpPr/>
            <p:nvPr/>
          </p:nvSpPr>
          <p:spPr>
            <a:xfrm>
              <a:off x="2249874" y="1554544"/>
              <a:ext cx="258" cy="1059"/>
            </a:xfrm>
            <a:custGeom>
              <a:avLst/>
              <a:gdLst/>
              <a:ahLst/>
              <a:cxnLst/>
              <a:rect l="l" t="t" r="r" b="b"/>
              <a:pathLst>
                <a:path w="19" h="78" extrusionOk="0">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8"/>
            <p:cNvSpPr/>
            <p:nvPr/>
          </p:nvSpPr>
          <p:spPr>
            <a:xfrm>
              <a:off x="2251965" y="1550498"/>
              <a:ext cx="774" cy="1724"/>
            </a:xfrm>
            <a:custGeom>
              <a:avLst/>
              <a:gdLst/>
              <a:ahLst/>
              <a:cxnLst/>
              <a:rect l="l" t="t" r="r" b="b"/>
              <a:pathLst>
                <a:path w="57" h="127" extrusionOk="0">
                  <a:moveTo>
                    <a:pt x="1" y="1"/>
                  </a:moveTo>
                  <a:lnTo>
                    <a:pt x="22" y="29"/>
                  </a:lnTo>
                  <a:cubicBezTo>
                    <a:pt x="43" y="57"/>
                    <a:pt x="57" y="88"/>
                    <a:pt x="57" y="127"/>
                  </a:cubicBezTo>
                  <a:cubicBezTo>
                    <a:pt x="57" y="88"/>
                    <a:pt x="43" y="57"/>
                    <a:pt x="22"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98"/>
            <p:cNvSpPr/>
            <p:nvPr/>
          </p:nvSpPr>
          <p:spPr>
            <a:xfrm>
              <a:off x="2254871" y="1536147"/>
              <a:ext cx="14" cy="14"/>
            </a:xfrm>
            <a:custGeom>
              <a:avLst/>
              <a:gdLst/>
              <a:ahLst/>
              <a:cxnLst/>
              <a:rect l="l" t="t" r="r" b="b"/>
              <a:pathLst>
                <a:path w="1" h="1" extrusionOk="0">
                  <a:moveTo>
                    <a:pt x="0" y="1"/>
                  </a:move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98"/>
            <p:cNvSpPr/>
            <p:nvPr/>
          </p:nvSpPr>
          <p:spPr>
            <a:xfrm>
              <a:off x="2254681" y="1537002"/>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8"/>
            <p:cNvSpPr/>
            <p:nvPr/>
          </p:nvSpPr>
          <p:spPr>
            <a:xfrm>
              <a:off x="2253961" y="1538048"/>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98"/>
            <p:cNvSpPr/>
            <p:nvPr/>
          </p:nvSpPr>
          <p:spPr>
            <a:xfrm>
              <a:off x="2254110" y="153785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98"/>
            <p:cNvSpPr/>
            <p:nvPr/>
          </p:nvSpPr>
          <p:spPr>
            <a:xfrm>
              <a:off x="2253825" y="153823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8"/>
            <p:cNvSpPr/>
            <p:nvPr/>
          </p:nvSpPr>
          <p:spPr>
            <a:xfrm>
              <a:off x="2250974" y="1540519"/>
              <a:ext cx="1249" cy="1629"/>
            </a:xfrm>
            <a:custGeom>
              <a:avLst/>
              <a:gdLst/>
              <a:ahLst/>
              <a:cxnLst/>
              <a:rect l="l" t="t" r="r" b="b"/>
              <a:pathLst>
                <a:path w="92" h="120" extrusionOk="0">
                  <a:moveTo>
                    <a:pt x="0" y="120"/>
                  </a:moveTo>
                  <a:cubicBezTo>
                    <a:pt x="35" y="85"/>
                    <a:pt x="67" y="43"/>
                    <a:pt x="91" y="1"/>
                  </a:cubicBezTo>
                  <a:cubicBezTo>
                    <a:pt x="67" y="43"/>
                    <a:pt x="35" y="85"/>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8"/>
            <p:cNvSpPr/>
            <p:nvPr/>
          </p:nvSpPr>
          <p:spPr>
            <a:xfrm>
              <a:off x="2252875" y="1538428"/>
              <a:ext cx="774" cy="923"/>
            </a:xfrm>
            <a:custGeom>
              <a:avLst/>
              <a:gdLst/>
              <a:ahLst/>
              <a:cxnLst/>
              <a:rect l="l" t="t" r="r" b="b"/>
              <a:pathLst>
                <a:path w="57" h="68" extrusionOk="0">
                  <a:moveTo>
                    <a:pt x="0" y="67"/>
                  </a:moveTo>
                  <a:cubicBezTo>
                    <a:pt x="18" y="43"/>
                    <a:pt x="35" y="22"/>
                    <a:pt x="56" y="1"/>
                  </a:cubicBezTo>
                  <a:cubicBezTo>
                    <a:pt x="35" y="22"/>
                    <a:pt x="18" y="43"/>
                    <a:pt x="0"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8"/>
            <p:cNvSpPr/>
            <p:nvPr/>
          </p:nvSpPr>
          <p:spPr>
            <a:xfrm>
              <a:off x="2254300" y="153766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8"/>
            <p:cNvSpPr/>
            <p:nvPr/>
          </p:nvSpPr>
          <p:spPr>
            <a:xfrm>
              <a:off x="2252820" y="1539378"/>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98"/>
            <p:cNvSpPr/>
            <p:nvPr/>
          </p:nvSpPr>
          <p:spPr>
            <a:xfrm>
              <a:off x="2254531" y="1534721"/>
              <a:ext cx="68" cy="163"/>
            </a:xfrm>
            <a:custGeom>
              <a:avLst/>
              <a:gdLst/>
              <a:ahLst/>
              <a:cxnLst/>
              <a:rect l="l" t="t" r="r" b="b"/>
              <a:pathLst>
                <a:path w="5" h="12"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8"/>
            <p:cNvSpPr/>
            <p:nvPr/>
          </p:nvSpPr>
          <p:spPr>
            <a:xfrm>
              <a:off x="2254776" y="1535427"/>
              <a:ext cx="54" cy="163"/>
            </a:xfrm>
            <a:custGeom>
              <a:avLst/>
              <a:gdLst/>
              <a:ahLst/>
              <a:cxnLst/>
              <a:rect l="l" t="t" r="r" b="b"/>
              <a:pathLst>
                <a:path w="4" h="12" extrusionOk="0">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8"/>
            <p:cNvSpPr/>
            <p:nvPr/>
          </p:nvSpPr>
          <p:spPr>
            <a:xfrm>
              <a:off x="2254436" y="1537437"/>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98"/>
            <p:cNvSpPr/>
            <p:nvPr/>
          </p:nvSpPr>
          <p:spPr>
            <a:xfrm>
              <a:off x="2254871" y="1535767"/>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98"/>
            <p:cNvSpPr/>
            <p:nvPr/>
          </p:nvSpPr>
          <p:spPr>
            <a:xfrm>
              <a:off x="2254681" y="1535102"/>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8"/>
            <p:cNvSpPr/>
            <p:nvPr/>
          </p:nvSpPr>
          <p:spPr>
            <a:xfrm>
              <a:off x="2254816" y="1536432"/>
              <a:ext cx="14" cy="109"/>
            </a:xfrm>
            <a:custGeom>
              <a:avLst/>
              <a:gdLst/>
              <a:ahLst/>
              <a:cxnLst/>
              <a:rect l="l" t="t" r="r" b="b"/>
              <a:pathLst>
                <a:path w="1" h="8" extrusionOk="0">
                  <a:moveTo>
                    <a:pt x="1" y="8"/>
                  </a:moveTo>
                  <a:lnTo>
                    <a:pt x="1" y="4"/>
                  </a:lnTo>
                  <a:cubicBezTo>
                    <a:pt x="1" y="1"/>
                    <a:pt x="1" y="8"/>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8"/>
            <p:cNvSpPr/>
            <p:nvPr/>
          </p:nvSpPr>
          <p:spPr>
            <a:xfrm>
              <a:off x="2254531" y="153719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8"/>
            <p:cNvSpPr/>
            <p:nvPr/>
          </p:nvSpPr>
          <p:spPr>
            <a:xfrm>
              <a:off x="2254776" y="153671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98"/>
            <p:cNvSpPr/>
            <p:nvPr/>
          </p:nvSpPr>
          <p:spPr>
            <a:xfrm>
              <a:off x="2250024" y="1555359"/>
              <a:ext cx="149" cy="489"/>
            </a:xfrm>
            <a:custGeom>
              <a:avLst/>
              <a:gdLst/>
              <a:ahLst/>
              <a:cxnLst/>
              <a:rect l="l" t="t" r="r" b="b"/>
              <a:pathLst>
                <a:path w="11" h="36" extrusionOk="0">
                  <a:moveTo>
                    <a:pt x="0" y="0"/>
                  </a:moveTo>
                  <a:cubicBezTo>
                    <a:pt x="4" y="11"/>
                    <a:pt x="7" y="25"/>
                    <a:pt x="11" y="35"/>
                  </a:cubicBezTo>
                  <a:lnTo>
                    <a:pt x="7" y="1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98"/>
            <p:cNvSpPr/>
            <p:nvPr/>
          </p:nvSpPr>
          <p:spPr>
            <a:xfrm>
              <a:off x="2263995" y="1416040"/>
              <a:ext cx="2770" cy="1439"/>
            </a:xfrm>
            <a:custGeom>
              <a:avLst/>
              <a:gdLst/>
              <a:ahLst/>
              <a:cxnLst/>
              <a:rect l="l" t="t" r="r" b="b"/>
              <a:pathLst>
                <a:path w="204" h="106" extrusionOk="0">
                  <a:moveTo>
                    <a:pt x="204" y="0"/>
                  </a:moveTo>
                  <a:lnTo>
                    <a:pt x="204" y="0"/>
                  </a:lnTo>
                  <a:cubicBezTo>
                    <a:pt x="127" y="7"/>
                    <a:pt x="53" y="46"/>
                    <a:pt x="1" y="105"/>
                  </a:cubicBezTo>
                  <a:lnTo>
                    <a:pt x="18" y="88"/>
                  </a:lnTo>
                  <a:cubicBezTo>
                    <a:pt x="67" y="39"/>
                    <a:pt x="134" y="7"/>
                    <a:pt x="20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8"/>
            <p:cNvSpPr/>
            <p:nvPr/>
          </p:nvSpPr>
          <p:spPr>
            <a:xfrm>
              <a:off x="2276350" y="1412130"/>
              <a:ext cx="258" cy="258"/>
            </a:xfrm>
            <a:custGeom>
              <a:avLst/>
              <a:gdLst/>
              <a:ahLst/>
              <a:cxnLst/>
              <a:rect l="l" t="t" r="r" b="b"/>
              <a:pathLst>
                <a:path w="19" h="19" extrusionOk="0">
                  <a:moveTo>
                    <a:pt x="18" y="1"/>
                  </a:moveTo>
                  <a:cubicBezTo>
                    <a:pt x="11" y="8"/>
                    <a:pt x="4" y="15"/>
                    <a:pt x="1" y="19"/>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98"/>
            <p:cNvSpPr/>
            <p:nvPr/>
          </p:nvSpPr>
          <p:spPr>
            <a:xfrm>
              <a:off x="2276921" y="1411139"/>
              <a:ext cx="258" cy="489"/>
            </a:xfrm>
            <a:custGeom>
              <a:avLst/>
              <a:gdLst/>
              <a:ahLst/>
              <a:cxnLst/>
              <a:rect l="l" t="t" r="r" b="b"/>
              <a:pathLst>
                <a:path w="19" h="36" extrusionOk="0">
                  <a:moveTo>
                    <a:pt x="1" y="35"/>
                  </a:moveTo>
                  <a:cubicBezTo>
                    <a:pt x="8" y="25"/>
                    <a:pt x="15" y="14"/>
                    <a:pt x="18" y="0"/>
                  </a:cubicBezTo>
                  <a:cubicBezTo>
                    <a:pt x="15" y="14"/>
                    <a:pt x="8"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8"/>
            <p:cNvSpPr/>
            <p:nvPr/>
          </p:nvSpPr>
          <p:spPr>
            <a:xfrm>
              <a:off x="2275875" y="1412470"/>
              <a:ext cx="394" cy="299"/>
            </a:xfrm>
            <a:custGeom>
              <a:avLst/>
              <a:gdLst/>
              <a:ahLst/>
              <a:cxnLst/>
              <a:rect l="l" t="t" r="r" b="b"/>
              <a:pathLst>
                <a:path w="29" h="22" extrusionOk="0">
                  <a:moveTo>
                    <a:pt x="1" y="22"/>
                  </a:moveTo>
                  <a:cubicBezTo>
                    <a:pt x="11" y="15"/>
                    <a:pt x="18" y="8"/>
                    <a:pt x="29" y="1"/>
                  </a:cubicBezTo>
                  <a:cubicBezTo>
                    <a:pt x="18"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8"/>
            <p:cNvSpPr/>
            <p:nvPr/>
          </p:nvSpPr>
          <p:spPr>
            <a:xfrm>
              <a:off x="2276690" y="1411709"/>
              <a:ext cx="204" cy="339"/>
            </a:xfrm>
            <a:custGeom>
              <a:avLst/>
              <a:gdLst/>
              <a:ahLst/>
              <a:cxnLst/>
              <a:rect l="l" t="t" r="r" b="b"/>
              <a:pathLst>
                <a:path w="15" h="25" extrusionOk="0">
                  <a:moveTo>
                    <a:pt x="0" y="25"/>
                  </a:moveTo>
                  <a:cubicBezTo>
                    <a:pt x="4" y="14"/>
                    <a:pt x="11" y="7"/>
                    <a:pt x="14" y="0"/>
                  </a:cubicBezTo>
                  <a:cubicBezTo>
                    <a:pt x="11" y="7"/>
                    <a:pt x="4" y="14"/>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98"/>
            <p:cNvSpPr/>
            <p:nvPr/>
          </p:nvSpPr>
          <p:spPr>
            <a:xfrm>
              <a:off x="2263764" y="1417222"/>
              <a:ext cx="434" cy="448"/>
            </a:xfrm>
            <a:custGeom>
              <a:avLst/>
              <a:gdLst/>
              <a:ahLst/>
              <a:cxnLst/>
              <a:rect l="l" t="t" r="r" b="b"/>
              <a:pathLst>
                <a:path w="32" h="33" extrusionOk="0">
                  <a:moveTo>
                    <a:pt x="32" y="1"/>
                  </a:moveTo>
                  <a:lnTo>
                    <a:pt x="18" y="15"/>
                  </a:lnTo>
                  <a:lnTo>
                    <a:pt x="0" y="32"/>
                  </a:lnTo>
                  <a:cubicBezTo>
                    <a:pt x="14" y="22"/>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8"/>
            <p:cNvSpPr/>
            <p:nvPr/>
          </p:nvSpPr>
          <p:spPr>
            <a:xfrm>
              <a:off x="3015482" y="1689586"/>
              <a:ext cx="163" cy="1195"/>
            </a:xfrm>
            <a:custGeom>
              <a:avLst/>
              <a:gdLst/>
              <a:ahLst/>
              <a:cxnLst/>
              <a:rect l="l" t="t" r="r" b="b"/>
              <a:pathLst>
                <a:path w="12" h="88" extrusionOk="0">
                  <a:moveTo>
                    <a:pt x="1" y="0"/>
                  </a:moveTo>
                  <a:cubicBezTo>
                    <a:pt x="8" y="28"/>
                    <a:pt x="11" y="56"/>
                    <a:pt x="11" y="88"/>
                  </a:cubicBezTo>
                  <a:cubicBezTo>
                    <a:pt x="11" y="56"/>
                    <a:pt x="8"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8"/>
            <p:cNvSpPr/>
            <p:nvPr/>
          </p:nvSpPr>
          <p:spPr>
            <a:xfrm>
              <a:off x="2958307" y="1600694"/>
              <a:ext cx="3150" cy="353"/>
            </a:xfrm>
            <a:custGeom>
              <a:avLst/>
              <a:gdLst/>
              <a:ahLst/>
              <a:cxnLst/>
              <a:rect l="l" t="t" r="r" b="b"/>
              <a:pathLst>
                <a:path w="232" h="26" extrusionOk="0">
                  <a:moveTo>
                    <a:pt x="0" y="8"/>
                  </a:moveTo>
                  <a:cubicBezTo>
                    <a:pt x="77" y="1"/>
                    <a:pt x="154" y="8"/>
                    <a:pt x="231" y="25"/>
                  </a:cubicBezTo>
                  <a:cubicBezTo>
                    <a:pt x="154" y="8"/>
                    <a:pt x="77"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98"/>
            <p:cNvSpPr/>
            <p:nvPr/>
          </p:nvSpPr>
          <p:spPr>
            <a:xfrm>
              <a:off x="2924961" y="1625555"/>
              <a:ext cx="3408" cy="7671"/>
            </a:xfrm>
            <a:custGeom>
              <a:avLst/>
              <a:gdLst/>
              <a:ahLst/>
              <a:cxnLst/>
              <a:rect l="l" t="t" r="r" b="b"/>
              <a:pathLst>
                <a:path w="251" h="565" extrusionOk="0">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98"/>
            <p:cNvSpPr/>
            <p:nvPr/>
          </p:nvSpPr>
          <p:spPr>
            <a:xfrm>
              <a:off x="2928546" y="1617856"/>
              <a:ext cx="4535" cy="7196"/>
            </a:xfrm>
            <a:custGeom>
              <a:avLst/>
              <a:gdLst/>
              <a:ahLst/>
              <a:cxnLst/>
              <a:rect l="l" t="t" r="r" b="b"/>
              <a:pathLst>
                <a:path w="334" h="530" extrusionOk="0">
                  <a:moveTo>
                    <a:pt x="1" y="529"/>
                  </a:moveTo>
                  <a:cubicBezTo>
                    <a:pt x="32" y="410"/>
                    <a:pt x="214" y="102"/>
                    <a:pt x="333" y="1"/>
                  </a:cubicBezTo>
                  <a:cubicBezTo>
                    <a:pt x="214" y="102"/>
                    <a:pt x="32" y="410"/>
                    <a:pt x="1" y="5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98"/>
            <p:cNvSpPr/>
            <p:nvPr/>
          </p:nvSpPr>
          <p:spPr>
            <a:xfrm>
              <a:off x="2906265" y="1635629"/>
              <a:ext cx="339" cy="109"/>
            </a:xfrm>
            <a:custGeom>
              <a:avLst/>
              <a:gdLst/>
              <a:ahLst/>
              <a:cxnLst/>
              <a:rect l="l" t="t" r="r" b="b"/>
              <a:pathLst>
                <a:path w="25" h="8" extrusionOk="0">
                  <a:moveTo>
                    <a:pt x="0" y="1"/>
                  </a:moveTo>
                  <a:lnTo>
                    <a:pt x="0" y="1"/>
                  </a:lnTo>
                  <a:lnTo>
                    <a:pt x="2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8"/>
            <p:cNvSpPr/>
            <p:nvPr/>
          </p:nvSpPr>
          <p:spPr>
            <a:xfrm>
              <a:off x="2908301" y="1636634"/>
              <a:ext cx="638" cy="625"/>
            </a:xfrm>
            <a:custGeom>
              <a:avLst/>
              <a:gdLst/>
              <a:ahLst/>
              <a:cxnLst/>
              <a:rect l="l" t="t" r="r" b="b"/>
              <a:pathLst>
                <a:path w="47" h="46" extrusionOk="0">
                  <a:moveTo>
                    <a:pt x="1" y="1"/>
                  </a:moveTo>
                  <a:cubicBezTo>
                    <a:pt x="18" y="11"/>
                    <a:pt x="32" y="29"/>
                    <a:pt x="46" y="46"/>
                  </a:cubicBezTo>
                  <a:cubicBezTo>
                    <a:pt x="36" y="29"/>
                    <a:pt x="18"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98"/>
            <p:cNvSpPr/>
            <p:nvPr/>
          </p:nvSpPr>
          <p:spPr>
            <a:xfrm>
              <a:off x="2908967" y="1637299"/>
              <a:ext cx="258" cy="339"/>
            </a:xfrm>
            <a:custGeom>
              <a:avLst/>
              <a:gdLst/>
              <a:ahLst/>
              <a:cxnLst/>
              <a:rect l="l" t="t" r="r" b="b"/>
              <a:pathLst>
                <a:path w="19" h="25" extrusionOk="0">
                  <a:moveTo>
                    <a:pt x="18" y="25"/>
                  </a:moveTo>
                  <a:cubicBezTo>
                    <a:pt x="11" y="14"/>
                    <a:pt x="8" y="7"/>
                    <a:pt x="1" y="0"/>
                  </a:cubicBezTo>
                  <a:cubicBezTo>
                    <a:pt x="8" y="7"/>
                    <a:pt x="11" y="14"/>
                    <a:pt x="1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98"/>
            <p:cNvSpPr/>
            <p:nvPr/>
          </p:nvSpPr>
          <p:spPr>
            <a:xfrm>
              <a:off x="2935633" y="1611163"/>
              <a:ext cx="828" cy="3530"/>
            </a:xfrm>
            <a:custGeom>
              <a:avLst/>
              <a:gdLst/>
              <a:ahLst/>
              <a:cxnLst/>
              <a:rect l="l" t="t" r="r" b="b"/>
              <a:pathLst>
                <a:path w="61" h="260" extrusionOk="0">
                  <a:moveTo>
                    <a:pt x="1" y="0"/>
                  </a:moveTo>
                  <a:cubicBezTo>
                    <a:pt x="29" y="84"/>
                    <a:pt x="50" y="172"/>
                    <a:pt x="60" y="259"/>
                  </a:cubicBezTo>
                  <a:cubicBezTo>
                    <a:pt x="50" y="172"/>
                    <a:pt x="29"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98"/>
            <p:cNvSpPr/>
            <p:nvPr/>
          </p:nvSpPr>
          <p:spPr>
            <a:xfrm>
              <a:off x="2907976" y="1636390"/>
              <a:ext cx="244" cy="204"/>
            </a:xfrm>
            <a:custGeom>
              <a:avLst/>
              <a:gdLst/>
              <a:ahLst/>
              <a:cxnLst/>
              <a:rect l="l" t="t" r="r" b="b"/>
              <a:pathLst>
                <a:path w="18" h="15" extrusionOk="0">
                  <a:moveTo>
                    <a:pt x="0" y="1"/>
                  </a:moveTo>
                  <a:lnTo>
                    <a:pt x="18" y="15"/>
                  </a:lnTo>
                  <a:cubicBezTo>
                    <a:pt x="14" y="8"/>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98"/>
            <p:cNvSpPr/>
            <p:nvPr/>
          </p:nvSpPr>
          <p:spPr>
            <a:xfrm>
              <a:off x="2695420" y="1641956"/>
              <a:ext cx="2417" cy="448"/>
            </a:xfrm>
            <a:custGeom>
              <a:avLst/>
              <a:gdLst/>
              <a:ahLst/>
              <a:cxnLst/>
              <a:rect l="l" t="t" r="r" b="b"/>
              <a:pathLst>
                <a:path w="178" h="33" extrusionOk="0">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8"/>
            <p:cNvSpPr/>
            <p:nvPr/>
          </p:nvSpPr>
          <p:spPr>
            <a:xfrm>
              <a:off x="2693641" y="1641060"/>
              <a:ext cx="1208" cy="869"/>
            </a:xfrm>
            <a:custGeom>
              <a:avLst/>
              <a:gdLst/>
              <a:ahLst/>
              <a:cxnLst/>
              <a:rect l="l" t="t" r="r" b="b"/>
              <a:pathLst>
                <a:path w="89" h="64" extrusionOk="0">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8"/>
            <p:cNvSpPr/>
            <p:nvPr/>
          </p:nvSpPr>
          <p:spPr>
            <a:xfrm>
              <a:off x="2974655" y="1606071"/>
              <a:ext cx="3584" cy="4481"/>
            </a:xfrm>
            <a:custGeom>
              <a:avLst/>
              <a:gdLst/>
              <a:ahLst/>
              <a:cxnLst/>
              <a:rect l="l" t="t" r="r" b="b"/>
              <a:pathLst>
                <a:path w="264" h="330" extrusionOk="0">
                  <a:moveTo>
                    <a:pt x="1" y="0"/>
                  </a:moveTo>
                  <a:cubicBezTo>
                    <a:pt x="113" y="77"/>
                    <a:pt x="263" y="175"/>
                    <a:pt x="246" y="330"/>
                  </a:cubicBezTo>
                  <a:cubicBezTo>
                    <a:pt x="263" y="175"/>
                    <a:pt x="113" y="7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98"/>
            <p:cNvSpPr/>
            <p:nvPr/>
          </p:nvSpPr>
          <p:spPr>
            <a:xfrm>
              <a:off x="3023194" y="1657313"/>
              <a:ext cx="1100" cy="54"/>
            </a:xfrm>
            <a:custGeom>
              <a:avLst/>
              <a:gdLst/>
              <a:ahLst/>
              <a:cxnLst/>
              <a:rect l="l" t="t" r="r" b="b"/>
              <a:pathLst>
                <a:path w="81" h="4" extrusionOk="0">
                  <a:moveTo>
                    <a:pt x="81" y="4"/>
                  </a:moveTo>
                  <a:cubicBezTo>
                    <a:pt x="56" y="4"/>
                    <a:pt x="32" y="4"/>
                    <a:pt x="0" y="0"/>
                  </a:cubicBezTo>
                  <a:cubicBezTo>
                    <a:pt x="32" y="4"/>
                    <a:pt x="56" y="4"/>
                    <a:pt x="81"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98"/>
            <p:cNvSpPr/>
            <p:nvPr/>
          </p:nvSpPr>
          <p:spPr>
            <a:xfrm>
              <a:off x="3010594" y="1646478"/>
              <a:ext cx="1874" cy="2620"/>
            </a:xfrm>
            <a:custGeom>
              <a:avLst/>
              <a:gdLst/>
              <a:ahLst/>
              <a:cxnLst/>
              <a:rect l="l" t="t" r="r" b="b"/>
              <a:pathLst>
                <a:path w="138" h="193" extrusionOk="0">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98"/>
            <p:cNvSpPr/>
            <p:nvPr/>
          </p:nvSpPr>
          <p:spPr>
            <a:xfrm>
              <a:off x="3041863" y="1659634"/>
              <a:ext cx="163" cy="448"/>
            </a:xfrm>
            <a:custGeom>
              <a:avLst/>
              <a:gdLst/>
              <a:ahLst/>
              <a:cxnLst/>
              <a:rect l="l" t="t" r="r" b="b"/>
              <a:pathLst>
                <a:path w="12" h="33" extrusionOk="0">
                  <a:moveTo>
                    <a:pt x="11" y="32"/>
                  </a:moveTo>
                  <a:cubicBezTo>
                    <a:pt x="8" y="22"/>
                    <a:pt x="4" y="11"/>
                    <a:pt x="1" y="1"/>
                  </a:cubicBezTo>
                  <a:cubicBezTo>
                    <a:pt x="4" y="11"/>
                    <a:pt x="8" y="22"/>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8"/>
            <p:cNvSpPr/>
            <p:nvPr/>
          </p:nvSpPr>
          <p:spPr>
            <a:xfrm>
              <a:off x="3006888" y="1644862"/>
              <a:ext cx="1534" cy="964"/>
            </a:xfrm>
            <a:custGeom>
              <a:avLst/>
              <a:gdLst/>
              <a:ahLst/>
              <a:cxnLst/>
              <a:rect l="l" t="t" r="r" b="b"/>
              <a:pathLst>
                <a:path w="113" h="71" extrusionOk="0">
                  <a:moveTo>
                    <a:pt x="112" y="70"/>
                  </a:moveTo>
                  <a:cubicBezTo>
                    <a:pt x="70" y="56"/>
                    <a:pt x="32" y="32"/>
                    <a:pt x="0" y="0"/>
                  </a:cubicBezTo>
                  <a:cubicBezTo>
                    <a:pt x="32" y="32"/>
                    <a:pt x="70" y="56"/>
                    <a:pt x="112"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98"/>
            <p:cNvSpPr/>
            <p:nvPr/>
          </p:nvSpPr>
          <p:spPr>
            <a:xfrm>
              <a:off x="3014722" y="1656362"/>
              <a:ext cx="5159" cy="1154"/>
            </a:xfrm>
            <a:custGeom>
              <a:avLst/>
              <a:gdLst/>
              <a:ahLst/>
              <a:cxnLst/>
              <a:rect l="l" t="t" r="r" b="b"/>
              <a:pathLst>
                <a:path w="380" h="85" extrusionOk="0">
                  <a:moveTo>
                    <a:pt x="1" y="0"/>
                  </a:moveTo>
                  <a:cubicBezTo>
                    <a:pt x="116" y="60"/>
                    <a:pt x="249" y="84"/>
                    <a:pt x="379" y="74"/>
                  </a:cubicBezTo>
                  <a:cubicBezTo>
                    <a:pt x="249" y="84"/>
                    <a:pt x="116" y="6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98"/>
            <p:cNvSpPr/>
            <p:nvPr/>
          </p:nvSpPr>
          <p:spPr>
            <a:xfrm>
              <a:off x="3033880" y="1652031"/>
              <a:ext cx="3680" cy="1113"/>
            </a:xfrm>
            <a:custGeom>
              <a:avLst/>
              <a:gdLst/>
              <a:ahLst/>
              <a:cxnLst/>
              <a:rect l="l" t="t" r="r" b="b"/>
              <a:pathLst>
                <a:path w="271" h="82" extrusionOk="0">
                  <a:moveTo>
                    <a:pt x="1" y="81"/>
                  </a:moveTo>
                  <a:cubicBezTo>
                    <a:pt x="81" y="32"/>
                    <a:pt x="176" y="4"/>
                    <a:pt x="270" y="1"/>
                  </a:cubicBezTo>
                  <a:cubicBezTo>
                    <a:pt x="176" y="4"/>
                    <a:pt x="81"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98"/>
            <p:cNvSpPr/>
            <p:nvPr/>
          </p:nvSpPr>
          <p:spPr>
            <a:xfrm>
              <a:off x="3018632" y="1682254"/>
              <a:ext cx="2715" cy="1494"/>
            </a:xfrm>
            <a:custGeom>
              <a:avLst/>
              <a:gdLst/>
              <a:ahLst/>
              <a:cxnLst/>
              <a:rect l="l" t="t" r="r" b="b"/>
              <a:pathLst>
                <a:path w="200" h="110" extrusionOk="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8"/>
            <p:cNvSpPr/>
            <p:nvPr/>
          </p:nvSpPr>
          <p:spPr>
            <a:xfrm>
              <a:off x="2985965" y="1626560"/>
              <a:ext cx="3720" cy="8608"/>
            </a:xfrm>
            <a:custGeom>
              <a:avLst/>
              <a:gdLst/>
              <a:ahLst/>
              <a:cxnLst/>
              <a:rect l="l" t="t" r="r" b="b"/>
              <a:pathLst>
                <a:path w="274" h="634" extrusionOk="0">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98"/>
            <p:cNvSpPr/>
            <p:nvPr/>
          </p:nvSpPr>
          <p:spPr>
            <a:xfrm>
              <a:off x="2972944" y="1604741"/>
              <a:ext cx="1724" cy="1344"/>
            </a:xfrm>
            <a:custGeom>
              <a:avLst/>
              <a:gdLst/>
              <a:ahLst/>
              <a:cxnLst/>
              <a:rect l="l" t="t" r="r" b="b"/>
              <a:pathLst>
                <a:path w="127" h="99" extrusionOk="0">
                  <a:moveTo>
                    <a:pt x="1" y="0"/>
                  </a:moveTo>
                  <a:cubicBezTo>
                    <a:pt x="39" y="39"/>
                    <a:pt x="81" y="74"/>
                    <a:pt x="127" y="98"/>
                  </a:cubicBezTo>
                  <a:cubicBezTo>
                    <a:pt x="81" y="74"/>
                    <a:pt x="39"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98"/>
            <p:cNvSpPr/>
            <p:nvPr/>
          </p:nvSpPr>
          <p:spPr>
            <a:xfrm>
              <a:off x="3042013" y="1660069"/>
              <a:ext cx="54" cy="434"/>
            </a:xfrm>
            <a:custGeom>
              <a:avLst/>
              <a:gdLst/>
              <a:ahLst/>
              <a:cxnLst/>
              <a:rect l="l" t="t" r="r" b="b"/>
              <a:pathLst>
                <a:path w="4" h="32" extrusionOk="0">
                  <a:moveTo>
                    <a:pt x="0" y="0"/>
                  </a:moveTo>
                  <a:cubicBezTo>
                    <a:pt x="4" y="11"/>
                    <a:pt x="4" y="21"/>
                    <a:pt x="4" y="32"/>
                  </a:cubicBezTo>
                  <a:cubicBezTo>
                    <a:pt x="4"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8"/>
            <p:cNvSpPr/>
            <p:nvPr/>
          </p:nvSpPr>
          <p:spPr>
            <a:xfrm>
              <a:off x="3015876" y="1695628"/>
              <a:ext cx="475" cy="4046"/>
            </a:xfrm>
            <a:custGeom>
              <a:avLst/>
              <a:gdLst/>
              <a:ahLst/>
              <a:cxnLst/>
              <a:rect l="l" t="t" r="r" b="b"/>
              <a:pathLst>
                <a:path w="35" h="298" extrusionOk="0">
                  <a:moveTo>
                    <a:pt x="0" y="1"/>
                  </a:moveTo>
                  <a:lnTo>
                    <a:pt x="0" y="1"/>
                  </a:lnTo>
                  <a:cubicBezTo>
                    <a:pt x="31" y="74"/>
                    <a:pt x="31" y="179"/>
                    <a:pt x="35" y="298"/>
                  </a:cubicBezTo>
                  <a:cubicBezTo>
                    <a:pt x="31" y="175"/>
                    <a:pt x="31"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98"/>
            <p:cNvSpPr/>
            <p:nvPr/>
          </p:nvSpPr>
          <p:spPr>
            <a:xfrm>
              <a:off x="2961824" y="1601129"/>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98"/>
            <p:cNvSpPr/>
            <p:nvPr/>
          </p:nvSpPr>
          <p:spPr>
            <a:xfrm>
              <a:off x="2989291" y="1637109"/>
              <a:ext cx="68" cy="299"/>
            </a:xfrm>
            <a:custGeom>
              <a:avLst/>
              <a:gdLst/>
              <a:ahLst/>
              <a:cxnLst/>
              <a:rect l="l" t="t" r="r" b="b"/>
              <a:pathLst>
                <a:path w="5" h="22" extrusionOk="0">
                  <a:moveTo>
                    <a:pt x="4" y="21"/>
                  </a:moveTo>
                  <a:cubicBezTo>
                    <a:pt x="4" y="14"/>
                    <a:pt x="1" y="7"/>
                    <a:pt x="1" y="0"/>
                  </a:cubicBezTo>
                  <a:cubicBezTo>
                    <a:pt x="1" y="7"/>
                    <a:pt x="4" y="14"/>
                    <a:pt x="4"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98"/>
            <p:cNvSpPr/>
            <p:nvPr/>
          </p:nvSpPr>
          <p:spPr>
            <a:xfrm>
              <a:off x="2977845" y="1610973"/>
              <a:ext cx="109" cy="394"/>
            </a:xfrm>
            <a:custGeom>
              <a:avLst/>
              <a:gdLst/>
              <a:ahLst/>
              <a:cxnLst/>
              <a:rect l="l" t="t" r="r" b="b"/>
              <a:pathLst>
                <a:path w="8" h="29" extrusionOk="0">
                  <a:moveTo>
                    <a:pt x="0" y="28"/>
                  </a:moveTo>
                  <a:cubicBezTo>
                    <a:pt x="4" y="18"/>
                    <a:pt x="4" y="11"/>
                    <a:pt x="7" y="0"/>
                  </a:cubicBezTo>
                  <a:cubicBezTo>
                    <a:pt x="4" y="11"/>
                    <a:pt x="4"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98"/>
            <p:cNvSpPr/>
            <p:nvPr/>
          </p:nvSpPr>
          <p:spPr>
            <a:xfrm>
              <a:off x="2962829" y="1601509"/>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98"/>
            <p:cNvSpPr/>
            <p:nvPr/>
          </p:nvSpPr>
          <p:spPr>
            <a:xfrm>
              <a:off x="2955117" y="1600464"/>
              <a:ext cx="2444" cy="339"/>
            </a:xfrm>
            <a:custGeom>
              <a:avLst/>
              <a:gdLst/>
              <a:ahLst/>
              <a:cxnLst/>
              <a:rect l="l" t="t" r="r" b="b"/>
              <a:pathLst>
                <a:path w="180" h="25" extrusionOk="0">
                  <a:moveTo>
                    <a:pt x="179" y="25"/>
                  </a:moveTo>
                  <a:cubicBezTo>
                    <a:pt x="120" y="25"/>
                    <a:pt x="60" y="18"/>
                    <a:pt x="1" y="0"/>
                  </a:cubicBezTo>
                  <a:cubicBezTo>
                    <a:pt x="60" y="18"/>
                    <a:pt x="120" y="25"/>
                    <a:pt x="17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8"/>
            <p:cNvSpPr/>
            <p:nvPr/>
          </p:nvSpPr>
          <p:spPr>
            <a:xfrm>
              <a:off x="2998429" y="1641250"/>
              <a:ext cx="149" cy="54"/>
            </a:xfrm>
            <a:custGeom>
              <a:avLst/>
              <a:gdLst/>
              <a:ahLst/>
              <a:cxnLst/>
              <a:rect l="l" t="t" r="r" b="b"/>
              <a:pathLst>
                <a:path w="11" h="4" extrusionOk="0">
                  <a:moveTo>
                    <a:pt x="11" y="4"/>
                  </a:moveTo>
                  <a:lnTo>
                    <a:pt x="11"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98"/>
            <p:cNvSpPr/>
            <p:nvPr/>
          </p:nvSpPr>
          <p:spPr>
            <a:xfrm>
              <a:off x="2694931" y="1641956"/>
              <a:ext cx="434" cy="14"/>
            </a:xfrm>
            <a:custGeom>
              <a:avLst/>
              <a:gdLst/>
              <a:ahLst/>
              <a:cxnLst/>
              <a:rect l="l" t="t" r="r" b="b"/>
              <a:pathLst>
                <a:path w="32" h="1" extrusionOk="0">
                  <a:moveTo>
                    <a:pt x="0" y="1"/>
                  </a:moveTo>
                  <a:lnTo>
                    <a:pt x="32" y="1"/>
                  </a:lnTo>
                  <a:cubicBezTo>
                    <a:pt x="21" y="1"/>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98"/>
            <p:cNvSpPr/>
            <p:nvPr/>
          </p:nvSpPr>
          <p:spPr>
            <a:xfrm>
              <a:off x="2697538" y="1642337"/>
              <a:ext cx="679" cy="109"/>
            </a:xfrm>
            <a:custGeom>
              <a:avLst/>
              <a:gdLst/>
              <a:ahLst/>
              <a:cxnLst/>
              <a:rect l="l" t="t" r="r" b="b"/>
              <a:pathLst>
                <a:path w="50" h="8" extrusionOk="0">
                  <a:moveTo>
                    <a:pt x="1" y="1"/>
                  </a:moveTo>
                  <a:lnTo>
                    <a:pt x="1" y="1"/>
                  </a:lnTo>
                  <a:cubicBezTo>
                    <a:pt x="15" y="4"/>
                    <a:pt x="32" y="8"/>
                    <a:pt x="50" y="8"/>
                  </a:cubicBezTo>
                  <a:lnTo>
                    <a:pt x="25"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8"/>
            <p:cNvSpPr/>
            <p:nvPr/>
          </p:nvSpPr>
          <p:spPr>
            <a:xfrm>
              <a:off x="2409736" y="1625609"/>
              <a:ext cx="1534" cy="1344"/>
            </a:xfrm>
            <a:custGeom>
              <a:avLst/>
              <a:gdLst/>
              <a:ahLst/>
              <a:cxnLst/>
              <a:rect l="l" t="t" r="r" b="b"/>
              <a:pathLst>
                <a:path w="113" h="99" extrusionOk="0">
                  <a:moveTo>
                    <a:pt x="112" y="0"/>
                  </a:moveTo>
                  <a:cubicBezTo>
                    <a:pt x="95" y="53"/>
                    <a:pt x="53" y="88"/>
                    <a:pt x="0" y="98"/>
                  </a:cubicBezTo>
                  <a:cubicBezTo>
                    <a:pt x="53" y="88"/>
                    <a:pt x="95" y="53"/>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8"/>
            <p:cNvSpPr/>
            <p:nvPr/>
          </p:nvSpPr>
          <p:spPr>
            <a:xfrm>
              <a:off x="2425798" y="1617761"/>
              <a:ext cx="2824" cy="828"/>
            </a:xfrm>
            <a:custGeom>
              <a:avLst/>
              <a:gdLst/>
              <a:ahLst/>
              <a:cxnLst/>
              <a:rect l="l" t="t" r="r" b="b"/>
              <a:pathLst>
                <a:path w="208" h="61" extrusionOk="0">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8"/>
            <p:cNvSpPr/>
            <p:nvPr/>
          </p:nvSpPr>
          <p:spPr>
            <a:xfrm>
              <a:off x="2458167" y="1627035"/>
              <a:ext cx="4440" cy="828"/>
            </a:xfrm>
            <a:custGeom>
              <a:avLst/>
              <a:gdLst/>
              <a:ahLst/>
              <a:cxnLst/>
              <a:rect l="l" t="t" r="r" b="b"/>
              <a:pathLst>
                <a:path w="327" h="61" extrusionOk="0">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8"/>
            <p:cNvSpPr/>
            <p:nvPr/>
          </p:nvSpPr>
          <p:spPr>
            <a:xfrm>
              <a:off x="2567398" y="1580681"/>
              <a:ext cx="5051" cy="1303"/>
            </a:xfrm>
            <a:custGeom>
              <a:avLst/>
              <a:gdLst/>
              <a:ahLst/>
              <a:cxnLst/>
              <a:rect l="l" t="t" r="r" b="b"/>
              <a:pathLst>
                <a:path w="372" h="96" extrusionOk="0">
                  <a:moveTo>
                    <a:pt x="372" y="61"/>
                  </a:moveTo>
                  <a:cubicBezTo>
                    <a:pt x="291" y="96"/>
                    <a:pt x="155" y="71"/>
                    <a:pt x="1" y="1"/>
                  </a:cubicBezTo>
                  <a:cubicBezTo>
                    <a:pt x="155" y="71"/>
                    <a:pt x="291" y="96"/>
                    <a:pt x="372" y="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8"/>
            <p:cNvSpPr/>
            <p:nvPr/>
          </p:nvSpPr>
          <p:spPr>
            <a:xfrm>
              <a:off x="2468336" y="1623505"/>
              <a:ext cx="4100" cy="638"/>
            </a:xfrm>
            <a:custGeom>
              <a:avLst/>
              <a:gdLst/>
              <a:ahLst/>
              <a:cxnLst/>
              <a:rect l="l" t="t" r="r" b="b"/>
              <a:pathLst>
                <a:path w="302" h="47" extrusionOk="0">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8"/>
            <p:cNvSpPr/>
            <p:nvPr/>
          </p:nvSpPr>
          <p:spPr>
            <a:xfrm>
              <a:off x="2501995" y="1594001"/>
              <a:ext cx="1914" cy="434"/>
            </a:xfrm>
            <a:custGeom>
              <a:avLst/>
              <a:gdLst/>
              <a:ahLst/>
              <a:cxnLst/>
              <a:rect l="l" t="t" r="r" b="b"/>
              <a:pathLst>
                <a:path w="141" h="32" extrusionOk="0">
                  <a:moveTo>
                    <a:pt x="140" y="4"/>
                  </a:moveTo>
                  <a:cubicBezTo>
                    <a:pt x="91" y="0"/>
                    <a:pt x="42" y="11"/>
                    <a:pt x="0" y="32"/>
                  </a:cubicBezTo>
                  <a:cubicBezTo>
                    <a:pt x="42" y="11"/>
                    <a:pt x="91" y="0"/>
                    <a:pt x="14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98"/>
            <p:cNvSpPr/>
            <p:nvPr/>
          </p:nvSpPr>
          <p:spPr>
            <a:xfrm>
              <a:off x="2407020" y="1631787"/>
              <a:ext cx="448" cy="1154"/>
            </a:xfrm>
            <a:custGeom>
              <a:avLst/>
              <a:gdLst/>
              <a:ahLst/>
              <a:cxnLst/>
              <a:rect l="l" t="t" r="r" b="b"/>
              <a:pathLst>
                <a:path w="33" h="85" extrusionOk="0">
                  <a:moveTo>
                    <a:pt x="1" y="0"/>
                  </a:moveTo>
                  <a:lnTo>
                    <a:pt x="4" y="14"/>
                  </a:lnTo>
                  <a:cubicBezTo>
                    <a:pt x="11" y="39"/>
                    <a:pt x="22" y="63"/>
                    <a:pt x="32" y="84"/>
                  </a:cubicBezTo>
                  <a:cubicBezTo>
                    <a:pt x="22" y="63"/>
                    <a:pt x="11" y="39"/>
                    <a:pt x="4"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98"/>
            <p:cNvSpPr/>
            <p:nvPr/>
          </p:nvSpPr>
          <p:spPr>
            <a:xfrm>
              <a:off x="2480882" y="1622989"/>
              <a:ext cx="638" cy="109"/>
            </a:xfrm>
            <a:custGeom>
              <a:avLst/>
              <a:gdLst/>
              <a:ahLst/>
              <a:cxnLst/>
              <a:rect l="l" t="t" r="r" b="b"/>
              <a:pathLst>
                <a:path w="47" h="8" extrusionOk="0">
                  <a:moveTo>
                    <a:pt x="1" y="1"/>
                  </a:moveTo>
                  <a:cubicBezTo>
                    <a:pt x="15" y="4"/>
                    <a:pt x="32" y="8"/>
                    <a:pt x="46" y="8"/>
                  </a:cubicBezTo>
                  <a:cubicBezTo>
                    <a:pt x="32" y="4"/>
                    <a:pt x="15"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8"/>
            <p:cNvSpPr/>
            <p:nvPr/>
          </p:nvSpPr>
          <p:spPr>
            <a:xfrm>
              <a:off x="2472898" y="1624509"/>
              <a:ext cx="2634" cy="1208"/>
            </a:xfrm>
            <a:custGeom>
              <a:avLst/>
              <a:gdLst/>
              <a:ahLst/>
              <a:cxnLst/>
              <a:rect l="l" t="t" r="r" b="b"/>
              <a:pathLst>
                <a:path w="194" h="89" extrusionOk="0">
                  <a:moveTo>
                    <a:pt x="193" y="1"/>
                  </a:moveTo>
                  <a:cubicBezTo>
                    <a:pt x="106" y="88"/>
                    <a:pt x="95" y="81"/>
                    <a:pt x="1" y="1"/>
                  </a:cubicBezTo>
                  <a:cubicBezTo>
                    <a:pt x="95" y="81"/>
                    <a:pt x="106" y="88"/>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98"/>
            <p:cNvSpPr/>
            <p:nvPr/>
          </p:nvSpPr>
          <p:spPr>
            <a:xfrm>
              <a:off x="2643499" y="1625270"/>
              <a:ext cx="1059" cy="1629"/>
            </a:xfrm>
            <a:custGeom>
              <a:avLst/>
              <a:gdLst/>
              <a:ahLst/>
              <a:cxnLst/>
              <a:rect l="l" t="t" r="r" b="b"/>
              <a:pathLst>
                <a:path w="78" h="120" extrusionOk="0">
                  <a:moveTo>
                    <a:pt x="77" y="1"/>
                  </a:moveTo>
                  <a:cubicBezTo>
                    <a:pt x="56" y="43"/>
                    <a:pt x="32" y="85"/>
                    <a:pt x="0" y="120"/>
                  </a:cubicBezTo>
                  <a:cubicBezTo>
                    <a:pt x="32" y="85"/>
                    <a:pt x="56" y="46"/>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98"/>
            <p:cNvSpPr/>
            <p:nvPr/>
          </p:nvSpPr>
          <p:spPr>
            <a:xfrm>
              <a:off x="2626772" y="1600559"/>
              <a:ext cx="9708" cy="13415"/>
            </a:xfrm>
            <a:custGeom>
              <a:avLst/>
              <a:gdLst/>
              <a:ahLst/>
              <a:cxnLst/>
              <a:rect l="l" t="t" r="r" b="b"/>
              <a:pathLst>
                <a:path w="715" h="988" extrusionOk="0">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8"/>
            <p:cNvSpPr/>
            <p:nvPr/>
          </p:nvSpPr>
          <p:spPr>
            <a:xfrm>
              <a:off x="2691319" y="1637245"/>
              <a:ext cx="910" cy="1208"/>
            </a:xfrm>
            <a:custGeom>
              <a:avLst/>
              <a:gdLst/>
              <a:ahLst/>
              <a:cxnLst/>
              <a:rect l="l" t="t" r="r" b="b"/>
              <a:pathLst>
                <a:path w="67" h="89" extrusionOk="0">
                  <a:moveTo>
                    <a:pt x="67" y="89"/>
                  </a:moveTo>
                  <a:cubicBezTo>
                    <a:pt x="60" y="50"/>
                    <a:pt x="35" y="15"/>
                    <a:pt x="0" y="1"/>
                  </a:cubicBezTo>
                  <a:cubicBezTo>
                    <a:pt x="35" y="15"/>
                    <a:pt x="60" y="50"/>
                    <a:pt x="67"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98"/>
            <p:cNvSpPr/>
            <p:nvPr/>
          </p:nvSpPr>
          <p:spPr>
            <a:xfrm>
              <a:off x="2692216" y="1638494"/>
              <a:ext cx="1398" cy="2580"/>
            </a:xfrm>
            <a:custGeom>
              <a:avLst/>
              <a:gdLst/>
              <a:ahLst/>
              <a:cxnLst/>
              <a:rect l="l" t="t" r="r" b="b"/>
              <a:pathLst>
                <a:path w="103" h="190" extrusionOk="0">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8"/>
            <p:cNvSpPr/>
            <p:nvPr/>
          </p:nvSpPr>
          <p:spPr>
            <a:xfrm>
              <a:off x="2584125" y="1590959"/>
              <a:ext cx="2390" cy="1005"/>
            </a:xfrm>
            <a:custGeom>
              <a:avLst/>
              <a:gdLst/>
              <a:ahLst/>
              <a:cxnLst/>
              <a:rect l="l" t="t" r="r" b="b"/>
              <a:pathLst>
                <a:path w="176" h="74" extrusionOk="0">
                  <a:moveTo>
                    <a:pt x="176" y="25"/>
                  </a:moveTo>
                  <a:cubicBezTo>
                    <a:pt x="113" y="0"/>
                    <a:pt x="43" y="21"/>
                    <a:pt x="1" y="74"/>
                  </a:cubicBezTo>
                  <a:cubicBezTo>
                    <a:pt x="43" y="21"/>
                    <a:pt x="113" y="0"/>
                    <a:pt x="176"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98"/>
            <p:cNvSpPr/>
            <p:nvPr/>
          </p:nvSpPr>
          <p:spPr>
            <a:xfrm>
              <a:off x="2673723" y="1629737"/>
              <a:ext cx="3815" cy="3245"/>
            </a:xfrm>
            <a:custGeom>
              <a:avLst/>
              <a:gdLst/>
              <a:ahLst/>
              <a:cxnLst/>
              <a:rect l="l" t="t" r="r" b="b"/>
              <a:pathLst>
                <a:path w="281" h="239" extrusionOk="0">
                  <a:moveTo>
                    <a:pt x="1" y="1"/>
                  </a:moveTo>
                  <a:lnTo>
                    <a:pt x="1" y="1"/>
                  </a:lnTo>
                  <a:cubicBezTo>
                    <a:pt x="88" y="211"/>
                    <a:pt x="214" y="239"/>
                    <a:pt x="281" y="239"/>
                  </a:cubicBezTo>
                  <a:cubicBezTo>
                    <a:pt x="214" y="239"/>
                    <a:pt x="88" y="207"/>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8"/>
            <p:cNvSpPr/>
            <p:nvPr/>
          </p:nvSpPr>
          <p:spPr>
            <a:xfrm>
              <a:off x="2619345" y="1593335"/>
              <a:ext cx="1208" cy="2050"/>
            </a:xfrm>
            <a:custGeom>
              <a:avLst/>
              <a:gdLst/>
              <a:ahLst/>
              <a:cxnLst/>
              <a:rect l="l" t="t" r="r" b="b"/>
              <a:pathLst>
                <a:path w="89" h="151" extrusionOk="0">
                  <a:moveTo>
                    <a:pt x="15" y="151"/>
                  </a:moveTo>
                  <a:cubicBezTo>
                    <a:pt x="1" y="98"/>
                    <a:pt x="53" y="35"/>
                    <a:pt x="88" y="0"/>
                  </a:cubicBezTo>
                  <a:cubicBezTo>
                    <a:pt x="53" y="35"/>
                    <a:pt x="1" y="98"/>
                    <a:pt x="15"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8"/>
            <p:cNvSpPr/>
            <p:nvPr/>
          </p:nvSpPr>
          <p:spPr>
            <a:xfrm>
              <a:off x="2593969" y="159470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8"/>
            <p:cNvSpPr/>
            <p:nvPr/>
          </p:nvSpPr>
          <p:spPr>
            <a:xfrm>
              <a:off x="2594919" y="1599269"/>
              <a:ext cx="299" cy="448"/>
            </a:xfrm>
            <a:custGeom>
              <a:avLst/>
              <a:gdLst/>
              <a:ahLst/>
              <a:cxnLst/>
              <a:rect l="l" t="t" r="r" b="b"/>
              <a:pathLst>
                <a:path w="22" h="33" extrusionOk="0">
                  <a:moveTo>
                    <a:pt x="0" y="32"/>
                  </a:moveTo>
                  <a:cubicBezTo>
                    <a:pt x="4" y="18"/>
                    <a:pt x="11" y="8"/>
                    <a:pt x="21" y="1"/>
                  </a:cubicBezTo>
                  <a:cubicBezTo>
                    <a:pt x="11" y="8"/>
                    <a:pt x="4" y="18"/>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98"/>
            <p:cNvSpPr/>
            <p:nvPr/>
          </p:nvSpPr>
          <p:spPr>
            <a:xfrm>
              <a:off x="2600391" y="1598413"/>
              <a:ext cx="1195" cy="163"/>
            </a:xfrm>
            <a:custGeom>
              <a:avLst/>
              <a:gdLst/>
              <a:ahLst/>
              <a:cxnLst/>
              <a:rect l="l" t="t" r="r" b="b"/>
              <a:pathLst>
                <a:path w="88" h="12" extrusionOk="0">
                  <a:moveTo>
                    <a:pt x="88" y="1"/>
                  </a:moveTo>
                  <a:cubicBezTo>
                    <a:pt x="60" y="11"/>
                    <a:pt x="28" y="11"/>
                    <a:pt x="0" y="1"/>
                  </a:cubicBezTo>
                  <a:cubicBezTo>
                    <a:pt x="28" y="11"/>
                    <a:pt x="60" y="11"/>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98"/>
            <p:cNvSpPr/>
            <p:nvPr/>
          </p:nvSpPr>
          <p:spPr>
            <a:xfrm>
              <a:off x="2607994" y="1592711"/>
              <a:ext cx="4576" cy="2444"/>
            </a:xfrm>
            <a:custGeom>
              <a:avLst/>
              <a:gdLst/>
              <a:ahLst/>
              <a:cxnLst/>
              <a:rect l="l" t="t" r="r" b="b"/>
              <a:pathLst>
                <a:path w="337" h="180" extrusionOk="0">
                  <a:moveTo>
                    <a:pt x="0" y="179"/>
                  </a:moveTo>
                  <a:cubicBezTo>
                    <a:pt x="109" y="155"/>
                    <a:pt x="228" y="74"/>
                    <a:pt x="336" y="1"/>
                  </a:cubicBezTo>
                  <a:cubicBezTo>
                    <a:pt x="228" y="74"/>
                    <a:pt x="109" y="155"/>
                    <a:pt x="0" y="17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8"/>
            <p:cNvSpPr/>
            <p:nvPr/>
          </p:nvSpPr>
          <p:spPr>
            <a:xfrm>
              <a:off x="2408921" y="1669763"/>
              <a:ext cx="1113" cy="638"/>
            </a:xfrm>
            <a:custGeom>
              <a:avLst/>
              <a:gdLst/>
              <a:ahLst/>
              <a:cxnLst/>
              <a:rect l="l" t="t" r="r" b="b"/>
              <a:pathLst>
                <a:path w="82" h="47" extrusionOk="0">
                  <a:moveTo>
                    <a:pt x="1" y="1"/>
                  </a:moveTo>
                  <a:cubicBezTo>
                    <a:pt x="25" y="15"/>
                    <a:pt x="53" y="29"/>
                    <a:pt x="81" y="46"/>
                  </a:cubicBezTo>
                  <a:lnTo>
                    <a:pt x="81" y="46"/>
                  </a:lnTo>
                  <a:cubicBezTo>
                    <a:pt x="53" y="29"/>
                    <a:pt x="2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8"/>
            <p:cNvSpPr/>
            <p:nvPr/>
          </p:nvSpPr>
          <p:spPr>
            <a:xfrm>
              <a:off x="2397041" y="1656498"/>
              <a:ext cx="3965" cy="489"/>
            </a:xfrm>
            <a:custGeom>
              <a:avLst/>
              <a:gdLst/>
              <a:ahLst/>
              <a:cxnLst/>
              <a:rect l="l" t="t" r="r" b="b"/>
              <a:pathLst>
                <a:path w="292" h="36" extrusionOk="0">
                  <a:moveTo>
                    <a:pt x="0" y="36"/>
                  </a:moveTo>
                  <a:cubicBezTo>
                    <a:pt x="95" y="8"/>
                    <a:pt x="193" y="1"/>
                    <a:pt x="291" y="11"/>
                  </a:cubicBezTo>
                  <a:cubicBezTo>
                    <a:pt x="193" y="1"/>
                    <a:pt x="95" y="8"/>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98"/>
            <p:cNvSpPr/>
            <p:nvPr/>
          </p:nvSpPr>
          <p:spPr>
            <a:xfrm>
              <a:off x="2395045" y="1656742"/>
              <a:ext cx="2009" cy="530"/>
            </a:xfrm>
            <a:custGeom>
              <a:avLst/>
              <a:gdLst/>
              <a:ahLst/>
              <a:cxnLst/>
              <a:rect l="l" t="t" r="r" b="b"/>
              <a:pathLst>
                <a:path w="148" h="39" extrusionOk="0">
                  <a:moveTo>
                    <a:pt x="0" y="0"/>
                  </a:moveTo>
                  <a:cubicBezTo>
                    <a:pt x="42" y="32"/>
                    <a:pt x="98" y="39"/>
                    <a:pt x="147" y="18"/>
                  </a:cubicBezTo>
                  <a:cubicBezTo>
                    <a:pt x="98" y="39"/>
                    <a:pt x="42"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98"/>
            <p:cNvSpPr/>
            <p:nvPr/>
          </p:nvSpPr>
          <p:spPr>
            <a:xfrm>
              <a:off x="2498668" y="1608732"/>
              <a:ext cx="679" cy="2919"/>
            </a:xfrm>
            <a:custGeom>
              <a:avLst/>
              <a:gdLst/>
              <a:ahLst/>
              <a:cxnLst/>
              <a:rect l="l" t="t" r="r" b="b"/>
              <a:pathLst>
                <a:path w="50" h="215" extrusionOk="0">
                  <a:moveTo>
                    <a:pt x="49" y="214"/>
                  </a:moveTo>
                  <a:cubicBezTo>
                    <a:pt x="21" y="148"/>
                    <a:pt x="7" y="74"/>
                    <a:pt x="0" y="0"/>
                  </a:cubicBezTo>
                  <a:cubicBezTo>
                    <a:pt x="7" y="74"/>
                    <a:pt x="21" y="148"/>
                    <a:pt x="49" y="2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8"/>
            <p:cNvSpPr/>
            <p:nvPr/>
          </p:nvSpPr>
          <p:spPr>
            <a:xfrm>
              <a:off x="2403748" y="1658684"/>
              <a:ext cx="2240" cy="2960"/>
            </a:xfrm>
            <a:custGeom>
              <a:avLst/>
              <a:gdLst/>
              <a:ahLst/>
              <a:cxnLst/>
              <a:rect l="l" t="t" r="r" b="b"/>
              <a:pathLst>
                <a:path w="165" h="218" extrusionOk="0">
                  <a:moveTo>
                    <a:pt x="165" y="218"/>
                  </a:moveTo>
                  <a:cubicBezTo>
                    <a:pt x="105" y="148"/>
                    <a:pt x="49" y="74"/>
                    <a:pt x="0" y="1"/>
                  </a:cubicBezTo>
                  <a:cubicBezTo>
                    <a:pt x="49" y="74"/>
                    <a:pt x="105" y="148"/>
                    <a:pt x="165" y="2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8"/>
            <p:cNvSpPr/>
            <p:nvPr/>
          </p:nvSpPr>
          <p:spPr>
            <a:xfrm>
              <a:off x="2475519" y="1622853"/>
              <a:ext cx="4521" cy="1670"/>
            </a:xfrm>
            <a:custGeom>
              <a:avLst/>
              <a:gdLst/>
              <a:ahLst/>
              <a:cxnLst/>
              <a:rect l="l" t="t" r="r" b="b"/>
              <a:pathLst>
                <a:path w="333" h="123" extrusionOk="0">
                  <a:moveTo>
                    <a:pt x="0" y="123"/>
                  </a:moveTo>
                  <a:cubicBezTo>
                    <a:pt x="88" y="42"/>
                    <a:pt x="210" y="0"/>
                    <a:pt x="333" y="7"/>
                  </a:cubicBezTo>
                  <a:cubicBezTo>
                    <a:pt x="210" y="0"/>
                    <a:pt x="88" y="42"/>
                    <a:pt x="0" y="12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8"/>
            <p:cNvSpPr/>
            <p:nvPr/>
          </p:nvSpPr>
          <p:spPr>
            <a:xfrm>
              <a:off x="2428608" y="1618576"/>
              <a:ext cx="1195" cy="584"/>
            </a:xfrm>
            <a:custGeom>
              <a:avLst/>
              <a:gdLst/>
              <a:ahLst/>
              <a:cxnLst/>
              <a:rect l="l" t="t" r="r" b="b"/>
              <a:pathLst>
                <a:path w="88" h="43" extrusionOk="0">
                  <a:moveTo>
                    <a:pt x="0" y="0"/>
                  </a:moveTo>
                  <a:cubicBezTo>
                    <a:pt x="28" y="18"/>
                    <a:pt x="56" y="32"/>
                    <a:pt x="88" y="42"/>
                  </a:cubicBezTo>
                  <a:cubicBezTo>
                    <a:pt x="56" y="32"/>
                    <a:pt x="2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98"/>
            <p:cNvSpPr/>
            <p:nvPr/>
          </p:nvSpPr>
          <p:spPr>
            <a:xfrm>
              <a:off x="2493862" y="1615480"/>
              <a:ext cx="204" cy="828"/>
            </a:xfrm>
            <a:custGeom>
              <a:avLst/>
              <a:gdLst/>
              <a:ahLst/>
              <a:cxnLst/>
              <a:rect l="l" t="t" r="r" b="b"/>
              <a:pathLst>
                <a:path w="15" h="61" extrusionOk="0">
                  <a:moveTo>
                    <a:pt x="1" y="60"/>
                  </a:moveTo>
                  <a:cubicBezTo>
                    <a:pt x="1" y="39"/>
                    <a:pt x="4" y="22"/>
                    <a:pt x="15" y="1"/>
                  </a:cubicBezTo>
                  <a:cubicBezTo>
                    <a:pt x="4" y="22"/>
                    <a:pt x="1" y="39"/>
                    <a:pt x="1"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98"/>
            <p:cNvSpPr/>
            <p:nvPr/>
          </p:nvSpPr>
          <p:spPr>
            <a:xfrm>
              <a:off x="2578667" y="1593050"/>
              <a:ext cx="1249" cy="339"/>
            </a:xfrm>
            <a:custGeom>
              <a:avLst/>
              <a:gdLst/>
              <a:ahLst/>
              <a:cxnLst/>
              <a:rect l="l" t="t" r="r" b="b"/>
              <a:pathLst>
                <a:path w="92" h="25" extrusionOk="0">
                  <a:moveTo>
                    <a:pt x="91" y="21"/>
                  </a:moveTo>
                  <a:lnTo>
                    <a:pt x="91" y="21"/>
                  </a:lnTo>
                  <a:cubicBezTo>
                    <a:pt x="60" y="25"/>
                    <a:pt x="32" y="21"/>
                    <a:pt x="7" y="7"/>
                  </a:cubicBezTo>
                  <a:lnTo>
                    <a:pt x="0" y="0"/>
                  </a:lnTo>
                  <a:lnTo>
                    <a:pt x="7" y="7"/>
                  </a:lnTo>
                  <a:cubicBezTo>
                    <a:pt x="32" y="21"/>
                    <a:pt x="60" y="25"/>
                    <a:pt x="9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8"/>
            <p:cNvSpPr/>
            <p:nvPr/>
          </p:nvSpPr>
          <p:spPr>
            <a:xfrm>
              <a:off x="2601667" y="1598318"/>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98"/>
            <p:cNvSpPr/>
            <p:nvPr/>
          </p:nvSpPr>
          <p:spPr>
            <a:xfrm>
              <a:off x="2398561" y="1629913"/>
              <a:ext cx="3340" cy="787"/>
            </a:xfrm>
            <a:custGeom>
              <a:avLst/>
              <a:gdLst/>
              <a:ahLst/>
              <a:cxnLst/>
              <a:rect l="l" t="t" r="r" b="b"/>
              <a:pathLst>
                <a:path w="246" h="58" extrusionOk="0">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8"/>
            <p:cNvSpPr/>
            <p:nvPr/>
          </p:nvSpPr>
          <p:spPr>
            <a:xfrm>
              <a:off x="2603473" y="1596798"/>
              <a:ext cx="1208" cy="774"/>
            </a:xfrm>
            <a:custGeom>
              <a:avLst/>
              <a:gdLst/>
              <a:ahLst/>
              <a:cxnLst/>
              <a:rect l="l" t="t" r="r" b="b"/>
              <a:pathLst>
                <a:path w="89" h="57" extrusionOk="0">
                  <a:moveTo>
                    <a:pt x="1" y="57"/>
                  </a:moveTo>
                  <a:cubicBezTo>
                    <a:pt x="32" y="39"/>
                    <a:pt x="60" y="18"/>
                    <a:pt x="88" y="1"/>
                  </a:cubicBezTo>
                  <a:cubicBezTo>
                    <a:pt x="60" y="18"/>
                    <a:pt x="32" y="39"/>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98"/>
            <p:cNvSpPr/>
            <p:nvPr/>
          </p:nvSpPr>
          <p:spPr>
            <a:xfrm>
              <a:off x="2501370" y="1605066"/>
              <a:ext cx="733" cy="109"/>
            </a:xfrm>
            <a:custGeom>
              <a:avLst/>
              <a:gdLst/>
              <a:ahLst/>
              <a:cxnLst/>
              <a:rect l="l" t="t" r="r" b="b"/>
              <a:pathLst>
                <a:path w="54" h="8" extrusionOk="0">
                  <a:moveTo>
                    <a:pt x="1" y="8"/>
                  </a:move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98"/>
            <p:cNvSpPr/>
            <p:nvPr/>
          </p:nvSpPr>
          <p:spPr>
            <a:xfrm>
              <a:off x="2590398" y="15932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8"/>
            <p:cNvSpPr/>
            <p:nvPr/>
          </p:nvSpPr>
          <p:spPr>
            <a:xfrm>
              <a:off x="2693587" y="1641047"/>
              <a:ext cx="122" cy="122"/>
            </a:xfrm>
            <a:custGeom>
              <a:avLst/>
              <a:gdLst/>
              <a:ahLst/>
              <a:cxnLst/>
              <a:rect l="l" t="t" r="r" b="b"/>
              <a:pathLst>
                <a:path w="9" h="9" extrusionOk="0">
                  <a:moveTo>
                    <a:pt x="1" y="1"/>
                  </a:moveTo>
                  <a:lnTo>
                    <a:pt x="1" y="1"/>
                  </a:lnTo>
                  <a:lnTo>
                    <a:pt x="8"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8"/>
            <p:cNvSpPr/>
            <p:nvPr/>
          </p:nvSpPr>
          <p:spPr>
            <a:xfrm>
              <a:off x="2139177" y="2004096"/>
              <a:ext cx="134295" cy="138844"/>
            </a:xfrm>
            <a:custGeom>
              <a:avLst/>
              <a:gdLst/>
              <a:ahLst/>
              <a:cxnLst/>
              <a:rect l="l" t="t" r="r" b="b"/>
              <a:pathLst>
                <a:path w="9891" h="10226" extrusionOk="0">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8"/>
            <p:cNvSpPr/>
            <p:nvPr/>
          </p:nvSpPr>
          <p:spPr>
            <a:xfrm>
              <a:off x="2142218" y="2087909"/>
              <a:ext cx="584" cy="339"/>
            </a:xfrm>
            <a:custGeom>
              <a:avLst/>
              <a:gdLst/>
              <a:ahLst/>
              <a:cxnLst/>
              <a:rect l="l" t="t" r="r" b="b"/>
              <a:pathLst>
                <a:path w="43" h="25" extrusionOk="0">
                  <a:moveTo>
                    <a:pt x="42"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98"/>
            <p:cNvSpPr/>
            <p:nvPr/>
          </p:nvSpPr>
          <p:spPr>
            <a:xfrm>
              <a:off x="2143834" y="2087244"/>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98"/>
            <p:cNvSpPr/>
            <p:nvPr/>
          </p:nvSpPr>
          <p:spPr>
            <a:xfrm>
              <a:off x="2143399" y="2087380"/>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8"/>
            <p:cNvSpPr/>
            <p:nvPr/>
          </p:nvSpPr>
          <p:spPr>
            <a:xfrm>
              <a:off x="2141553" y="2088235"/>
              <a:ext cx="679" cy="448"/>
            </a:xfrm>
            <a:custGeom>
              <a:avLst/>
              <a:gdLst/>
              <a:ahLst/>
              <a:cxnLst/>
              <a:rect l="l" t="t" r="r" b="b"/>
              <a:pathLst>
                <a:path w="50" h="33" extrusionOk="0">
                  <a:moveTo>
                    <a:pt x="49" y="1"/>
                  </a:moveTo>
                  <a:lnTo>
                    <a:pt x="0" y="3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8"/>
            <p:cNvSpPr/>
            <p:nvPr/>
          </p:nvSpPr>
          <p:spPr>
            <a:xfrm>
              <a:off x="2142829" y="2087624"/>
              <a:ext cx="489" cy="244"/>
            </a:xfrm>
            <a:custGeom>
              <a:avLst/>
              <a:gdLst/>
              <a:ahLst/>
              <a:cxnLst/>
              <a:rect l="l" t="t" r="r" b="b"/>
              <a:pathLst>
                <a:path w="36" h="18" extrusionOk="0">
                  <a:moveTo>
                    <a:pt x="36"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98"/>
            <p:cNvSpPr/>
            <p:nvPr/>
          </p:nvSpPr>
          <p:spPr>
            <a:xfrm>
              <a:off x="2144214" y="2087095"/>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8"/>
            <p:cNvSpPr/>
            <p:nvPr/>
          </p:nvSpPr>
          <p:spPr>
            <a:xfrm>
              <a:off x="2144554" y="2087054"/>
              <a:ext cx="244" cy="54"/>
            </a:xfrm>
            <a:custGeom>
              <a:avLst/>
              <a:gdLst/>
              <a:ahLst/>
              <a:cxnLst/>
              <a:rect l="l" t="t" r="r" b="b"/>
              <a:pathLst>
                <a:path w="18" h="4" extrusionOk="0">
                  <a:moveTo>
                    <a:pt x="1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98"/>
            <p:cNvSpPr/>
            <p:nvPr/>
          </p:nvSpPr>
          <p:spPr>
            <a:xfrm>
              <a:off x="2144839" y="2087000"/>
              <a:ext cx="190" cy="68"/>
            </a:xfrm>
            <a:custGeom>
              <a:avLst/>
              <a:gdLst/>
              <a:ahLst/>
              <a:cxnLst/>
              <a:rect l="l" t="t" r="r" b="b"/>
              <a:pathLst>
                <a:path w="14" h="5"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98"/>
            <p:cNvSpPr/>
            <p:nvPr/>
          </p:nvSpPr>
          <p:spPr>
            <a:xfrm>
              <a:off x="2222597" y="2124039"/>
              <a:ext cx="584" cy="339"/>
            </a:xfrm>
            <a:custGeom>
              <a:avLst/>
              <a:gdLst/>
              <a:ahLst/>
              <a:cxnLst/>
              <a:rect l="l" t="t" r="r" b="b"/>
              <a:pathLst>
                <a:path w="43" h="25" extrusionOk="0">
                  <a:moveTo>
                    <a:pt x="1" y="0"/>
                  </a:moveTo>
                  <a:cubicBezTo>
                    <a:pt x="15" y="7"/>
                    <a:pt x="29" y="14"/>
                    <a:pt x="42" y="25"/>
                  </a:cubicBezTo>
                  <a:lnTo>
                    <a:pt x="42"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98"/>
            <p:cNvSpPr/>
            <p:nvPr/>
          </p:nvSpPr>
          <p:spPr>
            <a:xfrm>
              <a:off x="2254816" y="2135539"/>
              <a:ext cx="258" cy="204"/>
            </a:xfrm>
            <a:custGeom>
              <a:avLst/>
              <a:gdLst/>
              <a:ahLst/>
              <a:cxnLst/>
              <a:rect l="l" t="t" r="r" b="b"/>
              <a:pathLst>
                <a:path w="19" h="15" extrusionOk="0">
                  <a:moveTo>
                    <a:pt x="1" y="0"/>
                  </a:moveTo>
                  <a:cubicBezTo>
                    <a:pt x="8" y="4"/>
                    <a:pt x="15" y="11"/>
                    <a:pt x="18" y="14"/>
                  </a:cubicBezTo>
                  <a:cubicBezTo>
                    <a:pt x="15" y="11"/>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8"/>
            <p:cNvSpPr/>
            <p:nvPr/>
          </p:nvSpPr>
          <p:spPr>
            <a:xfrm>
              <a:off x="2249168" y="2134725"/>
              <a:ext cx="5621" cy="828"/>
            </a:xfrm>
            <a:custGeom>
              <a:avLst/>
              <a:gdLst/>
              <a:ahLst/>
              <a:cxnLst/>
              <a:rect l="l" t="t" r="r" b="b"/>
              <a:pathLst>
                <a:path w="414" h="61" extrusionOk="0">
                  <a:moveTo>
                    <a:pt x="0" y="1"/>
                  </a:moveTo>
                  <a:cubicBezTo>
                    <a:pt x="88" y="1"/>
                    <a:pt x="175" y="4"/>
                    <a:pt x="263" y="15"/>
                  </a:cubicBezTo>
                  <a:cubicBezTo>
                    <a:pt x="315" y="22"/>
                    <a:pt x="368" y="36"/>
                    <a:pt x="413" y="60"/>
                  </a:cubicBezTo>
                  <a:cubicBezTo>
                    <a:pt x="326" y="8"/>
                    <a:pt x="16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8"/>
            <p:cNvSpPr/>
            <p:nvPr/>
          </p:nvSpPr>
          <p:spPr>
            <a:xfrm>
              <a:off x="2245787" y="2130597"/>
              <a:ext cx="258" cy="394"/>
            </a:xfrm>
            <a:custGeom>
              <a:avLst/>
              <a:gdLst/>
              <a:ahLst/>
              <a:cxnLst/>
              <a:rect l="l" t="t" r="r" b="b"/>
              <a:pathLst>
                <a:path w="19" h="29" extrusionOk="0">
                  <a:moveTo>
                    <a:pt x="1" y="0"/>
                  </a:moveTo>
                  <a:cubicBezTo>
                    <a:pt x="8" y="7"/>
                    <a:pt x="15" y="18"/>
                    <a:pt x="18" y="28"/>
                  </a:cubicBezTo>
                  <a:cubicBezTo>
                    <a:pt x="15" y="18"/>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8"/>
            <p:cNvSpPr/>
            <p:nvPr/>
          </p:nvSpPr>
          <p:spPr>
            <a:xfrm>
              <a:off x="2255387" y="2136110"/>
              <a:ext cx="109" cy="109"/>
            </a:xfrm>
            <a:custGeom>
              <a:avLst/>
              <a:gdLst/>
              <a:ahLst/>
              <a:cxnLst/>
              <a:rect l="l" t="t" r="r" b="b"/>
              <a:pathLst>
                <a:path w="8" h="8" extrusionOk="0">
                  <a:moveTo>
                    <a:pt x="1" y="0"/>
                  </a:moveTo>
                  <a:cubicBezTo>
                    <a:pt x="4" y="0"/>
                    <a:pt x="8" y="4"/>
                    <a:pt x="8" y="7"/>
                  </a:cubicBezTo>
                  <a:cubicBezTo>
                    <a:pt x="8" y="4"/>
                    <a:pt x="4"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98"/>
            <p:cNvSpPr/>
            <p:nvPr/>
          </p:nvSpPr>
          <p:spPr>
            <a:xfrm>
              <a:off x="2255577" y="2136340"/>
              <a:ext cx="68" cy="204"/>
            </a:xfrm>
            <a:custGeom>
              <a:avLst/>
              <a:gdLst/>
              <a:ahLst/>
              <a:cxnLst/>
              <a:rect l="l" t="t" r="r" b="b"/>
              <a:pathLst>
                <a:path w="5" h="15" extrusionOk="0">
                  <a:moveTo>
                    <a:pt x="1" y="1"/>
                  </a:moveTo>
                  <a:cubicBezTo>
                    <a:pt x="1" y="4"/>
                    <a:pt x="4"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98"/>
            <p:cNvSpPr/>
            <p:nvPr/>
          </p:nvSpPr>
          <p:spPr>
            <a:xfrm>
              <a:off x="2253866" y="2114331"/>
              <a:ext cx="1154" cy="1684"/>
            </a:xfrm>
            <a:custGeom>
              <a:avLst/>
              <a:gdLst/>
              <a:ahLst/>
              <a:cxnLst/>
              <a:rect l="l" t="t" r="r" b="b"/>
              <a:pathLst>
                <a:path w="85" h="124" extrusionOk="0">
                  <a:moveTo>
                    <a:pt x="1" y="1"/>
                  </a:moveTo>
                  <a:cubicBezTo>
                    <a:pt x="8" y="53"/>
                    <a:pt x="36" y="99"/>
                    <a:pt x="85" y="123"/>
                  </a:cubicBezTo>
                  <a:cubicBezTo>
                    <a:pt x="36" y="99"/>
                    <a:pt x="8" y="5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8"/>
            <p:cNvSpPr/>
            <p:nvPr/>
          </p:nvSpPr>
          <p:spPr>
            <a:xfrm>
              <a:off x="2266710" y="2104216"/>
              <a:ext cx="204" cy="204"/>
            </a:xfrm>
            <a:custGeom>
              <a:avLst/>
              <a:gdLst/>
              <a:ahLst/>
              <a:cxnLst/>
              <a:rect l="l" t="t" r="r" b="b"/>
              <a:pathLst>
                <a:path w="15" h="15" extrusionOk="0">
                  <a:moveTo>
                    <a:pt x="14" y="0"/>
                  </a:moveTo>
                  <a:lnTo>
                    <a:pt x="14" y="0"/>
                  </a:lnTo>
                  <a:lnTo>
                    <a:pt x="0" y="14"/>
                  </a:ln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8"/>
            <p:cNvSpPr/>
            <p:nvPr/>
          </p:nvSpPr>
          <p:spPr>
            <a:xfrm>
              <a:off x="2254246" y="2120468"/>
              <a:ext cx="394" cy="3014"/>
            </a:xfrm>
            <a:custGeom>
              <a:avLst/>
              <a:gdLst/>
              <a:ahLst/>
              <a:cxnLst/>
              <a:rect l="l" t="t" r="r" b="b"/>
              <a:pathLst>
                <a:path w="29" h="222" extrusionOk="0">
                  <a:moveTo>
                    <a:pt x="1" y="221"/>
                  </a:moveTo>
                  <a:cubicBezTo>
                    <a:pt x="4" y="148"/>
                    <a:pt x="15" y="74"/>
                    <a:pt x="29" y="1"/>
                  </a:cubicBezTo>
                  <a:cubicBezTo>
                    <a:pt x="15" y="74"/>
                    <a:pt x="4" y="148"/>
                    <a:pt x="1" y="2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8"/>
            <p:cNvSpPr/>
            <p:nvPr/>
          </p:nvSpPr>
          <p:spPr>
            <a:xfrm>
              <a:off x="2223167" y="2124365"/>
              <a:ext cx="1724" cy="1819"/>
            </a:xfrm>
            <a:custGeom>
              <a:avLst/>
              <a:gdLst/>
              <a:ahLst/>
              <a:cxnLst/>
              <a:rect l="l" t="t" r="r" b="b"/>
              <a:pathLst>
                <a:path w="127" h="134" extrusionOk="0">
                  <a:moveTo>
                    <a:pt x="126" y="134"/>
                  </a:moveTo>
                  <a:cubicBezTo>
                    <a:pt x="95" y="81"/>
                    <a:pt x="49" y="36"/>
                    <a:pt x="0" y="1"/>
                  </a:cubicBezTo>
                  <a:lnTo>
                    <a:pt x="0" y="1"/>
                  </a:lnTo>
                  <a:cubicBezTo>
                    <a:pt x="49" y="36"/>
                    <a:pt x="95" y="81"/>
                    <a:pt x="126"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8"/>
            <p:cNvSpPr/>
            <p:nvPr/>
          </p:nvSpPr>
          <p:spPr>
            <a:xfrm>
              <a:off x="2232196" y="2130353"/>
              <a:ext cx="489" cy="543"/>
            </a:xfrm>
            <a:custGeom>
              <a:avLst/>
              <a:gdLst/>
              <a:ahLst/>
              <a:cxnLst/>
              <a:rect l="l" t="t" r="r" b="b"/>
              <a:pathLst>
                <a:path w="36" h="40" extrusionOk="0">
                  <a:moveTo>
                    <a:pt x="1" y="1"/>
                  </a:moveTo>
                  <a:lnTo>
                    <a:pt x="1" y="1"/>
                  </a:lnTo>
                  <a:cubicBezTo>
                    <a:pt x="18" y="32"/>
                    <a:pt x="32" y="39"/>
                    <a:pt x="36" y="39"/>
                  </a:cubicBezTo>
                  <a:cubicBezTo>
                    <a:pt x="36" y="39"/>
                    <a:pt x="18"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98"/>
            <p:cNvSpPr/>
            <p:nvPr/>
          </p:nvSpPr>
          <p:spPr>
            <a:xfrm>
              <a:off x="2255156" y="2135770"/>
              <a:ext cx="204" cy="204"/>
            </a:xfrm>
            <a:custGeom>
              <a:avLst/>
              <a:gdLst/>
              <a:ahLst/>
              <a:cxnLst/>
              <a:rect l="l" t="t" r="r" b="b"/>
              <a:pathLst>
                <a:path w="15" h="15" extrusionOk="0">
                  <a:moveTo>
                    <a:pt x="0" y="1"/>
                  </a:moveTo>
                  <a:cubicBezTo>
                    <a:pt x="4" y="4"/>
                    <a:pt x="11" y="11"/>
                    <a:pt x="14" y="15"/>
                  </a:cubicBezTo>
                  <a:cubicBezTo>
                    <a:pt x="11"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8"/>
            <p:cNvSpPr/>
            <p:nvPr/>
          </p:nvSpPr>
          <p:spPr>
            <a:xfrm>
              <a:off x="2245027" y="2130068"/>
              <a:ext cx="353" cy="163"/>
            </a:xfrm>
            <a:custGeom>
              <a:avLst/>
              <a:gdLst/>
              <a:ahLst/>
              <a:cxnLst/>
              <a:rect l="l" t="t" r="r" b="b"/>
              <a:pathLst>
                <a:path w="26" h="12" extrusionOk="0">
                  <a:moveTo>
                    <a:pt x="1" y="1"/>
                  </a:moveTo>
                  <a:cubicBezTo>
                    <a:pt x="8" y="1"/>
                    <a:pt x="18" y="4"/>
                    <a:pt x="25" y="11"/>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98"/>
            <p:cNvSpPr/>
            <p:nvPr/>
          </p:nvSpPr>
          <p:spPr>
            <a:xfrm>
              <a:off x="2221497" y="2123510"/>
              <a:ext cx="1208" cy="584"/>
            </a:xfrm>
            <a:custGeom>
              <a:avLst/>
              <a:gdLst/>
              <a:ahLst/>
              <a:cxnLst/>
              <a:rect l="l" t="t" r="r" b="b"/>
              <a:pathLst>
                <a:path w="89" h="43" extrusionOk="0">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98"/>
            <p:cNvSpPr/>
            <p:nvPr/>
          </p:nvSpPr>
          <p:spPr>
            <a:xfrm>
              <a:off x="2244552" y="2129973"/>
              <a:ext cx="448" cy="68"/>
            </a:xfrm>
            <a:custGeom>
              <a:avLst/>
              <a:gdLst/>
              <a:ahLst/>
              <a:cxnLst/>
              <a:rect l="l" t="t" r="r" b="b"/>
              <a:pathLst>
                <a:path w="33" h="5" extrusionOk="0">
                  <a:moveTo>
                    <a:pt x="1" y="1"/>
                  </a:moveTo>
                  <a:cubicBezTo>
                    <a:pt x="11" y="1"/>
                    <a:pt x="22" y="4"/>
                    <a:pt x="32" y="4"/>
                  </a:cubicBezTo>
                  <a:cubicBezTo>
                    <a:pt x="22" y="4"/>
                    <a:pt x="1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98"/>
            <p:cNvSpPr/>
            <p:nvPr/>
          </p:nvSpPr>
          <p:spPr>
            <a:xfrm>
              <a:off x="2244036" y="2130027"/>
              <a:ext cx="434" cy="54"/>
            </a:xfrm>
            <a:custGeom>
              <a:avLst/>
              <a:gdLst/>
              <a:ahLst/>
              <a:cxnLst/>
              <a:rect l="l" t="t" r="r" b="b"/>
              <a:pathLst>
                <a:path w="32" h="4" extrusionOk="0">
                  <a:moveTo>
                    <a:pt x="0" y="4"/>
                  </a:moveTo>
                  <a:cubicBezTo>
                    <a:pt x="11" y="0"/>
                    <a:pt x="21" y="0"/>
                    <a:pt x="32" y="0"/>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8"/>
            <p:cNvSpPr/>
            <p:nvPr/>
          </p:nvSpPr>
          <p:spPr>
            <a:xfrm>
              <a:off x="2255672" y="2136625"/>
              <a:ext cx="14" cy="353"/>
            </a:xfrm>
            <a:custGeom>
              <a:avLst/>
              <a:gdLst/>
              <a:ahLst/>
              <a:cxnLst/>
              <a:rect l="l" t="t" r="r" b="b"/>
              <a:pathLst>
                <a:path w="1" h="26" extrusionOk="0">
                  <a:moveTo>
                    <a:pt x="1" y="1"/>
                  </a:moveTo>
                  <a:cubicBezTo>
                    <a:pt x="1" y="8"/>
                    <a:pt x="1" y="18"/>
                    <a:pt x="1" y="25"/>
                  </a:cubicBezTo>
                  <a:cubicBezTo>
                    <a:pt x="1"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8"/>
            <p:cNvSpPr/>
            <p:nvPr/>
          </p:nvSpPr>
          <p:spPr>
            <a:xfrm>
              <a:off x="2245407" y="2130258"/>
              <a:ext cx="353" cy="258"/>
            </a:xfrm>
            <a:custGeom>
              <a:avLst/>
              <a:gdLst/>
              <a:ahLst/>
              <a:cxnLst/>
              <a:rect l="l" t="t" r="r" b="b"/>
              <a:pathLst>
                <a:path w="26" h="19" extrusionOk="0">
                  <a:moveTo>
                    <a:pt x="1" y="1"/>
                  </a:moveTo>
                  <a:cubicBezTo>
                    <a:pt x="11" y="4"/>
                    <a:pt x="18" y="11"/>
                    <a:pt x="25" y="18"/>
                  </a:cubicBezTo>
                  <a:cubicBezTo>
                    <a:pt x="18" y="11"/>
                    <a:pt x="1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98"/>
            <p:cNvSpPr/>
            <p:nvPr/>
          </p:nvSpPr>
          <p:spPr>
            <a:xfrm>
              <a:off x="2222638" y="2124039"/>
              <a:ext cx="543" cy="339"/>
            </a:xfrm>
            <a:custGeom>
              <a:avLst/>
              <a:gdLst/>
              <a:ahLst/>
              <a:cxnLst/>
              <a:rect l="l" t="t" r="r" b="b"/>
              <a:pathLst>
                <a:path w="40" h="25" extrusionOk="0">
                  <a:moveTo>
                    <a:pt x="1" y="0"/>
                  </a:moveTo>
                  <a:lnTo>
                    <a:pt x="1" y="0"/>
                  </a:lnTo>
                  <a:cubicBezTo>
                    <a:pt x="15" y="7"/>
                    <a:pt x="29" y="18"/>
                    <a:pt x="39" y="25"/>
                  </a:cubicBezTo>
                  <a:lnTo>
                    <a:pt x="39" y="25"/>
                  </a:lnTo>
                  <a:cubicBezTo>
                    <a:pt x="29" y="18"/>
                    <a:pt x="15"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98"/>
            <p:cNvSpPr/>
            <p:nvPr/>
          </p:nvSpPr>
          <p:spPr>
            <a:xfrm>
              <a:off x="2257057" y="2062194"/>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98"/>
            <p:cNvSpPr/>
            <p:nvPr/>
          </p:nvSpPr>
          <p:spPr>
            <a:xfrm>
              <a:off x="2256907" y="2061678"/>
              <a:ext cx="14" cy="149"/>
            </a:xfrm>
            <a:custGeom>
              <a:avLst/>
              <a:gdLst/>
              <a:ahLst/>
              <a:cxnLst/>
              <a:rect l="l" t="t" r="r" b="b"/>
              <a:pathLst>
                <a:path w="1" h="11" extrusionOk="0">
                  <a:moveTo>
                    <a:pt x="1" y="11"/>
                  </a:moveTo>
                  <a:lnTo>
                    <a:pt x="1" y="4"/>
                  </a:lnTo>
                  <a:cubicBezTo>
                    <a:pt x="1" y="0"/>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98"/>
            <p:cNvSpPr/>
            <p:nvPr/>
          </p:nvSpPr>
          <p:spPr>
            <a:xfrm>
              <a:off x="2215659" y="2008291"/>
              <a:ext cx="3802" cy="380"/>
            </a:xfrm>
            <a:custGeom>
              <a:avLst/>
              <a:gdLst/>
              <a:ahLst/>
              <a:cxnLst/>
              <a:rect l="l" t="t" r="r" b="b"/>
              <a:pathLst>
                <a:path w="280" h="28" extrusionOk="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98"/>
            <p:cNvSpPr/>
            <p:nvPr/>
          </p:nvSpPr>
          <p:spPr>
            <a:xfrm>
              <a:off x="2196121" y="2010572"/>
              <a:ext cx="15601" cy="3014"/>
            </a:xfrm>
            <a:custGeom>
              <a:avLst/>
              <a:gdLst/>
              <a:ahLst/>
              <a:cxnLst/>
              <a:rect l="l" t="t" r="r" b="b"/>
              <a:pathLst>
                <a:path w="1149" h="222" extrusionOk="0">
                  <a:moveTo>
                    <a:pt x="0" y="1"/>
                  </a:moveTo>
                  <a:lnTo>
                    <a:pt x="1135" y="221"/>
                  </a:lnTo>
                  <a:lnTo>
                    <a:pt x="1149" y="158"/>
                  </a:lnTo>
                  <a:lnTo>
                    <a:pt x="1135" y="2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98"/>
            <p:cNvSpPr/>
            <p:nvPr/>
          </p:nvSpPr>
          <p:spPr>
            <a:xfrm>
              <a:off x="2183955" y="201804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8"/>
            <p:cNvSpPr/>
            <p:nvPr/>
          </p:nvSpPr>
          <p:spPr>
            <a:xfrm>
              <a:off x="2183806" y="2016845"/>
              <a:ext cx="68" cy="258"/>
            </a:xfrm>
            <a:custGeom>
              <a:avLst/>
              <a:gdLst/>
              <a:ahLst/>
              <a:cxnLst/>
              <a:rect l="l" t="t" r="r" b="b"/>
              <a:pathLst>
                <a:path w="5" h="19" extrusionOk="0">
                  <a:moveTo>
                    <a:pt x="4" y="18"/>
                  </a:moveTo>
                  <a:cubicBezTo>
                    <a:pt x="4" y="11"/>
                    <a:pt x="4" y="4"/>
                    <a:pt x="1" y="1"/>
                  </a:cubicBezTo>
                  <a:cubicBezTo>
                    <a:pt x="4" y="4"/>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8"/>
            <p:cNvSpPr/>
            <p:nvPr/>
          </p:nvSpPr>
          <p:spPr>
            <a:xfrm>
              <a:off x="2183901" y="2017469"/>
              <a:ext cx="68" cy="244"/>
            </a:xfrm>
            <a:custGeom>
              <a:avLst/>
              <a:gdLst/>
              <a:ahLst/>
              <a:cxnLst/>
              <a:rect l="l" t="t" r="r" b="b"/>
              <a:pathLst>
                <a:path w="5" h="18" extrusionOk="0">
                  <a:moveTo>
                    <a:pt x="4" y="0"/>
                  </a:moveTo>
                  <a:cubicBezTo>
                    <a:pt x="1" y="4"/>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98"/>
            <p:cNvSpPr/>
            <p:nvPr/>
          </p:nvSpPr>
          <p:spPr>
            <a:xfrm>
              <a:off x="2183955" y="201865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98"/>
            <p:cNvSpPr/>
            <p:nvPr/>
          </p:nvSpPr>
          <p:spPr>
            <a:xfrm>
              <a:off x="2139218" y="20815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8"/>
            <p:cNvSpPr/>
            <p:nvPr/>
          </p:nvSpPr>
          <p:spPr>
            <a:xfrm>
              <a:off x="2144404" y="207850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8"/>
            <p:cNvSpPr/>
            <p:nvPr/>
          </p:nvSpPr>
          <p:spPr>
            <a:xfrm>
              <a:off x="2143644" y="2078785"/>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98"/>
            <p:cNvSpPr/>
            <p:nvPr/>
          </p:nvSpPr>
          <p:spPr>
            <a:xfrm>
              <a:off x="2182910" y="2023783"/>
              <a:ext cx="149" cy="299"/>
            </a:xfrm>
            <a:custGeom>
              <a:avLst/>
              <a:gdLst/>
              <a:ahLst/>
              <a:cxnLst/>
              <a:rect l="l" t="t" r="r" b="b"/>
              <a:pathLst>
                <a:path w="11" h="22" extrusionOk="0">
                  <a:moveTo>
                    <a:pt x="0" y="22"/>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98"/>
            <p:cNvSpPr/>
            <p:nvPr/>
          </p:nvSpPr>
          <p:spPr>
            <a:xfrm>
              <a:off x="2143929" y="2078690"/>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98"/>
            <p:cNvSpPr/>
            <p:nvPr/>
          </p:nvSpPr>
          <p:spPr>
            <a:xfrm>
              <a:off x="2182720" y="2024163"/>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98"/>
            <p:cNvSpPr/>
            <p:nvPr/>
          </p:nvSpPr>
          <p:spPr>
            <a:xfrm>
              <a:off x="2183765" y="2020932"/>
              <a:ext cx="54" cy="299"/>
            </a:xfrm>
            <a:custGeom>
              <a:avLst/>
              <a:gdLst/>
              <a:ahLst/>
              <a:cxnLst/>
              <a:rect l="l" t="t" r="r" b="b"/>
              <a:pathLst>
                <a:path w="4" h="22" extrusionOk="0">
                  <a:moveTo>
                    <a:pt x="0" y="22"/>
                  </a:moveTo>
                  <a:cubicBezTo>
                    <a:pt x="0" y="15"/>
                    <a:pt x="4" y="8"/>
                    <a:pt x="4" y="1"/>
                  </a:cubicBezTo>
                  <a:cubicBezTo>
                    <a:pt x="4"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8"/>
            <p:cNvSpPr/>
            <p:nvPr/>
          </p:nvSpPr>
          <p:spPr>
            <a:xfrm>
              <a:off x="2144839" y="2078405"/>
              <a:ext cx="774" cy="489"/>
            </a:xfrm>
            <a:custGeom>
              <a:avLst/>
              <a:gdLst/>
              <a:ahLst/>
              <a:cxnLst/>
              <a:rect l="l" t="t" r="r" b="b"/>
              <a:pathLst>
                <a:path w="57" h="36" extrusionOk="0">
                  <a:moveTo>
                    <a:pt x="0" y="0"/>
                  </a:moveTo>
                  <a:cubicBezTo>
                    <a:pt x="21" y="11"/>
                    <a:pt x="39" y="21"/>
                    <a:pt x="56" y="35"/>
                  </a:cubicBezTo>
                  <a:cubicBezTo>
                    <a:pt x="39" y="21"/>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8"/>
            <p:cNvSpPr/>
            <p:nvPr/>
          </p:nvSpPr>
          <p:spPr>
            <a:xfrm>
              <a:off x="2183670" y="2021461"/>
              <a:ext cx="54" cy="299"/>
            </a:xfrm>
            <a:custGeom>
              <a:avLst/>
              <a:gdLst/>
              <a:ahLst/>
              <a:cxnLst/>
              <a:rect l="l" t="t" r="r" b="b"/>
              <a:pathLst>
                <a:path w="4" h="22" extrusionOk="0">
                  <a:moveTo>
                    <a:pt x="0" y="21"/>
                  </a:moveTo>
                  <a:cubicBezTo>
                    <a:pt x="0" y="14"/>
                    <a:pt x="4" y="7"/>
                    <a:pt x="4" y="0"/>
                  </a:cubicBezTo>
                  <a:cubicBezTo>
                    <a:pt x="4"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98"/>
            <p:cNvSpPr/>
            <p:nvPr/>
          </p:nvSpPr>
          <p:spPr>
            <a:xfrm>
              <a:off x="2143359" y="2078975"/>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98"/>
            <p:cNvSpPr/>
            <p:nvPr/>
          </p:nvSpPr>
          <p:spPr>
            <a:xfrm>
              <a:off x="2183236" y="2022928"/>
              <a:ext cx="109" cy="299"/>
            </a:xfrm>
            <a:custGeom>
              <a:avLst/>
              <a:gdLst/>
              <a:ahLst/>
              <a:cxnLst/>
              <a:rect l="l" t="t" r="r" b="b"/>
              <a:pathLst>
                <a:path w="8" h="22" extrusionOk="0">
                  <a:moveTo>
                    <a:pt x="1" y="22"/>
                  </a:moveTo>
                  <a:cubicBezTo>
                    <a:pt x="4" y="15"/>
                    <a:pt x="8" y="8"/>
                    <a:pt x="8" y="1"/>
                  </a:cubicBezTo>
                  <a:cubicBezTo>
                    <a:pt x="8" y="8"/>
                    <a:pt x="4"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98"/>
            <p:cNvSpPr/>
            <p:nvPr/>
          </p:nvSpPr>
          <p:spPr>
            <a:xfrm>
              <a:off x="2142979" y="2079111"/>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98"/>
            <p:cNvSpPr/>
            <p:nvPr/>
          </p:nvSpPr>
          <p:spPr>
            <a:xfrm>
              <a:off x="2183521" y="2021977"/>
              <a:ext cx="109" cy="299"/>
            </a:xfrm>
            <a:custGeom>
              <a:avLst/>
              <a:gdLst/>
              <a:ahLst/>
              <a:cxnLst/>
              <a:rect l="l" t="t" r="r" b="b"/>
              <a:pathLst>
                <a:path w="8" h="22" extrusionOk="0">
                  <a:moveTo>
                    <a:pt x="8" y="1"/>
                  </a:moveTo>
                  <a:cubicBezTo>
                    <a:pt x="4" y="8"/>
                    <a:pt x="1" y="15"/>
                    <a:pt x="1" y="22"/>
                  </a:cubicBezTo>
                  <a:cubicBezTo>
                    <a:pt x="4" y="15"/>
                    <a:pt x="4"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8"/>
            <p:cNvSpPr/>
            <p:nvPr/>
          </p:nvSpPr>
          <p:spPr>
            <a:xfrm>
              <a:off x="2183385" y="2022452"/>
              <a:ext cx="109" cy="299"/>
            </a:xfrm>
            <a:custGeom>
              <a:avLst/>
              <a:gdLst/>
              <a:ahLst/>
              <a:cxnLst/>
              <a:rect l="l" t="t" r="r" b="b"/>
              <a:pathLst>
                <a:path w="8" h="22" extrusionOk="0">
                  <a:moveTo>
                    <a:pt x="0" y="22"/>
                  </a:moveTo>
                  <a:cubicBezTo>
                    <a:pt x="4" y="15"/>
                    <a:pt x="7" y="8"/>
                    <a:pt x="7"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8"/>
            <p:cNvSpPr/>
            <p:nvPr/>
          </p:nvSpPr>
          <p:spPr>
            <a:xfrm>
              <a:off x="2183100" y="2023362"/>
              <a:ext cx="109" cy="299"/>
            </a:xfrm>
            <a:custGeom>
              <a:avLst/>
              <a:gdLst/>
              <a:ahLst/>
              <a:cxnLst/>
              <a:rect l="l" t="t" r="r" b="b"/>
              <a:pathLst>
                <a:path w="8" h="22" extrusionOk="0">
                  <a:moveTo>
                    <a:pt x="0" y="21"/>
                  </a:moveTo>
                  <a:cubicBezTo>
                    <a:pt x="4" y="14"/>
                    <a:pt x="4" y="7"/>
                    <a:pt x="7" y="0"/>
                  </a:cubicBezTo>
                  <a:cubicBezTo>
                    <a:pt x="4" y="7"/>
                    <a:pt x="4"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8"/>
            <p:cNvSpPr/>
            <p:nvPr/>
          </p:nvSpPr>
          <p:spPr>
            <a:xfrm>
              <a:off x="2139462" y="2081107"/>
              <a:ext cx="394" cy="299"/>
            </a:xfrm>
            <a:custGeom>
              <a:avLst/>
              <a:gdLst/>
              <a:ahLst/>
              <a:cxnLst/>
              <a:rect l="l" t="t" r="r" b="b"/>
              <a:pathLst>
                <a:path w="29" h="22" extrusionOk="0">
                  <a:moveTo>
                    <a:pt x="0" y="22"/>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8"/>
            <p:cNvSpPr/>
            <p:nvPr/>
          </p:nvSpPr>
          <p:spPr>
            <a:xfrm>
              <a:off x="2140127" y="2080727"/>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98"/>
            <p:cNvSpPr/>
            <p:nvPr/>
          </p:nvSpPr>
          <p:spPr>
            <a:xfrm>
              <a:off x="2140697" y="2080401"/>
              <a:ext cx="299" cy="204"/>
            </a:xfrm>
            <a:custGeom>
              <a:avLst/>
              <a:gdLst/>
              <a:ahLst/>
              <a:cxnLst/>
              <a:rect l="l" t="t" r="r" b="b"/>
              <a:pathLst>
                <a:path w="22" h="15" extrusionOk="0">
                  <a:moveTo>
                    <a:pt x="0" y="1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98"/>
            <p:cNvSpPr/>
            <p:nvPr/>
          </p:nvSpPr>
          <p:spPr>
            <a:xfrm>
              <a:off x="2183860" y="2020361"/>
              <a:ext cx="14" cy="299"/>
            </a:xfrm>
            <a:custGeom>
              <a:avLst/>
              <a:gdLst/>
              <a:ahLst/>
              <a:cxnLst/>
              <a:rect l="l" t="t" r="r" b="b"/>
              <a:pathLst>
                <a:path w="1" h="22" extrusionOk="0">
                  <a:moveTo>
                    <a:pt x="0" y="22"/>
                  </a:moveTo>
                  <a:cubicBezTo>
                    <a:pt x="0" y="15"/>
                    <a:pt x="0" y="8"/>
                    <a:pt x="0" y="1"/>
                  </a:cubicBezTo>
                  <a:cubicBezTo>
                    <a:pt x="0"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98"/>
            <p:cNvSpPr/>
            <p:nvPr/>
          </p:nvSpPr>
          <p:spPr>
            <a:xfrm>
              <a:off x="2141213" y="2080062"/>
              <a:ext cx="299" cy="204"/>
            </a:xfrm>
            <a:custGeom>
              <a:avLst/>
              <a:gdLst/>
              <a:ahLst/>
              <a:cxnLst/>
              <a:rect l="l" t="t" r="r" b="b"/>
              <a:pathLst>
                <a:path w="22" h="15" extrusionOk="0">
                  <a:moveTo>
                    <a:pt x="1" y="15"/>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8"/>
            <p:cNvSpPr/>
            <p:nvPr/>
          </p:nvSpPr>
          <p:spPr>
            <a:xfrm>
              <a:off x="2183955" y="2019275"/>
              <a:ext cx="14" cy="299"/>
            </a:xfrm>
            <a:custGeom>
              <a:avLst/>
              <a:gdLst/>
              <a:ahLst/>
              <a:cxnLst/>
              <a:rect l="l" t="t" r="r" b="b"/>
              <a:pathLst>
                <a:path w="1" h="22" extrusionOk="0">
                  <a:moveTo>
                    <a:pt x="0" y="21"/>
                  </a:moveTo>
                  <a:lnTo>
                    <a:pt x="0" y="0"/>
                  </a:lnTo>
                  <a:cubicBezTo>
                    <a:pt x="0" y="4"/>
                    <a:pt x="0" y="11"/>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8"/>
            <p:cNvSpPr/>
            <p:nvPr/>
          </p:nvSpPr>
          <p:spPr>
            <a:xfrm>
              <a:off x="2141743" y="2079777"/>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8"/>
            <p:cNvSpPr/>
            <p:nvPr/>
          </p:nvSpPr>
          <p:spPr>
            <a:xfrm>
              <a:off x="2144214" y="2078595"/>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98"/>
            <p:cNvSpPr/>
            <p:nvPr/>
          </p:nvSpPr>
          <p:spPr>
            <a:xfrm>
              <a:off x="2142164" y="2079546"/>
              <a:ext cx="258" cy="149"/>
            </a:xfrm>
            <a:custGeom>
              <a:avLst/>
              <a:gdLst/>
              <a:ahLst/>
              <a:cxnLst/>
              <a:rect l="l" t="t" r="r" b="b"/>
              <a:pathLst>
                <a:path w="19" h="11" extrusionOk="0">
                  <a:moveTo>
                    <a:pt x="1"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98"/>
            <p:cNvSpPr/>
            <p:nvPr/>
          </p:nvSpPr>
          <p:spPr>
            <a:xfrm>
              <a:off x="2142598" y="2079301"/>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98"/>
            <p:cNvSpPr/>
            <p:nvPr/>
          </p:nvSpPr>
          <p:spPr>
            <a:xfrm>
              <a:off x="2144594" y="2078500"/>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8"/>
            <p:cNvSpPr/>
            <p:nvPr/>
          </p:nvSpPr>
          <p:spPr>
            <a:xfrm>
              <a:off x="2144744" y="2078446"/>
              <a:ext cx="95" cy="14"/>
            </a:xfrm>
            <a:custGeom>
              <a:avLst/>
              <a:gdLst/>
              <a:ahLst/>
              <a:cxnLst/>
              <a:rect l="l" t="t" r="r" b="b"/>
              <a:pathLst>
                <a:path w="7"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8"/>
            <p:cNvSpPr/>
            <p:nvPr/>
          </p:nvSpPr>
          <p:spPr>
            <a:xfrm>
              <a:off x="2183901" y="2019845"/>
              <a:ext cx="14" cy="244"/>
            </a:xfrm>
            <a:custGeom>
              <a:avLst/>
              <a:gdLst/>
              <a:ahLst/>
              <a:cxnLst/>
              <a:rect l="l" t="t" r="r" b="b"/>
              <a:pathLst>
                <a:path w="1" h="18" extrusionOk="0">
                  <a:moveTo>
                    <a:pt x="1" y="18"/>
                  </a:moveTo>
                  <a:lnTo>
                    <a:pt x="1" y="0"/>
                  </a:lnTo>
                  <a:cubicBezTo>
                    <a:pt x="1" y="7"/>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98"/>
            <p:cNvSpPr/>
            <p:nvPr/>
          </p:nvSpPr>
          <p:spPr>
            <a:xfrm>
              <a:off x="2246887" y="2005399"/>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98"/>
            <p:cNvSpPr/>
            <p:nvPr/>
          </p:nvSpPr>
          <p:spPr>
            <a:xfrm>
              <a:off x="2263194" y="20098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98"/>
            <p:cNvSpPr/>
            <p:nvPr/>
          </p:nvSpPr>
          <p:spPr>
            <a:xfrm>
              <a:off x="2260818" y="2010572"/>
              <a:ext cx="299" cy="258"/>
            </a:xfrm>
            <a:custGeom>
              <a:avLst/>
              <a:gdLst/>
              <a:ahLst/>
              <a:cxnLst/>
              <a:rect l="l" t="t" r="r" b="b"/>
              <a:pathLst>
                <a:path w="22" h="19" extrusionOk="0">
                  <a:moveTo>
                    <a:pt x="0" y="18"/>
                  </a:moveTo>
                  <a:lnTo>
                    <a:pt x="0" y="18"/>
                  </a:lnTo>
                  <a:lnTo>
                    <a:pt x="21" y="1"/>
                  </a:ln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98"/>
            <p:cNvSpPr/>
            <p:nvPr/>
          </p:nvSpPr>
          <p:spPr>
            <a:xfrm>
              <a:off x="2266235" y="201209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98"/>
            <p:cNvSpPr/>
            <p:nvPr/>
          </p:nvSpPr>
          <p:spPr>
            <a:xfrm>
              <a:off x="2265665" y="2011617"/>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98"/>
            <p:cNvSpPr/>
            <p:nvPr/>
          </p:nvSpPr>
          <p:spPr>
            <a:xfrm>
              <a:off x="2265190" y="2011197"/>
              <a:ext cx="339" cy="339"/>
            </a:xfrm>
            <a:custGeom>
              <a:avLst/>
              <a:gdLst/>
              <a:ahLst/>
              <a:cxnLst/>
              <a:rect l="l" t="t" r="r" b="b"/>
              <a:pathLst>
                <a:path w="25" h="25" extrusionOk="0">
                  <a:moveTo>
                    <a:pt x="25"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98"/>
            <p:cNvSpPr/>
            <p:nvPr/>
          </p:nvSpPr>
          <p:spPr>
            <a:xfrm>
              <a:off x="2246643" y="2005155"/>
              <a:ext cx="68" cy="68"/>
            </a:xfrm>
            <a:custGeom>
              <a:avLst/>
              <a:gdLst/>
              <a:ahLst/>
              <a:cxnLst/>
              <a:rect l="l" t="t" r="r" b="b"/>
              <a:pathLst>
                <a:path w="5" h="5" extrusionOk="0">
                  <a:moveTo>
                    <a:pt x="1" y="1"/>
                  </a:moveTo>
                  <a:lnTo>
                    <a:pt x="4"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98"/>
            <p:cNvSpPr/>
            <p:nvPr/>
          </p:nvSpPr>
          <p:spPr>
            <a:xfrm>
              <a:off x="2263995" y="2010287"/>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8"/>
            <p:cNvSpPr/>
            <p:nvPr/>
          </p:nvSpPr>
          <p:spPr>
            <a:xfrm>
              <a:off x="2266805" y="2012527"/>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8"/>
            <p:cNvSpPr/>
            <p:nvPr/>
          </p:nvSpPr>
          <p:spPr>
            <a:xfrm>
              <a:off x="2263710" y="2010056"/>
              <a:ext cx="258" cy="149"/>
            </a:xfrm>
            <a:custGeom>
              <a:avLst/>
              <a:gdLst/>
              <a:ahLst/>
              <a:cxnLst/>
              <a:rect l="l" t="t" r="r" b="b"/>
              <a:pathLst>
                <a:path w="19"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98"/>
            <p:cNvSpPr/>
            <p:nvPr/>
          </p:nvSpPr>
          <p:spPr>
            <a:xfrm>
              <a:off x="2261429" y="201034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98"/>
            <p:cNvSpPr/>
            <p:nvPr/>
          </p:nvSpPr>
          <p:spPr>
            <a:xfrm>
              <a:off x="2264334" y="2010531"/>
              <a:ext cx="299" cy="244"/>
            </a:xfrm>
            <a:custGeom>
              <a:avLst/>
              <a:gdLst/>
              <a:ahLst/>
              <a:cxnLst/>
              <a:rect l="l" t="t" r="r" b="b"/>
              <a:pathLst>
                <a:path w="22" h="18" extrusionOk="0">
                  <a:moveTo>
                    <a:pt x="21"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98"/>
            <p:cNvSpPr/>
            <p:nvPr/>
          </p:nvSpPr>
          <p:spPr>
            <a:xfrm>
              <a:off x="2264714" y="2010857"/>
              <a:ext cx="339" cy="258"/>
            </a:xfrm>
            <a:custGeom>
              <a:avLst/>
              <a:gdLst/>
              <a:ahLst/>
              <a:cxnLst/>
              <a:rect l="l" t="t" r="r" b="b"/>
              <a:pathLst>
                <a:path w="25" h="19" extrusionOk="0">
                  <a:moveTo>
                    <a:pt x="25"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98"/>
            <p:cNvSpPr/>
            <p:nvPr/>
          </p:nvSpPr>
          <p:spPr>
            <a:xfrm>
              <a:off x="2263479" y="2009907"/>
              <a:ext cx="204" cy="163"/>
            </a:xfrm>
            <a:custGeom>
              <a:avLst/>
              <a:gdLst/>
              <a:ahLst/>
              <a:cxnLst/>
              <a:rect l="l" t="t" r="r" b="b"/>
              <a:pathLst>
                <a:path w="15" h="12" extrusionOk="0">
                  <a:moveTo>
                    <a:pt x="1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98"/>
            <p:cNvSpPr/>
            <p:nvPr/>
          </p:nvSpPr>
          <p:spPr>
            <a:xfrm>
              <a:off x="2262528" y="2009866"/>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8"/>
            <p:cNvSpPr/>
            <p:nvPr/>
          </p:nvSpPr>
          <p:spPr>
            <a:xfrm>
              <a:off x="2262814" y="200981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8"/>
            <p:cNvSpPr/>
            <p:nvPr/>
          </p:nvSpPr>
          <p:spPr>
            <a:xfrm>
              <a:off x="2268706" y="2014143"/>
              <a:ext cx="394" cy="339"/>
            </a:xfrm>
            <a:custGeom>
              <a:avLst/>
              <a:gdLst/>
              <a:ahLst/>
              <a:cxnLst/>
              <a:rect l="l" t="t" r="r" b="b"/>
              <a:pathLst>
                <a:path w="29" h="25" extrusionOk="0">
                  <a:moveTo>
                    <a:pt x="28"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98"/>
            <p:cNvSpPr/>
            <p:nvPr/>
          </p:nvSpPr>
          <p:spPr>
            <a:xfrm>
              <a:off x="2251069" y="2010341"/>
              <a:ext cx="3001" cy="964"/>
            </a:xfrm>
            <a:custGeom>
              <a:avLst/>
              <a:gdLst/>
              <a:ahLst/>
              <a:cxnLst/>
              <a:rect l="l" t="t" r="r" b="b"/>
              <a:pathLst>
                <a:path w="221" h="71" extrusionOk="0">
                  <a:moveTo>
                    <a:pt x="221" y="70"/>
                  </a:moveTo>
                  <a:cubicBezTo>
                    <a:pt x="144" y="67"/>
                    <a:pt x="67" y="42"/>
                    <a:pt x="0" y="0"/>
                  </a:cubicBezTo>
                  <a:cubicBezTo>
                    <a:pt x="67" y="42"/>
                    <a:pt x="144" y="67"/>
                    <a:pt x="22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98"/>
            <p:cNvSpPr/>
            <p:nvPr/>
          </p:nvSpPr>
          <p:spPr>
            <a:xfrm>
              <a:off x="2268041" y="201361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8"/>
            <p:cNvSpPr/>
            <p:nvPr/>
          </p:nvSpPr>
          <p:spPr>
            <a:xfrm>
              <a:off x="2271367" y="2016560"/>
              <a:ext cx="149" cy="109"/>
            </a:xfrm>
            <a:custGeom>
              <a:avLst/>
              <a:gdLst/>
              <a:ahLst/>
              <a:cxnLst/>
              <a:rect l="l" t="t" r="r" b="b"/>
              <a:pathLst>
                <a:path w="11" h="8" extrusionOk="0">
                  <a:moveTo>
                    <a:pt x="0" y="1"/>
                  </a:moveTo>
                  <a:lnTo>
                    <a:pt x="11" y="8"/>
                  </a:ln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8"/>
            <p:cNvSpPr/>
            <p:nvPr/>
          </p:nvSpPr>
          <p:spPr>
            <a:xfrm>
              <a:off x="2269371" y="2014754"/>
              <a:ext cx="339" cy="299"/>
            </a:xfrm>
            <a:custGeom>
              <a:avLst/>
              <a:gdLst/>
              <a:ahLst/>
              <a:cxnLst/>
              <a:rect l="l" t="t" r="r" b="b"/>
              <a:pathLst>
                <a:path w="25" h="22" extrusionOk="0">
                  <a:moveTo>
                    <a:pt x="25"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98"/>
            <p:cNvSpPr/>
            <p:nvPr/>
          </p:nvSpPr>
          <p:spPr>
            <a:xfrm>
              <a:off x="2270743" y="2015949"/>
              <a:ext cx="353" cy="299"/>
            </a:xfrm>
            <a:custGeom>
              <a:avLst/>
              <a:gdLst/>
              <a:ahLst/>
              <a:cxnLst/>
              <a:rect l="l" t="t" r="r" b="b"/>
              <a:pathLst>
                <a:path w="26" h="22" extrusionOk="0">
                  <a:moveTo>
                    <a:pt x="25"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98"/>
            <p:cNvSpPr/>
            <p:nvPr/>
          </p:nvSpPr>
          <p:spPr>
            <a:xfrm>
              <a:off x="2270037" y="2015324"/>
              <a:ext cx="339" cy="353"/>
            </a:xfrm>
            <a:custGeom>
              <a:avLst/>
              <a:gdLst/>
              <a:ahLst/>
              <a:cxnLst/>
              <a:rect l="l" t="t" r="r" b="b"/>
              <a:pathLst>
                <a:path w="25" h="26" extrusionOk="0">
                  <a:moveTo>
                    <a:pt x="25"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8"/>
            <p:cNvSpPr/>
            <p:nvPr/>
          </p:nvSpPr>
          <p:spPr>
            <a:xfrm>
              <a:off x="2247172" y="2005684"/>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8"/>
            <p:cNvSpPr/>
            <p:nvPr/>
          </p:nvSpPr>
          <p:spPr>
            <a:xfrm>
              <a:off x="2267416" y="2013043"/>
              <a:ext cx="394" cy="353"/>
            </a:xfrm>
            <a:custGeom>
              <a:avLst/>
              <a:gdLst/>
              <a:ahLst/>
              <a:cxnLst/>
              <a:rect l="l" t="t" r="r" b="b"/>
              <a:pathLst>
                <a:path w="29" h="26" extrusionOk="0">
                  <a:moveTo>
                    <a:pt x="2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98"/>
            <p:cNvSpPr/>
            <p:nvPr/>
          </p:nvSpPr>
          <p:spPr>
            <a:xfrm>
              <a:off x="2247362" y="2005915"/>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98"/>
            <p:cNvSpPr/>
            <p:nvPr/>
          </p:nvSpPr>
          <p:spPr>
            <a:xfrm>
              <a:off x="2271028" y="2020511"/>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98"/>
            <p:cNvSpPr/>
            <p:nvPr/>
          </p:nvSpPr>
          <p:spPr>
            <a:xfrm>
              <a:off x="2271367" y="2016655"/>
              <a:ext cx="149" cy="1059"/>
            </a:xfrm>
            <a:custGeom>
              <a:avLst/>
              <a:gdLst/>
              <a:ahLst/>
              <a:cxnLst/>
              <a:rect l="l" t="t" r="r" b="b"/>
              <a:pathLst>
                <a:path w="11" h="78" extrusionOk="0">
                  <a:moveTo>
                    <a:pt x="11" y="1"/>
                  </a:moveTo>
                  <a:lnTo>
                    <a:pt x="11" y="1"/>
                  </a:lnTo>
                  <a:cubicBezTo>
                    <a:pt x="7" y="18"/>
                    <a:pt x="4" y="43"/>
                    <a:pt x="0" y="78"/>
                  </a:cubicBezTo>
                  <a:cubicBezTo>
                    <a:pt x="4" y="46"/>
                    <a:pt x="7"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8"/>
            <p:cNvSpPr/>
            <p:nvPr/>
          </p:nvSpPr>
          <p:spPr>
            <a:xfrm>
              <a:off x="2270987" y="2020986"/>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98"/>
            <p:cNvSpPr/>
            <p:nvPr/>
          </p:nvSpPr>
          <p:spPr>
            <a:xfrm>
              <a:off x="2271082" y="201998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98"/>
            <p:cNvSpPr/>
            <p:nvPr/>
          </p:nvSpPr>
          <p:spPr>
            <a:xfrm>
              <a:off x="2271313" y="2017890"/>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98"/>
            <p:cNvSpPr/>
            <p:nvPr/>
          </p:nvSpPr>
          <p:spPr>
            <a:xfrm>
              <a:off x="2270933" y="202146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8"/>
            <p:cNvSpPr/>
            <p:nvPr/>
          </p:nvSpPr>
          <p:spPr>
            <a:xfrm>
              <a:off x="2261143" y="2049037"/>
              <a:ext cx="1018" cy="3992"/>
            </a:xfrm>
            <a:custGeom>
              <a:avLst/>
              <a:gdLst/>
              <a:ahLst/>
              <a:cxnLst/>
              <a:rect l="l" t="t" r="r" b="b"/>
              <a:pathLst>
                <a:path w="75" h="294" extrusionOk="0">
                  <a:moveTo>
                    <a:pt x="74" y="0"/>
                  </a:moveTo>
                  <a:cubicBezTo>
                    <a:pt x="67" y="137"/>
                    <a:pt x="39" y="241"/>
                    <a:pt x="1" y="294"/>
                  </a:cubicBezTo>
                  <a:cubicBezTo>
                    <a:pt x="43" y="241"/>
                    <a:pt x="67" y="137"/>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8"/>
            <p:cNvSpPr/>
            <p:nvPr/>
          </p:nvSpPr>
          <p:spPr>
            <a:xfrm>
              <a:off x="2271272" y="2018325"/>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98"/>
            <p:cNvSpPr/>
            <p:nvPr/>
          </p:nvSpPr>
          <p:spPr>
            <a:xfrm>
              <a:off x="2271123" y="2019370"/>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98"/>
            <p:cNvSpPr/>
            <p:nvPr/>
          </p:nvSpPr>
          <p:spPr>
            <a:xfrm>
              <a:off x="2270892" y="2021936"/>
              <a:ext cx="14" cy="149"/>
            </a:xfrm>
            <a:custGeom>
              <a:avLst/>
              <a:gdLst/>
              <a:ahLst/>
              <a:cxnLst/>
              <a:rect l="l" t="t" r="r" b="b"/>
              <a:pathLst>
                <a:path w="1" h="11" extrusionOk="0">
                  <a:moveTo>
                    <a:pt x="0"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98"/>
            <p:cNvSpPr/>
            <p:nvPr/>
          </p:nvSpPr>
          <p:spPr>
            <a:xfrm>
              <a:off x="2271177" y="2018800"/>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98"/>
            <p:cNvSpPr/>
            <p:nvPr/>
          </p:nvSpPr>
          <p:spPr>
            <a:xfrm>
              <a:off x="2270892" y="2022357"/>
              <a:ext cx="14" cy="163"/>
            </a:xfrm>
            <a:custGeom>
              <a:avLst/>
              <a:gdLst/>
              <a:ahLst/>
              <a:cxnLst/>
              <a:rect l="l" t="t" r="r" b="b"/>
              <a:pathLst>
                <a:path w="1" h="12" extrusionOk="0">
                  <a:moveTo>
                    <a:pt x="0" y="11"/>
                  </a:moveTo>
                  <a:lnTo>
                    <a:pt x="0" y="1"/>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98"/>
            <p:cNvSpPr/>
            <p:nvPr/>
          </p:nvSpPr>
          <p:spPr>
            <a:xfrm>
              <a:off x="2260668" y="2062248"/>
              <a:ext cx="9192" cy="13265"/>
            </a:xfrm>
            <a:custGeom>
              <a:avLst/>
              <a:gdLst/>
              <a:ahLst/>
              <a:cxnLst/>
              <a:rect l="l" t="t" r="r" b="b"/>
              <a:pathLst>
                <a:path w="677" h="977" extrusionOk="0">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98"/>
            <p:cNvSpPr/>
            <p:nvPr/>
          </p:nvSpPr>
          <p:spPr>
            <a:xfrm>
              <a:off x="2266140" y="2062628"/>
              <a:ext cx="109" cy="204"/>
            </a:xfrm>
            <a:custGeom>
              <a:avLst/>
              <a:gdLst/>
              <a:ahLst/>
              <a:cxnLst/>
              <a:rect l="l" t="t" r="r" b="b"/>
              <a:pathLst>
                <a:path w="8" h="15" extrusionOk="0">
                  <a:moveTo>
                    <a:pt x="7" y="0"/>
                  </a:moveTo>
                  <a:lnTo>
                    <a:pt x="7" y="0"/>
                  </a:lnTo>
                  <a:cubicBezTo>
                    <a:pt x="4" y="4"/>
                    <a:pt x="0" y="7"/>
                    <a:pt x="0" y="14"/>
                  </a:cubicBezTo>
                  <a:cubicBezTo>
                    <a:pt x="4" y="7"/>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98"/>
            <p:cNvSpPr/>
            <p:nvPr/>
          </p:nvSpPr>
          <p:spPr>
            <a:xfrm>
              <a:off x="2263044" y="206462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98"/>
            <p:cNvSpPr/>
            <p:nvPr/>
          </p:nvSpPr>
          <p:spPr>
            <a:xfrm>
              <a:off x="2265515" y="2063388"/>
              <a:ext cx="353" cy="339"/>
            </a:xfrm>
            <a:custGeom>
              <a:avLst/>
              <a:gdLst/>
              <a:ahLst/>
              <a:cxnLst/>
              <a:rect l="l" t="t" r="r" b="b"/>
              <a:pathLst>
                <a:path w="26" h="25" extrusionOk="0">
                  <a:moveTo>
                    <a:pt x="1" y="25"/>
                  </a:moveTo>
                  <a:cubicBezTo>
                    <a:pt x="8" y="18"/>
                    <a:pt x="15" y="7"/>
                    <a:pt x="25" y="0"/>
                  </a:cubicBezTo>
                  <a:cubicBezTo>
                    <a:pt x="15" y="7"/>
                    <a:pt x="8"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98"/>
            <p:cNvSpPr/>
            <p:nvPr/>
          </p:nvSpPr>
          <p:spPr>
            <a:xfrm>
              <a:off x="2261103" y="2064380"/>
              <a:ext cx="434" cy="109"/>
            </a:xfrm>
            <a:custGeom>
              <a:avLst/>
              <a:gdLst/>
              <a:ahLst/>
              <a:cxnLst/>
              <a:rect l="l" t="t" r="r" b="b"/>
              <a:pathLst>
                <a:path w="32" h="8" extrusionOk="0">
                  <a:moveTo>
                    <a:pt x="0" y="1"/>
                  </a:moveTo>
                  <a:lnTo>
                    <a:pt x="3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98"/>
            <p:cNvSpPr/>
            <p:nvPr/>
          </p:nvSpPr>
          <p:spPr>
            <a:xfrm>
              <a:off x="2264904" y="2064054"/>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98"/>
            <p:cNvSpPr/>
            <p:nvPr/>
          </p:nvSpPr>
          <p:spPr>
            <a:xfrm>
              <a:off x="2264375" y="2064339"/>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8"/>
            <p:cNvSpPr/>
            <p:nvPr/>
          </p:nvSpPr>
          <p:spPr>
            <a:xfrm>
              <a:off x="2262243" y="2064570"/>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8"/>
            <p:cNvSpPr/>
            <p:nvPr/>
          </p:nvSpPr>
          <p:spPr>
            <a:xfrm>
              <a:off x="2263615" y="2064570"/>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98"/>
            <p:cNvSpPr/>
            <p:nvPr/>
          </p:nvSpPr>
          <p:spPr>
            <a:xfrm>
              <a:off x="2260668" y="2064380"/>
              <a:ext cx="258" cy="14"/>
            </a:xfrm>
            <a:custGeom>
              <a:avLst/>
              <a:gdLst/>
              <a:ahLst/>
              <a:cxnLst/>
              <a:rect l="l" t="t" r="r" b="b"/>
              <a:pathLst>
                <a:path w="19" h="1" extrusionOk="0">
                  <a:moveTo>
                    <a:pt x="18"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98"/>
            <p:cNvSpPr/>
            <p:nvPr/>
          </p:nvSpPr>
          <p:spPr>
            <a:xfrm>
              <a:off x="2265896" y="2063008"/>
              <a:ext cx="163" cy="244"/>
            </a:xfrm>
            <a:custGeom>
              <a:avLst/>
              <a:gdLst/>
              <a:ahLst/>
              <a:cxnLst/>
              <a:rect l="l" t="t" r="r" b="b"/>
              <a:pathLst>
                <a:path w="12" h="18" extrusionOk="0">
                  <a:moveTo>
                    <a:pt x="1" y="18"/>
                  </a:moveTo>
                  <a:cubicBezTo>
                    <a:pt x="4" y="11"/>
                    <a:pt x="11" y="4"/>
                    <a:pt x="11" y="0"/>
                  </a:cubicBezTo>
                  <a:cubicBezTo>
                    <a:pt x="11" y="4"/>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98"/>
            <p:cNvSpPr/>
            <p:nvPr/>
          </p:nvSpPr>
          <p:spPr>
            <a:xfrm>
              <a:off x="2266235" y="2062194"/>
              <a:ext cx="2050" cy="258"/>
            </a:xfrm>
            <a:custGeom>
              <a:avLst/>
              <a:gdLst/>
              <a:ahLst/>
              <a:cxnLst/>
              <a:rect l="l" t="t" r="r" b="b"/>
              <a:pathLst>
                <a:path w="151" h="19" extrusionOk="0">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8"/>
            <p:cNvSpPr/>
            <p:nvPr/>
          </p:nvSpPr>
          <p:spPr>
            <a:xfrm>
              <a:off x="2260668" y="2064339"/>
              <a:ext cx="353" cy="4616"/>
            </a:xfrm>
            <a:custGeom>
              <a:avLst/>
              <a:gdLst/>
              <a:ahLst/>
              <a:cxnLst/>
              <a:rect l="l" t="t" r="r" b="b"/>
              <a:pathLst>
                <a:path w="26" h="340" extrusionOk="0">
                  <a:moveTo>
                    <a:pt x="1" y="0"/>
                  </a:moveTo>
                  <a:lnTo>
                    <a:pt x="25" y="340"/>
                  </a:lnTo>
                  <a:lnTo>
                    <a:pt x="25" y="34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98"/>
            <p:cNvSpPr/>
            <p:nvPr/>
          </p:nvSpPr>
          <p:spPr>
            <a:xfrm>
              <a:off x="2267851" y="2123754"/>
              <a:ext cx="76781" cy="124832"/>
            </a:xfrm>
            <a:custGeom>
              <a:avLst/>
              <a:gdLst/>
              <a:ahLst/>
              <a:cxnLst/>
              <a:rect l="l" t="t" r="r" b="b"/>
              <a:pathLst>
                <a:path w="5655" h="9194" extrusionOk="0">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98"/>
            <p:cNvSpPr/>
            <p:nvPr/>
          </p:nvSpPr>
          <p:spPr>
            <a:xfrm>
              <a:off x="2344428" y="2155362"/>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98"/>
            <p:cNvSpPr/>
            <p:nvPr/>
          </p:nvSpPr>
          <p:spPr>
            <a:xfrm>
              <a:off x="2275454" y="2213298"/>
              <a:ext cx="489" cy="448"/>
            </a:xfrm>
            <a:custGeom>
              <a:avLst/>
              <a:gdLst/>
              <a:ahLst/>
              <a:cxnLst/>
              <a:rect l="l" t="t" r="r" b="b"/>
              <a:pathLst>
                <a:path w="36" h="33" extrusionOk="0">
                  <a:moveTo>
                    <a:pt x="35" y="1"/>
                  </a:moveTo>
                  <a:lnTo>
                    <a:pt x="0" y="32"/>
                  </a:lnTo>
                  <a:lnTo>
                    <a:pt x="4" y="32"/>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98"/>
            <p:cNvSpPr/>
            <p:nvPr/>
          </p:nvSpPr>
          <p:spPr>
            <a:xfrm>
              <a:off x="2276119" y="2212116"/>
              <a:ext cx="1059" cy="964"/>
            </a:xfrm>
            <a:custGeom>
              <a:avLst/>
              <a:gdLst/>
              <a:ahLst/>
              <a:cxnLst/>
              <a:rect l="l" t="t" r="r" b="b"/>
              <a:pathLst>
                <a:path w="78" h="71" extrusionOk="0">
                  <a:moveTo>
                    <a:pt x="77" y="0"/>
                  </a:moveTo>
                  <a:lnTo>
                    <a:pt x="0" y="7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8"/>
            <p:cNvSpPr/>
            <p:nvPr/>
          </p:nvSpPr>
          <p:spPr>
            <a:xfrm>
              <a:off x="2280777" y="2242204"/>
              <a:ext cx="14" cy="339"/>
            </a:xfrm>
            <a:custGeom>
              <a:avLst/>
              <a:gdLst/>
              <a:ahLst/>
              <a:cxnLst/>
              <a:rect l="l" t="t" r="r" b="b"/>
              <a:pathLst>
                <a:path w="1" h="25" extrusionOk="0">
                  <a:moveTo>
                    <a:pt x="0" y="25"/>
                  </a:moveTo>
                  <a:lnTo>
                    <a:pt x="0" y="0"/>
                  </a:ln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98"/>
            <p:cNvSpPr/>
            <p:nvPr/>
          </p:nvSpPr>
          <p:spPr>
            <a:xfrm>
              <a:off x="2280817" y="2243155"/>
              <a:ext cx="448" cy="4141"/>
            </a:xfrm>
            <a:custGeom>
              <a:avLst/>
              <a:gdLst/>
              <a:ahLst/>
              <a:cxnLst/>
              <a:rect l="l" t="t" r="r" b="b"/>
              <a:pathLst>
                <a:path w="33" h="305" extrusionOk="0">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98"/>
            <p:cNvSpPr/>
            <p:nvPr/>
          </p:nvSpPr>
          <p:spPr>
            <a:xfrm>
              <a:off x="2281252" y="2247282"/>
              <a:ext cx="204" cy="1494"/>
            </a:xfrm>
            <a:custGeom>
              <a:avLst/>
              <a:gdLst/>
              <a:ahLst/>
              <a:cxnLst/>
              <a:rect l="l" t="t" r="r" b="b"/>
              <a:pathLst>
                <a:path w="15" h="110" extrusionOk="0">
                  <a:moveTo>
                    <a:pt x="0" y="1"/>
                  </a:moveTo>
                  <a:cubicBezTo>
                    <a:pt x="4" y="36"/>
                    <a:pt x="7" y="71"/>
                    <a:pt x="14" y="109"/>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98"/>
            <p:cNvSpPr/>
            <p:nvPr/>
          </p:nvSpPr>
          <p:spPr>
            <a:xfrm>
              <a:off x="2276215" y="2216393"/>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98"/>
            <p:cNvSpPr/>
            <p:nvPr/>
          </p:nvSpPr>
          <p:spPr>
            <a:xfrm>
              <a:off x="2280722" y="2241389"/>
              <a:ext cx="14" cy="828"/>
            </a:xfrm>
            <a:custGeom>
              <a:avLst/>
              <a:gdLst/>
              <a:ahLst/>
              <a:cxnLst/>
              <a:rect l="l" t="t" r="r" b="b"/>
              <a:pathLst>
                <a:path w="1" h="61" extrusionOk="0">
                  <a:moveTo>
                    <a:pt x="1" y="53"/>
                  </a:moveTo>
                  <a:lnTo>
                    <a:pt x="1" y="53"/>
                  </a:lnTo>
                  <a:lnTo>
                    <a:pt x="1" y="60"/>
                  </a:lnTo>
                  <a:lnTo>
                    <a:pt x="1" y="1"/>
                  </a:lnTo>
                  <a:cubicBezTo>
                    <a:pt x="1" y="18"/>
                    <a:pt x="1" y="36"/>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8"/>
            <p:cNvSpPr/>
            <p:nvPr/>
          </p:nvSpPr>
          <p:spPr>
            <a:xfrm>
              <a:off x="2281917" y="22487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98"/>
            <p:cNvSpPr/>
            <p:nvPr/>
          </p:nvSpPr>
          <p:spPr>
            <a:xfrm>
              <a:off x="2280777" y="2242530"/>
              <a:ext cx="54" cy="638"/>
            </a:xfrm>
            <a:custGeom>
              <a:avLst/>
              <a:gdLst/>
              <a:ahLst/>
              <a:cxnLst/>
              <a:rect l="l" t="t" r="r" b="b"/>
              <a:pathLst>
                <a:path w="4" h="47" extrusionOk="0">
                  <a:moveTo>
                    <a:pt x="0" y="1"/>
                  </a:moveTo>
                  <a:cubicBezTo>
                    <a:pt x="0" y="15"/>
                    <a:pt x="0" y="32"/>
                    <a:pt x="4" y="46"/>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98"/>
            <p:cNvSpPr/>
            <p:nvPr/>
          </p:nvSpPr>
          <p:spPr>
            <a:xfrm>
              <a:off x="2275875" y="2215158"/>
              <a:ext cx="68" cy="109"/>
            </a:xfrm>
            <a:custGeom>
              <a:avLst/>
              <a:gdLst/>
              <a:ahLst/>
              <a:cxnLst/>
              <a:rect l="l" t="t" r="r" b="b"/>
              <a:pathLst>
                <a:path w="5" h="8" extrusionOk="0">
                  <a:moveTo>
                    <a:pt x="1"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98"/>
            <p:cNvSpPr/>
            <p:nvPr/>
          </p:nvSpPr>
          <p:spPr>
            <a:xfrm>
              <a:off x="2275780" y="221468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8"/>
            <p:cNvSpPr/>
            <p:nvPr/>
          </p:nvSpPr>
          <p:spPr>
            <a:xfrm>
              <a:off x="2276024" y="2215728"/>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98"/>
            <p:cNvSpPr/>
            <p:nvPr/>
          </p:nvSpPr>
          <p:spPr>
            <a:xfrm>
              <a:off x="2280722" y="2242109"/>
              <a:ext cx="163" cy="1534"/>
            </a:xfrm>
            <a:custGeom>
              <a:avLst/>
              <a:gdLst/>
              <a:ahLst/>
              <a:cxnLst/>
              <a:rect l="l" t="t" r="r" b="b"/>
              <a:pathLst>
                <a:path w="12" h="113" extrusionOk="0">
                  <a:moveTo>
                    <a:pt x="1" y="0"/>
                  </a:moveTo>
                  <a:cubicBezTo>
                    <a:pt x="1" y="28"/>
                    <a:pt x="4" y="67"/>
                    <a:pt x="11" y="112"/>
                  </a:cubicBezTo>
                  <a:lnTo>
                    <a:pt x="8" y="77"/>
                  </a:lnTo>
                  <a:cubicBezTo>
                    <a:pt x="8" y="60"/>
                    <a:pt x="4" y="46"/>
                    <a:pt x="4" y="32"/>
                  </a:cubicBezTo>
                  <a:lnTo>
                    <a:pt x="4" y="7"/>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98"/>
            <p:cNvSpPr/>
            <p:nvPr/>
          </p:nvSpPr>
          <p:spPr>
            <a:xfrm>
              <a:off x="2281252" y="2247296"/>
              <a:ext cx="204" cy="1480"/>
            </a:xfrm>
            <a:custGeom>
              <a:avLst/>
              <a:gdLst/>
              <a:ahLst/>
              <a:cxnLst/>
              <a:rect l="l" t="t" r="r" b="b"/>
              <a:pathLst>
                <a:path w="15" h="109" extrusionOk="0">
                  <a:moveTo>
                    <a:pt x="0" y="0"/>
                  </a:moveTo>
                  <a:lnTo>
                    <a:pt x="0" y="0"/>
                  </a:lnTo>
                  <a:cubicBezTo>
                    <a:pt x="4" y="35"/>
                    <a:pt x="7" y="73"/>
                    <a:pt x="14" y="108"/>
                  </a:cubicBezTo>
                  <a:cubicBezTo>
                    <a:pt x="7" y="70"/>
                    <a:pt x="4" y="35"/>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8"/>
            <p:cNvSpPr/>
            <p:nvPr/>
          </p:nvSpPr>
          <p:spPr>
            <a:xfrm>
              <a:off x="2269222" y="2162721"/>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8"/>
            <p:cNvSpPr/>
            <p:nvPr/>
          </p:nvSpPr>
          <p:spPr>
            <a:xfrm>
              <a:off x="2268611" y="2149850"/>
              <a:ext cx="18737" cy="6802"/>
            </a:xfrm>
            <a:custGeom>
              <a:avLst/>
              <a:gdLst/>
              <a:ahLst/>
              <a:cxnLst/>
              <a:rect l="l" t="t" r="r" b="b"/>
              <a:pathLst>
                <a:path w="1380" h="501" extrusionOk="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8"/>
            <p:cNvSpPr/>
            <p:nvPr/>
          </p:nvSpPr>
          <p:spPr>
            <a:xfrm>
              <a:off x="2267851" y="2156693"/>
              <a:ext cx="720" cy="244"/>
            </a:xfrm>
            <a:custGeom>
              <a:avLst/>
              <a:gdLst/>
              <a:ahLst/>
              <a:cxnLst/>
              <a:rect l="l" t="t" r="r" b="b"/>
              <a:pathLst>
                <a:path w="53" h="18" extrusionOk="0">
                  <a:moveTo>
                    <a:pt x="53"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8"/>
            <p:cNvSpPr/>
            <p:nvPr/>
          </p:nvSpPr>
          <p:spPr>
            <a:xfrm>
              <a:off x="2262854" y="2051169"/>
              <a:ext cx="78532" cy="79768"/>
            </a:xfrm>
            <a:custGeom>
              <a:avLst/>
              <a:gdLst/>
              <a:ahLst/>
              <a:cxnLst/>
              <a:rect l="l" t="t" r="r" b="b"/>
              <a:pathLst>
                <a:path w="5784" h="5875" extrusionOk="0">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8"/>
            <p:cNvSpPr/>
            <p:nvPr/>
          </p:nvSpPr>
          <p:spPr>
            <a:xfrm>
              <a:off x="2274164" y="2107447"/>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98"/>
            <p:cNvSpPr/>
            <p:nvPr/>
          </p:nvSpPr>
          <p:spPr>
            <a:xfrm>
              <a:off x="2273173" y="2107203"/>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8"/>
            <p:cNvSpPr/>
            <p:nvPr/>
          </p:nvSpPr>
          <p:spPr>
            <a:xfrm>
              <a:off x="2275739" y="2108058"/>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8"/>
            <p:cNvSpPr/>
            <p:nvPr/>
          </p:nvSpPr>
          <p:spPr>
            <a:xfrm>
              <a:off x="2274694" y="2107583"/>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8"/>
            <p:cNvSpPr/>
            <p:nvPr/>
          </p:nvSpPr>
          <p:spPr>
            <a:xfrm>
              <a:off x="2275210" y="2107828"/>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98"/>
            <p:cNvSpPr/>
            <p:nvPr/>
          </p:nvSpPr>
          <p:spPr>
            <a:xfrm>
              <a:off x="2273648" y="2107298"/>
              <a:ext cx="244" cy="68"/>
            </a:xfrm>
            <a:custGeom>
              <a:avLst/>
              <a:gdLst/>
              <a:ahLst/>
              <a:cxnLst/>
              <a:rect l="l" t="t" r="r" b="b"/>
              <a:pathLst>
                <a:path w="18" h="5" extrusionOk="0">
                  <a:moveTo>
                    <a:pt x="0"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8"/>
            <p:cNvSpPr/>
            <p:nvPr/>
          </p:nvSpPr>
          <p:spPr>
            <a:xfrm>
              <a:off x="2276310" y="210834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8"/>
            <p:cNvSpPr/>
            <p:nvPr/>
          </p:nvSpPr>
          <p:spPr>
            <a:xfrm>
              <a:off x="2272168" y="2060822"/>
              <a:ext cx="258" cy="244"/>
            </a:xfrm>
            <a:custGeom>
              <a:avLst/>
              <a:gdLst/>
              <a:ahLst/>
              <a:cxnLst/>
              <a:rect l="l" t="t" r="r" b="b"/>
              <a:pathLst>
                <a:path w="19" h="18" extrusionOk="0">
                  <a:moveTo>
                    <a:pt x="18" y="0"/>
                  </a:moveTo>
                  <a:cubicBezTo>
                    <a:pt x="11" y="7"/>
                    <a:pt x="8" y="14"/>
                    <a:pt x="1" y="18"/>
                  </a:cubicBezTo>
                  <a:cubicBezTo>
                    <a:pt x="8" y="14"/>
                    <a:pt x="11"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8"/>
            <p:cNvSpPr/>
            <p:nvPr/>
          </p:nvSpPr>
          <p:spPr>
            <a:xfrm>
              <a:off x="2272454" y="2060483"/>
              <a:ext cx="204" cy="244"/>
            </a:xfrm>
            <a:custGeom>
              <a:avLst/>
              <a:gdLst/>
              <a:ahLst/>
              <a:cxnLst/>
              <a:rect l="l" t="t" r="r" b="b"/>
              <a:pathLst>
                <a:path w="15" h="18" extrusionOk="0">
                  <a:moveTo>
                    <a:pt x="15" y="1"/>
                  </a:moveTo>
                  <a:cubicBezTo>
                    <a:pt x="11" y="8"/>
                    <a:pt x="8" y="15"/>
                    <a:pt x="1" y="18"/>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8"/>
            <p:cNvSpPr/>
            <p:nvPr/>
          </p:nvSpPr>
          <p:spPr>
            <a:xfrm>
              <a:off x="2271788" y="2061148"/>
              <a:ext cx="299" cy="204"/>
            </a:xfrm>
            <a:custGeom>
              <a:avLst/>
              <a:gdLst/>
              <a:ahLst/>
              <a:cxnLst/>
              <a:rect l="l" t="t" r="r" b="b"/>
              <a:pathLst>
                <a:path w="22" h="15" extrusionOk="0">
                  <a:moveTo>
                    <a:pt x="22" y="1"/>
                  </a:moveTo>
                  <a:cubicBezTo>
                    <a:pt x="15" y="4"/>
                    <a:pt x="8" y="11"/>
                    <a:pt x="1" y="15"/>
                  </a:cubicBezTo>
                  <a:cubicBezTo>
                    <a:pt x="8" y="11"/>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8"/>
            <p:cNvSpPr/>
            <p:nvPr/>
          </p:nvSpPr>
          <p:spPr>
            <a:xfrm>
              <a:off x="2271693" y="2054590"/>
              <a:ext cx="1208" cy="4576"/>
            </a:xfrm>
            <a:custGeom>
              <a:avLst/>
              <a:gdLst/>
              <a:ahLst/>
              <a:cxnLst/>
              <a:rect l="l" t="t" r="r" b="b"/>
              <a:pathLst>
                <a:path w="89" h="337" extrusionOk="0">
                  <a:moveTo>
                    <a:pt x="1" y="0"/>
                  </a:moveTo>
                  <a:cubicBezTo>
                    <a:pt x="53" y="105"/>
                    <a:pt x="81" y="217"/>
                    <a:pt x="88" y="336"/>
                  </a:cubicBezTo>
                  <a:cubicBezTo>
                    <a:pt x="81" y="217"/>
                    <a:pt x="53" y="10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8"/>
            <p:cNvSpPr/>
            <p:nvPr/>
          </p:nvSpPr>
          <p:spPr>
            <a:xfrm>
              <a:off x="2272698" y="2059953"/>
              <a:ext cx="149" cy="394"/>
            </a:xfrm>
            <a:custGeom>
              <a:avLst/>
              <a:gdLst/>
              <a:ahLst/>
              <a:cxnLst/>
              <a:rect l="l" t="t" r="r" b="b"/>
              <a:pathLst>
                <a:path w="11" h="29" extrusionOk="0">
                  <a:moveTo>
                    <a:pt x="11" y="1"/>
                  </a:moveTo>
                  <a:cubicBezTo>
                    <a:pt x="7" y="12"/>
                    <a:pt x="4" y="19"/>
                    <a:pt x="0" y="29"/>
                  </a:cubicBezTo>
                  <a:cubicBezTo>
                    <a:pt x="4" y="19"/>
                    <a:pt x="7" y="12"/>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8"/>
            <p:cNvSpPr/>
            <p:nvPr/>
          </p:nvSpPr>
          <p:spPr>
            <a:xfrm>
              <a:off x="2270077" y="2061393"/>
              <a:ext cx="1684" cy="584"/>
            </a:xfrm>
            <a:custGeom>
              <a:avLst/>
              <a:gdLst/>
              <a:ahLst/>
              <a:cxnLst/>
              <a:rect l="l" t="t" r="r" b="b"/>
              <a:pathLst>
                <a:path w="124" h="43" extrusionOk="0">
                  <a:moveTo>
                    <a:pt x="1" y="42"/>
                  </a:moveTo>
                  <a:cubicBezTo>
                    <a:pt x="43" y="35"/>
                    <a:pt x="85" y="21"/>
                    <a:pt x="123" y="0"/>
                  </a:cubicBezTo>
                  <a:cubicBezTo>
                    <a:pt x="85" y="21"/>
                    <a:pt x="43" y="35"/>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98"/>
            <p:cNvSpPr/>
            <p:nvPr/>
          </p:nvSpPr>
          <p:spPr>
            <a:xfrm>
              <a:off x="2295223" y="2052024"/>
              <a:ext cx="26354" cy="13985"/>
            </a:xfrm>
            <a:custGeom>
              <a:avLst/>
              <a:gdLst/>
              <a:ahLst/>
              <a:cxnLst/>
              <a:rect l="l" t="t" r="r" b="b"/>
              <a:pathLst>
                <a:path w="1941" h="1030" extrusionOk="0">
                  <a:moveTo>
                    <a:pt x="1" y="0"/>
                  </a:moveTo>
                  <a:lnTo>
                    <a:pt x="1" y="0"/>
                  </a:lnTo>
                  <a:lnTo>
                    <a:pt x="1940" y="103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98"/>
            <p:cNvSpPr/>
            <p:nvPr/>
          </p:nvSpPr>
          <p:spPr>
            <a:xfrm>
              <a:off x="2274259" y="2051169"/>
              <a:ext cx="3775" cy="299"/>
            </a:xfrm>
            <a:custGeom>
              <a:avLst/>
              <a:gdLst/>
              <a:ahLst/>
              <a:cxnLst/>
              <a:rect l="l" t="t" r="r" b="b"/>
              <a:pathLst>
                <a:path w="278" h="22" extrusionOk="0">
                  <a:moveTo>
                    <a:pt x="1" y="21"/>
                  </a:moveTo>
                  <a:lnTo>
                    <a:pt x="277" y="0"/>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98"/>
            <p:cNvSpPr/>
            <p:nvPr/>
          </p:nvSpPr>
          <p:spPr>
            <a:xfrm>
              <a:off x="2270227" y="2064285"/>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8"/>
            <p:cNvSpPr/>
            <p:nvPr/>
          </p:nvSpPr>
          <p:spPr>
            <a:xfrm>
              <a:off x="2270227" y="2063579"/>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8"/>
            <p:cNvSpPr/>
            <p:nvPr/>
          </p:nvSpPr>
          <p:spPr>
            <a:xfrm>
              <a:off x="2264375" y="2076314"/>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98"/>
            <p:cNvSpPr/>
            <p:nvPr/>
          </p:nvSpPr>
          <p:spPr>
            <a:xfrm>
              <a:off x="2270227" y="206390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98"/>
            <p:cNvSpPr/>
            <p:nvPr/>
          </p:nvSpPr>
          <p:spPr>
            <a:xfrm>
              <a:off x="2265380" y="2075839"/>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8"/>
            <p:cNvSpPr/>
            <p:nvPr/>
          </p:nvSpPr>
          <p:spPr>
            <a:xfrm>
              <a:off x="2265190" y="207588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8"/>
            <p:cNvSpPr/>
            <p:nvPr/>
          </p:nvSpPr>
          <p:spPr>
            <a:xfrm>
              <a:off x="2263900" y="207659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8"/>
            <p:cNvSpPr/>
            <p:nvPr/>
          </p:nvSpPr>
          <p:spPr>
            <a:xfrm>
              <a:off x="2265000" y="207597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8"/>
            <p:cNvSpPr/>
            <p:nvPr/>
          </p:nvSpPr>
          <p:spPr>
            <a:xfrm>
              <a:off x="2264714" y="2076124"/>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8"/>
            <p:cNvSpPr/>
            <p:nvPr/>
          </p:nvSpPr>
          <p:spPr>
            <a:xfrm>
              <a:off x="2262949" y="2077210"/>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8"/>
            <p:cNvSpPr/>
            <p:nvPr/>
          </p:nvSpPr>
          <p:spPr>
            <a:xfrm>
              <a:off x="2270077" y="2062058"/>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8"/>
            <p:cNvSpPr/>
            <p:nvPr/>
          </p:nvSpPr>
          <p:spPr>
            <a:xfrm>
              <a:off x="2270132" y="206257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8"/>
            <p:cNvSpPr/>
            <p:nvPr/>
          </p:nvSpPr>
          <p:spPr>
            <a:xfrm>
              <a:off x="2263289" y="2076830"/>
              <a:ext cx="394" cy="258"/>
            </a:xfrm>
            <a:custGeom>
              <a:avLst/>
              <a:gdLst/>
              <a:ahLst/>
              <a:cxnLst/>
              <a:rect l="l" t="t" r="r" b="b"/>
              <a:pathLst>
                <a:path w="29" h="19" extrusionOk="0">
                  <a:moveTo>
                    <a:pt x="28"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98"/>
            <p:cNvSpPr/>
            <p:nvPr/>
          </p:nvSpPr>
          <p:spPr>
            <a:xfrm>
              <a:off x="2270173" y="20631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8"/>
            <p:cNvSpPr/>
            <p:nvPr/>
          </p:nvSpPr>
          <p:spPr>
            <a:xfrm>
              <a:off x="2334109" y="212622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8"/>
            <p:cNvSpPr/>
            <p:nvPr/>
          </p:nvSpPr>
          <p:spPr>
            <a:xfrm>
              <a:off x="2334204" y="212607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98"/>
            <p:cNvSpPr/>
            <p:nvPr/>
          </p:nvSpPr>
          <p:spPr>
            <a:xfrm>
              <a:off x="2334150" y="21261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8"/>
            <p:cNvSpPr/>
            <p:nvPr/>
          </p:nvSpPr>
          <p:spPr>
            <a:xfrm>
              <a:off x="2334204" y="212603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8"/>
            <p:cNvSpPr/>
            <p:nvPr/>
          </p:nvSpPr>
          <p:spPr>
            <a:xfrm>
              <a:off x="2334055" y="212632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8"/>
            <p:cNvSpPr/>
            <p:nvPr/>
          </p:nvSpPr>
          <p:spPr>
            <a:xfrm>
              <a:off x="2334109" y="212626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98"/>
            <p:cNvSpPr/>
            <p:nvPr/>
          </p:nvSpPr>
          <p:spPr>
            <a:xfrm>
              <a:off x="2336580" y="2124365"/>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98"/>
            <p:cNvSpPr/>
            <p:nvPr/>
          </p:nvSpPr>
          <p:spPr>
            <a:xfrm>
              <a:off x="2304306" y="21297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8"/>
            <p:cNvSpPr/>
            <p:nvPr/>
          </p:nvSpPr>
          <p:spPr>
            <a:xfrm>
              <a:off x="2337245" y="212398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8"/>
            <p:cNvSpPr/>
            <p:nvPr/>
          </p:nvSpPr>
          <p:spPr>
            <a:xfrm>
              <a:off x="2317952" y="2130217"/>
              <a:ext cx="584" cy="54"/>
            </a:xfrm>
            <a:custGeom>
              <a:avLst/>
              <a:gdLst/>
              <a:ahLst/>
              <a:cxnLst/>
              <a:rect l="l" t="t" r="r" b="b"/>
              <a:pathLst>
                <a:path w="43" h="4" extrusionOk="0">
                  <a:moveTo>
                    <a:pt x="0" y="0"/>
                  </a:moveTo>
                  <a:cubicBezTo>
                    <a:pt x="14" y="0"/>
                    <a:pt x="28" y="0"/>
                    <a:pt x="42" y="4"/>
                  </a:cubicBezTo>
                  <a:cubicBezTo>
                    <a:pt x="28" y="0"/>
                    <a:pt x="1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98"/>
            <p:cNvSpPr/>
            <p:nvPr/>
          </p:nvSpPr>
          <p:spPr>
            <a:xfrm>
              <a:off x="2304687" y="2129782"/>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8"/>
            <p:cNvSpPr/>
            <p:nvPr/>
          </p:nvSpPr>
          <p:spPr>
            <a:xfrm>
              <a:off x="2318658" y="2130312"/>
              <a:ext cx="3245" cy="312"/>
            </a:xfrm>
            <a:custGeom>
              <a:avLst/>
              <a:gdLst/>
              <a:ahLst/>
              <a:cxnLst/>
              <a:rect l="l" t="t" r="r" b="b"/>
              <a:pathLst>
                <a:path w="239" h="23" extrusionOk="0">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98"/>
            <p:cNvSpPr/>
            <p:nvPr/>
          </p:nvSpPr>
          <p:spPr>
            <a:xfrm>
              <a:off x="2336241" y="2124555"/>
              <a:ext cx="258" cy="109"/>
            </a:xfrm>
            <a:custGeom>
              <a:avLst/>
              <a:gdLst/>
              <a:ahLst/>
              <a:cxnLst/>
              <a:rect l="l" t="t" r="r" b="b"/>
              <a:pathLst>
                <a:path w="19" h="8" extrusionOk="0">
                  <a:moveTo>
                    <a:pt x="1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8"/>
            <p:cNvSpPr/>
            <p:nvPr/>
          </p:nvSpPr>
          <p:spPr>
            <a:xfrm>
              <a:off x="2336010" y="2124704"/>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8"/>
            <p:cNvSpPr/>
            <p:nvPr/>
          </p:nvSpPr>
          <p:spPr>
            <a:xfrm>
              <a:off x="2335725" y="2124895"/>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98"/>
            <p:cNvSpPr/>
            <p:nvPr/>
          </p:nvSpPr>
          <p:spPr>
            <a:xfrm>
              <a:off x="2341237" y="2121989"/>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8"/>
            <p:cNvSpPr/>
            <p:nvPr/>
          </p:nvSpPr>
          <p:spPr>
            <a:xfrm>
              <a:off x="2336865" y="2124229"/>
              <a:ext cx="299" cy="109"/>
            </a:xfrm>
            <a:custGeom>
              <a:avLst/>
              <a:gdLst/>
              <a:ahLst/>
              <a:cxnLst/>
              <a:rect l="l" t="t" r="r" b="b"/>
              <a:pathLst>
                <a:path w="22" h="8" extrusionOk="0">
                  <a:moveTo>
                    <a:pt x="2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8"/>
            <p:cNvSpPr/>
            <p:nvPr/>
          </p:nvSpPr>
          <p:spPr>
            <a:xfrm>
              <a:off x="2339472" y="2122844"/>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98"/>
            <p:cNvSpPr/>
            <p:nvPr/>
          </p:nvSpPr>
          <p:spPr>
            <a:xfrm>
              <a:off x="2301876" y="2129457"/>
              <a:ext cx="679" cy="109"/>
            </a:xfrm>
            <a:custGeom>
              <a:avLst/>
              <a:gdLst/>
              <a:ahLst/>
              <a:cxnLst/>
              <a:rect l="l" t="t" r="r" b="b"/>
              <a:pathLst>
                <a:path w="50" h="8" extrusionOk="0">
                  <a:moveTo>
                    <a:pt x="1" y="0"/>
                  </a:moveTo>
                  <a:lnTo>
                    <a:pt x="5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8"/>
            <p:cNvSpPr/>
            <p:nvPr/>
          </p:nvSpPr>
          <p:spPr>
            <a:xfrm>
              <a:off x="2340572" y="2122274"/>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8"/>
            <p:cNvSpPr/>
            <p:nvPr/>
          </p:nvSpPr>
          <p:spPr>
            <a:xfrm>
              <a:off x="2334340" y="2125886"/>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98"/>
            <p:cNvSpPr/>
            <p:nvPr/>
          </p:nvSpPr>
          <p:spPr>
            <a:xfrm>
              <a:off x="2338956" y="2123129"/>
              <a:ext cx="394" cy="163"/>
            </a:xfrm>
            <a:custGeom>
              <a:avLst/>
              <a:gdLst/>
              <a:ahLst/>
              <a:cxnLst/>
              <a:rect l="l" t="t" r="r" b="b"/>
              <a:pathLst>
                <a:path w="29" h="12" extrusionOk="0">
                  <a:moveTo>
                    <a:pt x="28"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98"/>
            <p:cNvSpPr/>
            <p:nvPr/>
          </p:nvSpPr>
          <p:spPr>
            <a:xfrm>
              <a:off x="2327307" y="2127406"/>
              <a:ext cx="1684" cy="638"/>
            </a:xfrm>
            <a:custGeom>
              <a:avLst/>
              <a:gdLst/>
              <a:ahLst/>
              <a:cxnLst/>
              <a:rect l="l" t="t" r="r" b="b"/>
              <a:pathLst>
                <a:path w="124" h="47" extrusionOk="0">
                  <a:moveTo>
                    <a:pt x="1" y="29"/>
                  </a:moveTo>
                  <a:cubicBezTo>
                    <a:pt x="43" y="46"/>
                    <a:pt x="95" y="36"/>
                    <a:pt x="123" y="1"/>
                  </a:cubicBezTo>
                  <a:cubicBezTo>
                    <a:pt x="95" y="36"/>
                    <a:pt x="43" y="46"/>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98"/>
            <p:cNvSpPr/>
            <p:nvPr/>
          </p:nvSpPr>
          <p:spPr>
            <a:xfrm>
              <a:off x="2338481" y="2123374"/>
              <a:ext cx="339" cy="149"/>
            </a:xfrm>
            <a:custGeom>
              <a:avLst/>
              <a:gdLst/>
              <a:ahLst/>
              <a:cxnLst/>
              <a:rect l="l" t="t" r="r" b="b"/>
              <a:pathLst>
                <a:path w="25" h="11" extrusionOk="0">
                  <a:moveTo>
                    <a:pt x="25"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8"/>
            <p:cNvSpPr/>
            <p:nvPr/>
          </p:nvSpPr>
          <p:spPr>
            <a:xfrm>
              <a:off x="2328977" y="2126361"/>
              <a:ext cx="3815" cy="1059"/>
            </a:xfrm>
            <a:custGeom>
              <a:avLst/>
              <a:gdLst/>
              <a:ahLst/>
              <a:cxnLst/>
              <a:rect l="l" t="t" r="r" b="b"/>
              <a:pathLst>
                <a:path w="281" h="78" extrusionOk="0">
                  <a:moveTo>
                    <a:pt x="0" y="78"/>
                  </a:moveTo>
                  <a:cubicBezTo>
                    <a:pt x="88" y="1"/>
                    <a:pt x="200" y="4"/>
                    <a:pt x="280" y="8"/>
                  </a:cubicBezTo>
                  <a:cubicBezTo>
                    <a:pt x="200" y="4"/>
                    <a:pt x="88" y="1"/>
                    <a:pt x="0" y="7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8"/>
            <p:cNvSpPr/>
            <p:nvPr/>
          </p:nvSpPr>
          <p:spPr>
            <a:xfrm>
              <a:off x="2302691" y="2129592"/>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8"/>
            <p:cNvSpPr/>
            <p:nvPr/>
          </p:nvSpPr>
          <p:spPr>
            <a:xfrm>
              <a:off x="2334245" y="2125981"/>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98"/>
            <p:cNvSpPr/>
            <p:nvPr/>
          </p:nvSpPr>
          <p:spPr>
            <a:xfrm>
              <a:off x="2334489" y="212575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98"/>
            <p:cNvSpPr/>
            <p:nvPr/>
          </p:nvSpPr>
          <p:spPr>
            <a:xfrm>
              <a:off x="2303302" y="2129647"/>
              <a:ext cx="394" cy="54"/>
            </a:xfrm>
            <a:custGeom>
              <a:avLst/>
              <a:gdLst/>
              <a:ahLst/>
              <a:cxnLst/>
              <a:rect l="l" t="t" r="r" b="b"/>
              <a:pathLst>
                <a:path w="29" h="4" extrusionOk="0">
                  <a:moveTo>
                    <a:pt x="29"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8"/>
            <p:cNvSpPr/>
            <p:nvPr/>
          </p:nvSpPr>
          <p:spPr>
            <a:xfrm>
              <a:off x="2333294" y="212645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98"/>
            <p:cNvSpPr/>
            <p:nvPr/>
          </p:nvSpPr>
          <p:spPr>
            <a:xfrm>
              <a:off x="2334394" y="212584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98"/>
            <p:cNvSpPr/>
            <p:nvPr/>
          </p:nvSpPr>
          <p:spPr>
            <a:xfrm>
              <a:off x="2340002" y="2122559"/>
              <a:ext cx="489" cy="258"/>
            </a:xfrm>
            <a:custGeom>
              <a:avLst/>
              <a:gdLst/>
              <a:ahLst/>
              <a:cxnLst/>
              <a:rect l="l" t="t" r="r" b="b"/>
              <a:pathLst>
                <a:path w="36" h="19" extrusionOk="0">
                  <a:moveTo>
                    <a:pt x="35"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98"/>
            <p:cNvSpPr/>
            <p:nvPr/>
          </p:nvSpPr>
          <p:spPr>
            <a:xfrm>
              <a:off x="2334530" y="212565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8"/>
            <p:cNvSpPr/>
            <p:nvPr/>
          </p:nvSpPr>
          <p:spPr>
            <a:xfrm>
              <a:off x="2305202" y="2129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8"/>
            <p:cNvSpPr/>
            <p:nvPr/>
          </p:nvSpPr>
          <p:spPr>
            <a:xfrm>
              <a:off x="2335100" y="2125275"/>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98"/>
            <p:cNvSpPr/>
            <p:nvPr/>
          </p:nvSpPr>
          <p:spPr>
            <a:xfrm>
              <a:off x="2334964" y="212537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8"/>
            <p:cNvSpPr/>
            <p:nvPr/>
          </p:nvSpPr>
          <p:spPr>
            <a:xfrm>
              <a:off x="2335535" y="2124990"/>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8"/>
            <p:cNvSpPr/>
            <p:nvPr/>
          </p:nvSpPr>
          <p:spPr>
            <a:xfrm>
              <a:off x="2338046" y="2123605"/>
              <a:ext cx="299" cy="163"/>
            </a:xfrm>
            <a:custGeom>
              <a:avLst/>
              <a:gdLst/>
              <a:ahLst/>
              <a:cxnLst/>
              <a:rect l="l" t="t" r="r" b="b"/>
              <a:pathLst>
                <a:path w="22" h="12" extrusionOk="0">
                  <a:moveTo>
                    <a:pt x="2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98"/>
            <p:cNvSpPr/>
            <p:nvPr/>
          </p:nvSpPr>
          <p:spPr>
            <a:xfrm>
              <a:off x="2303831" y="2129742"/>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98"/>
            <p:cNvSpPr/>
            <p:nvPr/>
          </p:nvSpPr>
          <p:spPr>
            <a:xfrm>
              <a:off x="2335290" y="2125125"/>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8"/>
            <p:cNvSpPr/>
            <p:nvPr/>
          </p:nvSpPr>
          <p:spPr>
            <a:xfrm>
              <a:off x="2334679" y="212556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8"/>
            <p:cNvSpPr/>
            <p:nvPr/>
          </p:nvSpPr>
          <p:spPr>
            <a:xfrm>
              <a:off x="2337626" y="212379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8"/>
            <p:cNvSpPr/>
            <p:nvPr/>
          </p:nvSpPr>
          <p:spPr>
            <a:xfrm>
              <a:off x="2334815" y="212546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8"/>
            <p:cNvSpPr/>
            <p:nvPr/>
          </p:nvSpPr>
          <p:spPr>
            <a:xfrm>
              <a:off x="2286819" y="2116381"/>
              <a:ext cx="21398" cy="53672"/>
            </a:xfrm>
            <a:custGeom>
              <a:avLst/>
              <a:gdLst/>
              <a:ahLst/>
              <a:cxnLst/>
              <a:rect l="l" t="t" r="r" b="b"/>
              <a:pathLst>
                <a:path w="1576" h="3953" extrusionOk="0">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98"/>
            <p:cNvSpPr/>
            <p:nvPr/>
          </p:nvSpPr>
          <p:spPr>
            <a:xfrm>
              <a:off x="2291041" y="2116476"/>
              <a:ext cx="1589" cy="3435"/>
            </a:xfrm>
            <a:custGeom>
              <a:avLst/>
              <a:gdLst/>
              <a:ahLst/>
              <a:cxnLst/>
              <a:rect l="l" t="t" r="r" b="b"/>
              <a:pathLst>
                <a:path w="117" h="253" extrusionOk="0">
                  <a:moveTo>
                    <a:pt x="1" y="1"/>
                  </a:moveTo>
                  <a:lnTo>
                    <a:pt x="1" y="1"/>
                  </a:lnTo>
                  <a:cubicBezTo>
                    <a:pt x="43" y="81"/>
                    <a:pt x="81" y="165"/>
                    <a:pt x="116" y="253"/>
                  </a:cubicBezTo>
                  <a:cubicBezTo>
                    <a:pt x="81" y="165"/>
                    <a:pt x="43" y="8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98"/>
            <p:cNvSpPr/>
            <p:nvPr/>
          </p:nvSpPr>
          <p:spPr>
            <a:xfrm>
              <a:off x="2287484" y="2138431"/>
              <a:ext cx="1534" cy="5906"/>
            </a:xfrm>
            <a:custGeom>
              <a:avLst/>
              <a:gdLst/>
              <a:ahLst/>
              <a:cxnLst/>
              <a:rect l="l" t="t" r="r" b="b"/>
              <a:pathLst>
                <a:path w="113" h="435" extrusionOk="0">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8"/>
            <p:cNvSpPr/>
            <p:nvPr/>
          </p:nvSpPr>
          <p:spPr>
            <a:xfrm>
              <a:off x="2292942" y="2120903"/>
              <a:ext cx="68" cy="149"/>
            </a:xfrm>
            <a:custGeom>
              <a:avLst/>
              <a:gdLst/>
              <a:ahLst/>
              <a:cxnLst/>
              <a:rect l="l" t="t" r="r" b="b"/>
              <a:pathLst>
                <a:path w="5" h="11" extrusionOk="0">
                  <a:moveTo>
                    <a:pt x="4"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98"/>
            <p:cNvSpPr/>
            <p:nvPr/>
          </p:nvSpPr>
          <p:spPr>
            <a:xfrm>
              <a:off x="2292711" y="2120183"/>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98"/>
            <p:cNvSpPr/>
            <p:nvPr/>
          </p:nvSpPr>
          <p:spPr>
            <a:xfrm>
              <a:off x="2293376" y="21224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8"/>
            <p:cNvSpPr/>
            <p:nvPr/>
          </p:nvSpPr>
          <p:spPr>
            <a:xfrm>
              <a:off x="2287049" y="2144324"/>
              <a:ext cx="448" cy="1398"/>
            </a:xfrm>
            <a:custGeom>
              <a:avLst/>
              <a:gdLst/>
              <a:ahLst/>
              <a:cxnLst/>
              <a:rect l="l" t="t" r="r" b="b"/>
              <a:pathLst>
                <a:path w="33" h="103" extrusionOk="0">
                  <a:moveTo>
                    <a:pt x="1" y="103"/>
                  </a:moveTo>
                  <a:cubicBezTo>
                    <a:pt x="15" y="71"/>
                    <a:pt x="25" y="36"/>
                    <a:pt x="32" y="1"/>
                  </a:cubicBezTo>
                  <a:cubicBezTo>
                    <a:pt x="25" y="36"/>
                    <a:pt x="15" y="71"/>
                    <a:pt x="1" y="10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8"/>
            <p:cNvSpPr/>
            <p:nvPr/>
          </p:nvSpPr>
          <p:spPr>
            <a:xfrm>
              <a:off x="2293281" y="212204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8"/>
            <p:cNvSpPr/>
            <p:nvPr/>
          </p:nvSpPr>
          <p:spPr>
            <a:xfrm>
              <a:off x="2287769" y="2147800"/>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98"/>
            <p:cNvSpPr/>
            <p:nvPr/>
          </p:nvSpPr>
          <p:spPr>
            <a:xfrm>
              <a:off x="2288000" y="2148180"/>
              <a:ext cx="258" cy="163"/>
            </a:xfrm>
            <a:custGeom>
              <a:avLst/>
              <a:gdLst/>
              <a:ahLst/>
              <a:cxnLst/>
              <a:rect l="l" t="t" r="r" b="b"/>
              <a:pathLst>
                <a:path w="19" h="12" extrusionOk="0">
                  <a:moveTo>
                    <a:pt x="18" y="11"/>
                  </a:moveTo>
                  <a:cubicBezTo>
                    <a:pt x="11" y="8"/>
                    <a:pt x="8" y="4"/>
                    <a:pt x="1" y="1"/>
                  </a:cubicBezTo>
                  <a:cubicBezTo>
                    <a:pt x="8" y="4"/>
                    <a:pt x="11" y="8"/>
                    <a:pt x="18"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98"/>
            <p:cNvSpPr/>
            <p:nvPr/>
          </p:nvSpPr>
          <p:spPr>
            <a:xfrm>
              <a:off x="2295467" y="2150705"/>
              <a:ext cx="720" cy="109"/>
            </a:xfrm>
            <a:custGeom>
              <a:avLst/>
              <a:gdLst/>
              <a:ahLst/>
              <a:cxnLst/>
              <a:rect l="l" t="t" r="r" b="b"/>
              <a:pathLst>
                <a:path w="53" h="8" extrusionOk="0">
                  <a:moveTo>
                    <a:pt x="0" y="7"/>
                  </a:moveTo>
                  <a:cubicBezTo>
                    <a:pt x="18" y="4"/>
                    <a:pt x="35" y="0"/>
                    <a:pt x="53" y="0"/>
                  </a:cubicBezTo>
                  <a:cubicBezTo>
                    <a:pt x="35" y="0"/>
                    <a:pt x="18"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8"/>
            <p:cNvSpPr/>
            <p:nvPr/>
          </p:nvSpPr>
          <p:spPr>
            <a:xfrm>
              <a:off x="2288760" y="2148709"/>
              <a:ext cx="299" cy="299"/>
            </a:xfrm>
            <a:custGeom>
              <a:avLst/>
              <a:gdLst/>
              <a:ahLst/>
              <a:cxnLst/>
              <a:rect l="l" t="t" r="r" b="b"/>
              <a:pathLst>
                <a:path w="22" h="22" extrusionOk="0">
                  <a:moveTo>
                    <a:pt x="22"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8"/>
            <p:cNvSpPr/>
            <p:nvPr/>
          </p:nvSpPr>
          <p:spPr>
            <a:xfrm>
              <a:off x="2288285" y="2148370"/>
              <a:ext cx="353" cy="258"/>
            </a:xfrm>
            <a:custGeom>
              <a:avLst/>
              <a:gdLst/>
              <a:ahLst/>
              <a:cxnLst/>
              <a:rect l="l" t="t" r="r" b="b"/>
              <a:pathLst>
                <a:path w="26" h="19" extrusionOk="0">
                  <a:moveTo>
                    <a:pt x="25" y="18"/>
                  </a:moveTo>
                  <a:cubicBezTo>
                    <a:pt x="18" y="11"/>
                    <a:pt x="8" y="8"/>
                    <a:pt x="1" y="1"/>
                  </a:cubicBez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98"/>
            <p:cNvSpPr/>
            <p:nvPr/>
          </p:nvSpPr>
          <p:spPr>
            <a:xfrm>
              <a:off x="2294748" y="2150800"/>
              <a:ext cx="543" cy="109"/>
            </a:xfrm>
            <a:custGeom>
              <a:avLst/>
              <a:gdLst/>
              <a:ahLst/>
              <a:cxnLst/>
              <a:rect l="l" t="t" r="r" b="b"/>
              <a:pathLst>
                <a:path w="40" h="8" extrusionOk="0">
                  <a:moveTo>
                    <a:pt x="39" y="0"/>
                  </a:moveTo>
                  <a:cubicBezTo>
                    <a:pt x="25" y="0"/>
                    <a:pt x="11" y="4"/>
                    <a:pt x="1" y="7"/>
                  </a:cubicBezTo>
                  <a:cubicBezTo>
                    <a:pt x="11" y="4"/>
                    <a:pt x="25" y="4"/>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98"/>
            <p:cNvSpPr/>
            <p:nvPr/>
          </p:nvSpPr>
          <p:spPr>
            <a:xfrm>
              <a:off x="2293227" y="2151126"/>
              <a:ext cx="638" cy="204"/>
            </a:xfrm>
            <a:custGeom>
              <a:avLst/>
              <a:gdLst/>
              <a:ahLst/>
              <a:cxnLst/>
              <a:rect l="l" t="t" r="r" b="b"/>
              <a:pathLst>
                <a:path w="47" h="15" extrusionOk="0">
                  <a:moveTo>
                    <a:pt x="46"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8"/>
            <p:cNvSpPr/>
            <p:nvPr/>
          </p:nvSpPr>
          <p:spPr>
            <a:xfrm>
              <a:off x="2296703" y="215080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8"/>
            <p:cNvSpPr/>
            <p:nvPr/>
          </p:nvSpPr>
          <p:spPr>
            <a:xfrm>
              <a:off x="2289195" y="2149130"/>
              <a:ext cx="489" cy="394"/>
            </a:xfrm>
            <a:custGeom>
              <a:avLst/>
              <a:gdLst/>
              <a:ahLst/>
              <a:cxnLst/>
              <a:rect l="l" t="t" r="r" b="b"/>
              <a:pathLst>
                <a:path w="36" h="29" extrusionOk="0">
                  <a:moveTo>
                    <a:pt x="35"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8"/>
            <p:cNvSpPr/>
            <p:nvPr/>
          </p:nvSpPr>
          <p:spPr>
            <a:xfrm>
              <a:off x="2297273" y="215089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8"/>
            <p:cNvSpPr/>
            <p:nvPr/>
          </p:nvSpPr>
          <p:spPr>
            <a:xfrm>
              <a:off x="2293987" y="2150936"/>
              <a:ext cx="543" cy="163"/>
            </a:xfrm>
            <a:custGeom>
              <a:avLst/>
              <a:gdLst/>
              <a:ahLst/>
              <a:cxnLst/>
              <a:rect l="l" t="t" r="r" b="b"/>
              <a:pathLst>
                <a:path w="40" h="12" extrusionOk="0">
                  <a:moveTo>
                    <a:pt x="39"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8"/>
            <p:cNvSpPr/>
            <p:nvPr/>
          </p:nvSpPr>
          <p:spPr>
            <a:xfrm>
              <a:off x="2306913" y="2152701"/>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98"/>
            <p:cNvSpPr/>
            <p:nvPr/>
          </p:nvSpPr>
          <p:spPr>
            <a:xfrm>
              <a:off x="2307293" y="2153081"/>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98"/>
            <p:cNvSpPr/>
            <p:nvPr/>
          </p:nvSpPr>
          <p:spPr>
            <a:xfrm>
              <a:off x="2305352" y="2151126"/>
              <a:ext cx="530" cy="543"/>
            </a:xfrm>
            <a:custGeom>
              <a:avLst/>
              <a:gdLst/>
              <a:ahLst/>
              <a:cxnLst/>
              <a:rect l="l" t="t" r="r" b="b"/>
              <a:pathLst>
                <a:path w="39" h="40" extrusionOk="0">
                  <a:moveTo>
                    <a:pt x="0" y="1"/>
                  </a:moveTo>
                  <a:lnTo>
                    <a:pt x="39"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98"/>
            <p:cNvSpPr/>
            <p:nvPr/>
          </p:nvSpPr>
          <p:spPr>
            <a:xfrm>
              <a:off x="2305922" y="2151697"/>
              <a:ext cx="434" cy="448"/>
            </a:xfrm>
            <a:custGeom>
              <a:avLst/>
              <a:gdLst/>
              <a:ahLst/>
              <a:cxnLst/>
              <a:rect l="l" t="t" r="r" b="b"/>
              <a:pathLst>
                <a:path w="32" h="33" extrusionOk="0">
                  <a:moveTo>
                    <a:pt x="0" y="1"/>
                  </a:moveTo>
                  <a:lnTo>
                    <a:pt x="3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98"/>
            <p:cNvSpPr/>
            <p:nvPr/>
          </p:nvSpPr>
          <p:spPr>
            <a:xfrm>
              <a:off x="2308108" y="2154792"/>
              <a:ext cx="149" cy="910"/>
            </a:xfrm>
            <a:custGeom>
              <a:avLst/>
              <a:gdLst/>
              <a:ahLst/>
              <a:cxnLst/>
              <a:rect l="l" t="t" r="r" b="b"/>
              <a:pathLst>
                <a:path w="11" h="67" extrusionOk="0">
                  <a:moveTo>
                    <a:pt x="11" y="0"/>
                  </a:moveTo>
                  <a:cubicBezTo>
                    <a:pt x="11" y="21"/>
                    <a:pt x="7" y="42"/>
                    <a:pt x="0" y="67"/>
                  </a:cubicBezTo>
                  <a:cubicBezTo>
                    <a:pt x="7" y="42"/>
                    <a:pt x="11" y="2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8"/>
            <p:cNvSpPr/>
            <p:nvPr/>
          </p:nvSpPr>
          <p:spPr>
            <a:xfrm>
              <a:off x="2306492" y="2152267"/>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8"/>
            <p:cNvSpPr/>
            <p:nvPr/>
          </p:nvSpPr>
          <p:spPr>
            <a:xfrm>
              <a:off x="2297694" y="2162681"/>
              <a:ext cx="4671" cy="7047"/>
            </a:xfrm>
            <a:custGeom>
              <a:avLst/>
              <a:gdLst/>
              <a:ahLst/>
              <a:cxnLst/>
              <a:rect l="l" t="t" r="r" b="b"/>
              <a:pathLst>
                <a:path w="344" h="519" extrusionOk="0">
                  <a:moveTo>
                    <a:pt x="344" y="518"/>
                  </a:moveTo>
                  <a:cubicBezTo>
                    <a:pt x="214" y="354"/>
                    <a:pt x="22" y="70"/>
                    <a:pt x="1" y="0"/>
                  </a:cubicBezTo>
                  <a:cubicBezTo>
                    <a:pt x="22" y="70"/>
                    <a:pt x="214" y="354"/>
                    <a:pt x="344" y="5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98"/>
            <p:cNvSpPr/>
            <p:nvPr/>
          </p:nvSpPr>
          <p:spPr>
            <a:xfrm>
              <a:off x="2304727" y="2150610"/>
              <a:ext cx="489" cy="434"/>
            </a:xfrm>
            <a:custGeom>
              <a:avLst/>
              <a:gdLst/>
              <a:ahLst/>
              <a:cxnLst/>
              <a:rect l="l" t="t" r="r" b="b"/>
              <a:pathLst>
                <a:path w="36" h="32" extrusionOk="0">
                  <a:moveTo>
                    <a:pt x="1" y="0"/>
                  </a:moveTo>
                  <a:lnTo>
                    <a:pt x="36"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98"/>
            <p:cNvSpPr/>
            <p:nvPr/>
          </p:nvSpPr>
          <p:spPr>
            <a:xfrm>
              <a:off x="2304347" y="2150271"/>
              <a:ext cx="204" cy="163"/>
            </a:xfrm>
            <a:custGeom>
              <a:avLst/>
              <a:gdLst/>
              <a:ahLst/>
              <a:cxnLst/>
              <a:rect l="l" t="t" r="r" b="b"/>
              <a:pathLst>
                <a:path w="15" h="12" extrusionOk="0">
                  <a:moveTo>
                    <a:pt x="1" y="1"/>
                  </a:moveTo>
                  <a:lnTo>
                    <a:pt x="1" y="1"/>
                  </a:ln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8"/>
            <p:cNvSpPr/>
            <p:nvPr/>
          </p:nvSpPr>
          <p:spPr>
            <a:xfrm>
              <a:off x="2291951" y="2116436"/>
              <a:ext cx="14" cy="0"/>
            </a:xfrm>
            <a:custGeom>
              <a:avLst/>
              <a:gdLst/>
              <a:ahLst/>
              <a:cxnLst/>
              <a:rect l="l" t="t" r="r" b="b"/>
              <a:pathLst>
                <a:path w="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8"/>
            <p:cNvSpPr/>
            <p:nvPr/>
          </p:nvSpPr>
          <p:spPr>
            <a:xfrm>
              <a:off x="229256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8"/>
            <p:cNvSpPr/>
            <p:nvPr/>
          </p:nvSpPr>
          <p:spPr>
            <a:xfrm>
              <a:off x="2291095" y="211647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98"/>
            <p:cNvSpPr/>
            <p:nvPr/>
          </p:nvSpPr>
          <p:spPr>
            <a:xfrm>
              <a:off x="229313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98"/>
            <p:cNvSpPr/>
            <p:nvPr/>
          </p:nvSpPr>
          <p:spPr>
            <a:xfrm>
              <a:off x="2291326" y="211647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8"/>
            <p:cNvSpPr/>
            <p:nvPr/>
          </p:nvSpPr>
          <p:spPr>
            <a:xfrm>
              <a:off x="2550480" y="1720977"/>
              <a:ext cx="54867" cy="35763"/>
            </a:xfrm>
            <a:custGeom>
              <a:avLst/>
              <a:gdLst/>
              <a:ahLst/>
              <a:cxnLst/>
              <a:rect l="l" t="t" r="r" b="b"/>
              <a:pathLst>
                <a:path w="4041" h="2634" extrusionOk="0">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98"/>
            <p:cNvSpPr/>
            <p:nvPr/>
          </p:nvSpPr>
          <p:spPr>
            <a:xfrm>
              <a:off x="258574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98"/>
            <p:cNvSpPr/>
            <p:nvPr/>
          </p:nvSpPr>
          <p:spPr>
            <a:xfrm>
              <a:off x="2587696" y="173436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8"/>
            <p:cNvSpPr/>
            <p:nvPr/>
          </p:nvSpPr>
          <p:spPr>
            <a:xfrm>
              <a:off x="2588782" y="1734365"/>
              <a:ext cx="489" cy="14"/>
            </a:xfrm>
            <a:custGeom>
              <a:avLst/>
              <a:gdLst/>
              <a:ahLst/>
              <a:cxnLst/>
              <a:rect l="l" t="t" r="r" b="b"/>
              <a:pathLst>
                <a:path w="36" h="1" extrusionOk="0">
                  <a:moveTo>
                    <a:pt x="1" y="0"/>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8"/>
            <p:cNvSpPr/>
            <p:nvPr/>
          </p:nvSpPr>
          <p:spPr>
            <a:xfrm>
              <a:off x="2587221" y="1734365"/>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98"/>
            <p:cNvSpPr/>
            <p:nvPr/>
          </p:nvSpPr>
          <p:spPr>
            <a:xfrm>
              <a:off x="2586786" y="173427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8"/>
            <p:cNvSpPr/>
            <p:nvPr/>
          </p:nvSpPr>
          <p:spPr>
            <a:xfrm>
              <a:off x="2588646" y="173436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8"/>
            <p:cNvSpPr/>
            <p:nvPr/>
          </p:nvSpPr>
          <p:spPr>
            <a:xfrm>
              <a:off x="2589352" y="1733740"/>
              <a:ext cx="6381" cy="638"/>
            </a:xfrm>
            <a:custGeom>
              <a:avLst/>
              <a:gdLst/>
              <a:ahLst/>
              <a:cxnLst/>
              <a:rect l="l" t="t" r="r" b="b"/>
              <a:pathLst>
                <a:path w="470" h="47" extrusionOk="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98"/>
            <p:cNvSpPr/>
            <p:nvPr/>
          </p:nvSpPr>
          <p:spPr>
            <a:xfrm>
              <a:off x="258612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98"/>
            <p:cNvSpPr/>
            <p:nvPr/>
          </p:nvSpPr>
          <p:spPr>
            <a:xfrm>
              <a:off x="2585075" y="1734080"/>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98"/>
            <p:cNvSpPr/>
            <p:nvPr/>
          </p:nvSpPr>
          <p:spPr>
            <a:xfrm>
              <a:off x="2553752" y="174913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8"/>
            <p:cNvSpPr/>
            <p:nvPr/>
          </p:nvSpPr>
          <p:spPr>
            <a:xfrm>
              <a:off x="2553997" y="1748716"/>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98"/>
            <p:cNvSpPr/>
            <p:nvPr/>
          </p:nvSpPr>
          <p:spPr>
            <a:xfrm>
              <a:off x="2555612" y="1746720"/>
              <a:ext cx="244" cy="204"/>
            </a:xfrm>
            <a:custGeom>
              <a:avLst/>
              <a:gdLst/>
              <a:ahLst/>
              <a:cxnLst/>
              <a:rect l="l" t="t" r="r" b="b"/>
              <a:pathLst>
                <a:path w="18" h="15" extrusionOk="0">
                  <a:moveTo>
                    <a:pt x="18"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98"/>
            <p:cNvSpPr/>
            <p:nvPr/>
          </p:nvSpPr>
          <p:spPr>
            <a:xfrm>
              <a:off x="2554893" y="1747426"/>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8"/>
            <p:cNvSpPr/>
            <p:nvPr/>
          </p:nvSpPr>
          <p:spPr>
            <a:xfrm>
              <a:off x="2554187" y="1748377"/>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8"/>
            <p:cNvSpPr/>
            <p:nvPr/>
          </p:nvSpPr>
          <p:spPr>
            <a:xfrm>
              <a:off x="2555368" y="1746951"/>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98"/>
            <p:cNvSpPr/>
            <p:nvPr/>
          </p:nvSpPr>
          <p:spPr>
            <a:xfrm>
              <a:off x="2554417" y="17479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98"/>
            <p:cNvSpPr/>
            <p:nvPr/>
          </p:nvSpPr>
          <p:spPr>
            <a:xfrm>
              <a:off x="2553616" y="1749572"/>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8"/>
            <p:cNvSpPr/>
            <p:nvPr/>
          </p:nvSpPr>
          <p:spPr>
            <a:xfrm>
              <a:off x="2553141" y="1752423"/>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8"/>
            <p:cNvSpPr/>
            <p:nvPr/>
          </p:nvSpPr>
          <p:spPr>
            <a:xfrm>
              <a:off x="2572679" y="1720950"/>
              <a:ext cx="14" cy="163"/>
            </a:xfrm>
            <a:custGeom>
              <a:avLst/>
              <a:gdLst/>
              <a:ahLst/>
              <a:cxnLst/>
              <a:rect l="l" t="t" r="r" b="b"/>
              <a:pathLst>
                <a:path w="1" h="12" extrusionOk="0">
                  <a:moveTo>
                    <a:pt x="0" y="11"/>
                  </a:moveTo>
                  <a:lnTo>
                    <a:pt x="0" y="4"/>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8"/>
            <p:cNvSpPr/>
            <p:nvPr/>
          </p:nvSpPr>
          <p:spPr>
            <a:xfrm>
              <a:off x="2553087" y="1753143"/>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98"/>
            <p:cNvSpPr/>
            <p:nvPr/>
          </p:nvSpPr>
          <p:spPr>
            <a:xfrm>
              <a:off x="2553141" y="1751758"/>
              <a:ext cx="54" cy="353"/>
            </a:xfrm>
            <a:custGeom>
              <a:avLst/>
              <a:gdLst/>
              <a:ahLst/>
              <a:cxnLst/>
              <a:rect l="l" t="t" r="r" b="b"/>
              <a:pathLst>
                <a:path w="4" h="26" extrusionOk="0">
                  <a:moveTo>
                    <a:pt x="4" y="1"/>
                  </a:moveTo>
                  <a:cubicBezTo>
                    <a:pt x="4" y="8"/>
                    <a:pt x="0" y="15"/>
                    <a:pt x="0"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98"/>
            <p:cNvSpPr/>
            <p:nvPr/>
          </p:nvSpPr>
          <p:spPr>
            <a:xfrm>
              <a:off x="2555137" y="1747196"/>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8"/>
            <p:cNvSpPr/>
            <p:nvPr/>
          </p:nvSpPr>
          <p:spPr>
            <a:xfrm>
              <a:off x="2553467" y="1750047"/>
              <a:ext cx="68" cy="244"/>
            </a:xfrm>
            <a:custGeom>
              <a:avLst/>
              <a:gdLst/>
              <a:ahLst/>
              <a:cxnLst/>
              <a:rect l="l" t="t" r="r" b="b"/>
              <a:pathLst>
                <a:path w="5" h="18" extrusionOk="0">
                  <a:moveTo>
                    <a:pt x="4" y="0"/>
                  </a:moveTo>
                  <a:cubicBezTo>
                    <a:pt x="4" y="7"/>
                    <a:pt x="1" y="15"/>
                    <a:pt x="1" y="18"/>
                  </a:cubicBezTo>
                  <a:cubicBezTo>
                    <a:pt x="1" y="15"/>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8"/>
            <p:cNvSpPr/>
            <p:nvPr/>
          </p:nvSpPr>
          <p:spPr>
            <a:xfrm>
              <a:off x="2553236" y="1751147"/>
              <a:ext cx="54" cy="299"/>
            </a:xfrm>
            <a:custGeom>
              <a:avLst/>
              <a:gdLst/>
              <a:ahLst/>
              <a:cxnLst/>
              <a:rect l="l" t="t" r="r" b="b"/>
              <a:pathLst>
                <a:path w="4" h="22" extrusionOk="0">
                  <a:moveTo>
                    <a:pt x="4" y="0"/>
                  </a:moveTo>
                  <a:cubicBezTo>
                    <a:pt x="4" y="7"/>
                    <a:pt x="0" y="14"/>
                    <a:pt x="0" y="21"/>
                  </a:cubicBezTo>
                  <a:cubicBezTo>
                    <a:pt x="4"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8"/>
            <p:cNvSpPr/>
            <p:nvPr/>
          </p:nvSpPr>
          <p:spPr>
            <a:xfrm>
              <a:off x="2553331" y="1750576"/>
              <a:ext cx="54" cy="285"/>
            </a:xfrm>
            <a:custGeom>
              <a:avLst/>
              <a:gdLst/>
              <a:ahLst/>
              <a:cxnLst/>
              <a:rect l="l" t="t" r="r" b="b"/>
              <a:pathLst>
                <a:path w="4" h="21" extrusionOk="0">
                  <a:moveTo>
                    <a:pt x="4" y="0"/>
                  </a:moveTo>
                  <a:cubicBezTo>
                    <a:pt x="4" y="7"/>
                    <a:pt x="0" y="14"/>
                    <a:pt x="0" y="21"/>
                  </a:cubicBezTo>
                  <a:cubicBezTo>
                    <a:pt x="0"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8"/>
            <p:cNvSpPr/>
            <p:nvPr/>
          </p:nvSpPr>
          <p:spPr>
            <a:xfrm>
              <a:off x="2570398" y="1725716"/>
              <a:ext cx="54" cy="54"/>
            </a:xfrm>
            <a:custGeom>
              <a:avLst/>
              <a:gdLst/>
              <a:ahLst/>
              <a:cxnLst/>
              <a:rect l="l" t="t" r="r" b="b"/>
              <a:pathLst>
                <a:path w="4" h="4" extrusionOk="0">
                  <a:moveTo>
                    <a:pt x="4" y="0"/>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8"/>
            <p:cNvSpPr/>
            <p:nvPr/>
          </p:nvSpPr>
          <p:spPr>
            <a:xfrm>
              <a:off x="2554662" y="1747712"/>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8"/>
            <p:cNvSpPr/>
            <p:nvPr/>
          </p:nvSpPr>
          <p:spPr>
            <a:xfrm>
              <a:off x="2572014" y="1722675"/>
              <a:ext cx="109" cy="190"/>
            </a:xfrm>
            <a:custGeom>
              <a:avLst/>
              <a:gdLst/>
              <a:ahLst/>
              <a:cxnLst/>
              <a:rect l="l" t="t" r="r" b="b"/>
              <a:pathLst>
                <a:path w="8" h="14"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8"/>
            <p:cNvSpPr/>
            <p:nvPr/>
          </p:nvSpPr>
          <p:spPr>
            <a:xfrm>
              <a:off x="2572489" y="172161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98"/>
            <p:cNvSpPr/>
            <p:nvPr/>
          </p:nvSpPr>
          <p:spPr>
            <a:xfrm>
              <a:off x="2572299" y="1722050"/>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98"/>
            <p:cNvSpPr/>
            <p:nvPr/>
          </p:nvSpPr>
          <p:spPr>
            <a:xfrm>
              <a:off x="2571824" y="1723001"/>
              <a:ext cx="109" cy="204"/>
            </a:xfrm>
            <a:custGeom>
              <a:avLst/>
              <a:gdLst/>
              <a:ahLst/>
              <a:cxnLst/>
              <a:rect l="l" t="t" r="r" b="b"/>
              <a:pathLst>
                <a:path w="8" h="15" extrusionOk="0">
                  <a:moveTo>
                    <a:pt x="0" y="15"/>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8"/>
            <p:cNvSpPr/>
            <p:nvPr/>
          </p:nvSpPr>
          <p:spPr>
            <a:xfrm>
              <a:off x="2572394" y="17218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98"/>
            <p:cNvSpPr/>
            <p:nvPr/>
          </p:nvSpPr>
          <p:spPr>
            <a:xfrm>
              <a:off x="2572150" y="1722335"/>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98"/>
            <p:cNvSpPr/>
            <p:nvPr/>
          </p:nvSpPr>
          <p:spPr>
            <a:xfrm>
              <a:off x="2570914" y="1724671"/>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8"/>
            <p:cNvSpPr/>
            <p:nvPr/>
          </p:nvSpPr>
          <p:spPr>
            <a:xfrm>
              <a:off x="2570588" y="1725187"/>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8"/>
            <p:cNvSpPr/>
            <p:nvPr/>
          </p:nvSpPr>
          <p:spPr>
            <a:xfrm>
              <a:off x="2571634" y="172338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8"/>
            <p:cNvSpPr/>
            <p:nvPr/>
          </p:nvSpPr>
          <p:spPr>
            <a:xfrm>
              <a:off x="2571159" y="1724195"/>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98"/>
            <p:cNvSpPr/>
            <p:nvPr/>
          </p:nvSpPr>
          <p:spPr>
            <a:xfrm>
              <a:off x="2571389" y="1723761"/>
              <a:ext cx="163" cy="258"/>
            </a:xfrm>
            <a:custGeom>
              <a:avLst/>
              <a:gdLst/>
              <a:ahLst/>
              <a:cxnLst/>
              <a:rect l="l" t="t" r="r" b="b"/>
              <a:pathLst>
                <a:path w="12" h="19" extrusionOk="0">
                  <a:moveTo>
                    <a:pt x="1"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98"/>
            <p:cNvSpPr/>
            <p:nvPr/>
          </p:nvSpPr>
          <p:spPr>
            <a:xfrm>
              <a:off x="2572679" y="172114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98"/>
            <p:cNvSpPr/>
            <p:nvPr/>
          </p:nvSpPr>
          <p:spPr>
            <a:xfrm>
              <a:off x="2572584" y="172142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8"/>
            <p:cNvSpPr/>
            <p:nvPr/>
          </p:nvSpPr>
          <p:spPr>
            <a:xfrm>
              <a:off x="2572625" y="1721235"/>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8"/>
            <p:cNvSpPr/>
            <p:nvPr/>
          </p:nvSpPr>
          <p:spPr>
            <a:xfrm>
              <a:off x="2604994" y="1750237"/>
              <a:ext cx="14" cy="149"/>
            </a:xfrm>
            <a:custGeom>
              <a:avLst/>
              <a:gdLst/>
              <a:ahLst/>
              <a:cxnLst/>
              <a:rect l="l" t="t" r="r" b="b"/>
              <a:pathLst>
                <a:path w="1" h="11"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8"/>
            <p:cNvSpPr/>
            <p:nvPr/>
          </p:nvSpPr>
          <p:spPr>
            <a:xfrm>
              <a:off x="2604003" y="1751242"/>
              <a:ext cx="1439" cy="2105"/>
            </a:xfrm>
            <a:custGeom>
              <a:avLst/>
              <a:gdLst/>
              <a:ahLst/>
              <a:cxnLst/>
              <a:rect l="l" t="t" r="r" b="b"/>
              <a:pathLst>
                <a:path w="106" h="155" extrusionOk="0">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8"/>
            <p:cNvSpPr/>
            <p:nvPr/>
          </p:nvSpPr>
          <p:spPr>
            <a:xfrm>
              <a:off x="2605048" y="1750807"/>
              <a:ext cx="54" cy="244"/>
            </a:xfrm>
            <a:custGeom>
              <a:avLst/>
              <a:gdLst/>
              <a:ahLst/>
              <a:cxnLst/>
              <a:rect l="l" t="t" r="r" b="b"/>
              <a:pathLst>
                <a:path w="4" h="18" extrusionOk="0">
                  <a:moveTo>
                    <a:pt x="0" y="1"/>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8"/>
            <p:cNvSpPr/>
            <p:nvPr/>
          </p:nvSpPr>
          <p:spPr>
            <a:xfrm>
              <a:off x="2604003" y="1743774"/>
              <a:ext cx="109" cy="244"/>
            </a:xfrm>
            <a:custGeom>
              <a:avLst/>
              <a:gdLst/>
              <a:ahLst/>
              <a:cxnLst/>
              <a:rect l="l" t="t" r="r" b="b"/>
              <a:pathLst>
                <a:path w="8" h="18" extrusionOk="0">
                  <a:moveTo>
                    <a:pt x="0" y="0"/>
                  </a:moveTo>
                  <a:cubicBezTo>
                    <a:pt x="4" y="7"/>
                    <a:pt x="4" y="11"/>
                    <a:pt x="7" y="18"/>
                  </a:cubicBezTo>
                  <a:cubicBezTo>
                    <a:pt x="4"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98"/>
            <p:cNvSpPr/>
            <p:nvPr/>
          </p:nvSpPr>
          <p:spPr>
            <a:xfrm>
              <a:off x="2604043" y="1744005"/>
              <a:ext cx="869" cy="5770"/>
            </a:xfrm>
            <a:custGeom>
              <a:avLst/>
              <a:gdLst/>
              <a:ahLst/>
              <a:cxnLst/>
              <a:rect l="l" t="t" r="r" b="b"/>
              <a:pathLst>
                <a:path w="64" h="425" extrusionOk="0">
                  <a:moveTo>
                    <a:pt x="1" y="1"/>
                  </a:moveTo>
                  <a:cubicBezTo>
                    <a:pt x="15" y="88"/>
                    <a:pt x="39" y="267"/>
                    <a:pt x="64" y="424"/>
                  </a:cubicBezTo>
                  <a:cubicBezTo>
                    <a:pt x="39" y="267"/>
                    <a:pt x="15" y="8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8"/>
            <p:cNvSpPr/>
            <p:nvPr/>
          </p:nvSpPr>
          <p:spPr>
            <a:xfrm>
              <a:off x="1464633" y="1859509"/>
              <a:ext cx="1344" cy="2009"/>
            </a:xfrm>
            <a:custGeom>
              <a:avLst/>
              <a:gdLst/>
              <a:ahLst/>
              <a:cxnLst/>
              <a:rect l="l" t="t" r="r" b="b"/>
              <a:pathLst>
                <a:path w="99" h="148" extrusionOk="0">
                  <a:moveTo>
                    <a:pt x="1" y="1"/>
                  </a:moveTo>
                  <a:lnTo>
                    <a:pt x="1" y="1"/>
                  </a:lnTo>
                  <a:cubicBezTo>
                    <a:pt x="18" y="60"/>
                    <a:pt x="53" y="109"/>
                    <a:pt x="99" y="148"/>
                  </a:cubicBezTo>
                  <a:cubicBezTo>
                    <a:pt x="81" y="102"/>
                    <a:pt x="57" y="64"/>
                    <a:pt x="25" y="29"/>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98"/>
            <p:cNvSpPr/>
            <p:nvPr/>
          </p:nvSpPr>
          <p:spPr>
            <a:xfrm>
              <a:off x="1462026" y="1851905"/>
              <a:ext cx="2050" cy="5580"/>
            </a:xfrm>
            <a:custGeom>
              <a:avLst/>
              <a:gdLst/>
              <a:ahLst/>
              <a:cxnLst/>
              <a:rect l="l" t="t" r="r" b="b"/>
              <a:pathLst>
                <a:path w="151" h="411" extrusionOk="0">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98"/>
            <p:cNvSpPr/>
            <p:nvPr/>
          </p:nvSpPr>
          <p:spPr>
            <a:xfrm>
              <a:off x="1586043" y="1964015"/>
              <a:ext cx="5146" cy="4100"/>
            </a:xfrm>
            <a:custGeom>
              <a:avLst/>
              <a:gdLst/>
              <a:ahLst/>
              <a:cxnLst/>
              <a:rect l="l" t="t" r="r" b="b"/>
              <a:pathLst>
                <a:path w="379" h="302" extrusionOk="0">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8"/>
            <p:cNvSpPr/>
            <p:nvPr/>
          </p:nvSpPr>
          <p:spPr>
            <a:xfrm>
              <a:off x="2367754" y="1716578"/>
              <a:ext cx="22213" cy="19226"/>
            </a:xfrm>
            <a:custGeom>
              <a:avLst/>
              <a:gdLst/>
              <a:ahLst/>
              <a:cxnLst/>
              <a:rect l="l" t="t" r="r" b="b"/>
              <a:pathLst>
                <a:path w="1636" h="1416" extrusionOk="0">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8"/>
            <p:cNvSpPr/>
            <p:nvPr/>
          </p:nvSpPr>
          <p:spPr>
            <a:xfrm>
              <a:off x="2376321" y="1716673"/>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8"/>
            <p:cNvSpPr/>
            <p:nvPr/>
          </p:nvSpPr>
          <p:spPr>
            <a:xfrm>
              <a:off x="2377122" y="1716728"/>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8"/>
            <p:cNvSpPr/>
            <p:nvPr/>
          </p:nvSpPr>
          <p:spPr>
            <a:xfrm>
              <a:off x="2378833" y="1717013"/>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8"/>
            <p:cNvSpPr/>
            <p:nvPr/>
          </p:nvSpPr>
          <p:spPr>
            <a:xfrm>
              <a:off x="2377937" y="1716864"/>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98"/>
            <p:cNvSpPr/>
            <p:nvPr/>
          </p:nvSpPr>
          <p:spPr>
            <a:xfrm>
              <a:off x="2375561" y="1716633"/>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98"/>
            <p:cNvSpPr/>
            <p:nvPr/>
          </p:nvSpPr>
          <p:spPr>
            <a:xfrm>
              <a:off x="2379784" y="1717203"/>
              <a:ext cx="299" cy="54"/>
            </a:xfrm>
            <a:custGeom>
              <a:avLst/>
              <a:gdLst/>
              <a:ahLst/>
              <a:cxnLst/>
              <a:rect l="l" t="t" r="r" b="b"/>
              <a:pathLst>
                <a:path w="22" h="4" extrusionOk="0">
                  <a:moveTo>
                    <a:pt x="22"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8"/>
            <p:cNvSpPr/>
            <p:nvPr/>
          </p:nvSpPr>
          <p:spPr>
            <a:xfrm>
              <a:off x="2368134" y="1717773"/>
              <a:ext cx="828" cy="149"/>
            </a:xfrm>
            <a:custGeom>
              <a:avLst/>
              <a:gdLst/>
              <a:ahLst/>
              <a:cxnLst/>
              <a:rect l="l" t="t" r="r" b="b"/>
              <a:pathLst>
                <a:path w="61" h="11" extrusionOk="0">
                  <a:moveTo>
                    <a:pt x="1" y="11"/>
                  </a:move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8"/>
            <p:cNvSpPr/>
            <p:nvPr/>
          </p:nvSpPr>
          <p:spPr>
            <a:xfrm>
              <a:off x="2374896" y="171663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8"/>
            <p:cNvSpPr/>
            <p:nvPr/>
          </p:nvSpPr>
          <p:spPr>
            <a:xfrm>
              <a:off x="2369234" y="1717488"/>
              <a:ext cx="964" cy="244"/>
            </a:xfrm>
            <a:custGeom>
              <a:avLst/>
              <a:gdLst/>
              <a:ahLst/>
              <a:cxnLst/>
              <a:rect l="l" t="t" r="r" b="b"/>
              <a:pathLst>
                <a:path w="71" h="18" extrusionOk="0">
                  <a:moveTo>
                    <a:pt x="0" y="18"/>
                  </a:moveTo>
                  <a:lnTo>
                    <a:pt x="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8"/>
            <p:cNvSpPr/>
            <p:nvPr/>
          </p:nvSpPr>
          <p:spPr>
            <a:xfrm>
              <a:off x="2374176" y="1716633"/>
              <a:ext cx="638" cy="54"/>
            </a:xfrm>
            <a:custGeom>
              <a:avLst/>
              <a:gdLst/>
              <a:ahLst/>
              <a:cxnLst/>
              <a:rect l="l" t="t" r="r" b="b"/>
              <a:pathLst>
                <a:path w="47" h="4" extrusionOk="0">
                  <a:moveTo>
                    <a:pt x="46" y="0"/>
                  </a:moveTo>
                  <a:cubicBezTo>
                    <a:pt x="29" y="0"/>
                    <a:pt x="15" y="0"/>
                    <a:pt x="1" y="4"/>
                  </a:cubicBezTo>
                  <a:cubicBezTo>
                    <a:pt x="15" y="4"/>
                    <a:pt x="29"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98"/>
            <p:cNvSpPr/>
            <p:nvPr/>
          </p:nvSpPr>
          <p:spPr>
            <a:xfrm>
              <a:off x="2374611" y="1725051"/>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98"/>
            <p:cNvSpPr/>
            <p:nvPr/>
          </p:nvSpPr>
          <p:spPr>
            <a:xfrm>
              <a:off x="2375656" y="1726857"/>
              <a:ext cx="244" cy="530"/>
            </a:xfrm>
            <a:custGeom>
              <a:avLst/>
              <a:gdLst/>
              <a:ahLst/>
              <a:cxnLst/>
              <a:rect l="l" t="t" r="r" b="b"/>
              <a:pathLst>
                <a:path w="18" h="39" extrusionOk="0">
                  <a:moveTo>
                    <a:pt x="18" y="39"/>
                  </a:moveTo>
                  <a:cubicBezTo>
                    <a:pt x="11" y="25"/>
                    <a:pt x="7" y="14"/>
                    <a:pt x="0" y="0"/>
                  </a:cubicBezTo>
                  <a:cubicBezTo>
                    <a:pt x="7" y="14"/>
                    <a:pt x="11" y="25"/>
                    <a:pt x="18"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98"/>
            <p:cNvSpPr/>
            <p:nvPr/>
          </p:nvSpPr>
          <p:spPr>
            <a:xfrm>
              <a:off x="2374461" y="1724901"/>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8"/>
            <p:cNvSpPr/>
            <p:nvPr/>
          </p:nvSpPr>
          <p:spPr>
            <a:xfrm>
              <a:off x="2374896" y="1725377"/>
              <a:ext cx="149" cy="258"/>
            </a:xfrm>
            <a:custGeom>
              <a:avLst/>
              <a:gdLst/>
              <a:ahLst/>
              <a:cxnLst/>
              <a:rect l="l" t="t" r="r" b="b"/>
              <a:pathLst>
                <a:path w="11" h="19" extrusionOk="0">
                  <a:moveTo>
                    <a:pt x="1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8"/>
            <p:cNvSpPr/>
            <p:nvPr/>
          </p:nvSpPr>
          <p:spPr>
            <a:xfrm>
              <a:off x="2374746" y="1725187"/>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8"/>
            <p:cNvSpPr/>
            <p:nvPr/>
          </p:nvSpPr>
          <p:spPr>
            <a:xfrm>
              <a:off x="2375466" y="1726381"/>
              <a:ext cx="204" cy="434"/>
            </a:xfrm>
            <a:custGeom>
              <a:avLst/>
              <a:gdLst/>
              <a:ahLst/>
              <a:cxnLst/>
              <a:rect l="l" t="t" r="r" b="b"/>
              <a:pathLst>
                <a:path w="15" h="32" extrusionOk="0">
                  <a:moveTo>
                    <a:pt x="14" y="32"/>
                  </a:moveTo>
                  <a:cubicBezTo>
                    <a:pt x="7" y="18"/>
                    <a:pt x="4" y="7"/>
                    <a:pt x="0" y="0"/>
                  </a:cubicBezTo>
                  <a:cubicBezTo>
                    <a:pt x="4" y="7"/>
                    <a:pt x="7" y="18"/>
                    <a:pt x="1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98"/>
            <p:cNvSpPr/>
            <p:nvPr/>
          </p:nvSpPr>
          <p:spPr>
            <a:xfrm>
              <a:off x="2375276" y="1725947"/>
              <a:ext cx="149" cy="394"/>
            </a:xfrm>
            <a:custGeom>
              <a:avLst/>
              <a:gdLst/>
              <a:ahLst/>
              <a:cxnLst/>
              <a:rect l="l" t="t" r="r" b="b"/>
              <a:pathLst>
                <a:path w="11" h="29" extrusionOk="0">
                  <a:moveTo>
                    <a:pt x="11" y="29"/>
                  </a:moveTo>
                  <a:cubicBezTo>
                    <a:pt x="7" y="18"/>
                    <a:pt x="4" y="8"/>
                    <a:pt x="0" y="1"/>
                  </a:cubicBezTo>
                  <a:cubicBezTo>
                    <a:pt x="4" y="8"/>
                    <a:pt x="7" y="18"/>
                    <a:pt x="1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8"/>
            <p:cNvSpPr/>
            <p:nvPr/>
          </p:nvSpPr>
          <p:spPr>
            <a:xfrm>
              <a:off x="2375086" y="1725662"/>
              <a:ext cx="149" cy="299"/>
            </a:xfrm>
            <a:custGeom>
              <a:avLst/>
              <a:gdLst/>
              <a:ahLst/>
              <a:cxnLst/>
              <a:rect l="l" t="t" r="r" b="b"/>
              <a:pathLst>
                <a:path w="11" h="22" extrusionOk="0">
                  <a:moveTo>
                    <a:pt x="11" y="22"/>
                  </a:moveTo>
                  <a:cubicBezTo>
                    <a:pt x="7" y="11"/>
                    <a:pt x="4" y="4"/>
                    <a:pt x="0" y="1"/>
                  </a:cubicBezTo>
                  <a:cubicBezTo>
                    <a:pt x="4" y="4"/>
                    <a:pt x="7" y="11"/>
                    <a:pt x="1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8"/>
            <p:cNvSpPr/>
            <p:nvPr/>
          </p:nvSpPr>
          <p:spPr>
            <a:xfrm>
              <a:off x="2367944" y="1717963"/>
              <a:ext cx="1113" cy="4901"/>
            </a:xfrm>
            <a:custGeom>
              <a:avLst/>
              <a:gdLst/>
              <a:ahLst/>
              <a:cxnLst/>
              <a:rect l="l" t="t" r="r" b="b"/>
              <a:pathLst>
                <a:path w="82" h="361" extrusionOk="0">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8"/>
            <p:cNvSpPr/>
            <p:nvPr/>
          </p:nvSpPr>
          <p:spPr>
            <a:xfrm>
              <a:off x="2376702" y="1727617"/>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98"/>
            <p:cNvSpPr/>
            <p:nvPr/>
          </p:nvSpPr>
          <p:spPr>
            <a:xfrm>
              <a:off x="2377177" y="1727753"/>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98"/>
            <p:cNvSpPr/>
            <p:nvPr/>
          </p:nvSpPr>
          <p:spPr>
            <a:xfrm>
              <a:off x="2377462" y="1727943"/>
              <a:ext cx="299" cy="204"/>
            </a:xfrm>
            <a:custGeom>
              <a:avLst/>
              <a:gdLst/>
              <a:ahLst/>
              <a:cxnLst/>
              <a:rect l="l" t="t" r="r" b="b"/>
              <a:pathLst>
                <a:path w="22" h="15" extrusionOk="0">
                  <a:moveTo>
                    <a:pt x="21" y="15"/>
                  </a:moveTo>
                  <a:cubicBezTo>
                    <a:pt x="14" y="11"/>
                    <a:pt x="7" y="8"/>
                    <a:pt x="0" y="1"/>
                  </a:cubicBezTo>
                  <a:cubicBezTo>
                    <a:pt x="7" y="8"/>
                    <a:pt x="14" y="11"/>
                    <a:pt x="2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8"/>
            <p:cNvSpPr/>
            <p:nvPr/>
          </p:nvSpPr>
          <p:spPr>
            <a:xfrm>
              <a:off x="2376131" y="1727468"/>
              <a:ext cx="489" cy="109"/>
            </a:xfrm>
            <a:custGeom>
              <a:avLst/>
              <a:gdLst/>
              <a:ahLst/>
              <a:cxnLst/>
              <a:rect l="l" t="t" r="r" b="b"/>
              <a:pathLst>
                <a:path w="36" h="8" extrusionOk="0">
                  <a:moveTo>
                    <a:pt x="0" y="1"/>
                  </a:moveTo>
                  <a:cubicBezTo>
                    <a:pt x="11" y="1"/>
                    <a:pt x="25" y="4"/>
                    <a:pt x="35" y="8"/>
                  </a:cubicBezTo>
                  <a:cubicBezTo>
                    <a:pt x="25"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98"/>
            <p:cNvSpPr/>
            <p:nvPr/>
          </p:nvSpPr>
          <p:spPr>
            <a:xfrm>
              <a:off x="2377937" y="172832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98"/>
            <p:cNvSpPr/>
            <p:nvPr/>
          </p:nvSpPr>
          <p:spPr>
            <a:xfrm>
              <a:off x="2381169" y="1711881"/>
              <a:ext cx="32763" cy="27725"/>
            </a:xfrm>
            <a:custGeom>
              <a:avLst/>
              <a:gdLst/>
              <a:ahLst/>
              <a:cxnLst/>
              <a:rect l="l" t="t" r="r" b="b"/>
              <a:pathLst>
                <a:path w="2413" h="2042" extrusionOk="0">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8"/>
            <p:cNvSpPr/>
            <p:nvPr/>
          </p:nvSpPr>
          <p:spPr>
            <a:xfrm>
              <a:off x="2379363" y="1731459"/>
              <a:ext cx="6517" cy="4535"/>
            </a:xfrm>
            <a:custGeom>
              <a:avLst/>
              <a:gdLst/>
              <a:ahLst/>
              <a:cxnLst/>
              <a:rect l="l" t="t" r="r" b="b"/>
              <a:pathLst>
                <a:path w="480" h="334" extrusionOk="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8"/>
            <p:cNvSpPr/>
            <p:nvPr/>
          </p:nvSpPr>
          <p:spPr>
            <a:xfrm>
              <a:off x="2389668" y="171268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8"/>
            <p:cNvSpPr/>
            <p:nvPr/>
          </p:nvSpPr>
          <p:spPr>
            <a:xfrm>
              <a:off x="2389953" y="1712111"/>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8"/>
            <p:cNvSpPr/>
            <p:nvPr/>
          </p:nvSpPr>
          <p:spPr>
            <a:xfrm>
              <a:off x="2389532" y="1713021"/>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98"/>
            <p:cNvSpPr/>
            <p:nvPr/>
          </p:nvSpPr>
          <p:spPr>
            <a:xfrm>
              <a:off x="2389573" y="1712872"/>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98"/>
            <p:cNvSpPr/>
            <p:nvPr/>
          </p:nvSpPr>
          <p:spPr>
            <a:xfrm>
              <a:off x="2389763" y="1712397"/>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8"/>
            <p:cNvSpPr/>
            <p:nvPr/>
          </p:nvSpPr>
          <p:spPr>
            <a:xfrm>
              <a:off x="2389478" y="1713116"/>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8"/>
            <p:cNvSpPr/>
            <p:nvPr/>
          </p:nvSpPr>
          <p:spPr>
            <a:xfrm>
              <a:off x="2381114" y="1715248"/>
              <a:ext cx="353" cy="774"/>
            </a:xfrm>
            <a:custGeom>
              <a:avLst/>
              <a:gdLst/>
              <a:ahLst/>
              <a:cxnLst/>
              <a:rect l="l" t="t" r="r" b="b"/>
              <a:pathLst>
                <a:path w="26" h="57" extrusionOk="0">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8"/>
            <p:cNvSpPr/>
            <p:nvPr/>
          </p:nvSpPr>
          <p:spPr>
            <a:xfrm>
              <a:off x="2381114" y="1715248"/>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8"/>
            <p:cNvSpPr/>
            <p:nvPr/>
          </p:nvSpPr>
          <p:spPr>
            <a:xfrm>
              <a:off x="2381209" y="1715248"/>
              <a:ext cx="3530" cy="1779"/>
            </a:xfrm>
            <a:custGeom>
              <a:avLst/>
              <a:gdLst/>
              <a:ahLst/>
              <a:cxnLst/>
              <a:rect l="l" t="t" r="r" b="b"/>
              <a:pathLst>
                <a:path w="260" h="131" extrusionOk="0">
                  <a:moveTo>
                    <a:pt x="1" y="1"/>
                  </a:moveTo>
                  <a:cubicBezTo>
                    <a:pt x="53" y="1"/>
                    <a:pt x="193" y="64"/>
                    <a:pt x="260" y="130"/>
                  </a:cubicBezTo>
                  <a:cubicBezTo>
                    <a:pt x="193" y="64"/>
                    <a:pt x="53"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8"/>
            <p:cNvSpPr/>
            <p:nvPr/>
          </p:nvSpPr>
          <p:spPr>
            <a:xfrm>
              <a:off x="2390198" y="1711921"/>
              <a:ext cx="149" cy="163"/>
            </a:xfrm>
            <a:custGeom>
              <a:avLst/>
              <a:gdLst/>
              <a:ahLst/>
              <a:cxnLst/>
              <a:rect l="l" t="t" r="r" b="b"/>
              <a:pathLst>
                <a:path w="11" h="12" extrusionOk="0">
                  <a:moveTo>
                    <a:pt x="11" y="1"/>
                  </a:moveTo>
                  <a:lnTo>
                    <a:pt x="0" y="1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8"/>
            <p:cNvSpPr/>
            <p:nvPr/>
          </p:nvSpPr>
          <p:spPr>
            <a:xfrm>
              <a:off x="2379404" y="1731799"/>
              <a:ext cx="163" cy="244"/>
            </a:xfrm>
            <a:custGeom>
              <a:avLst/>
              <a:gdLst/>
              <a:ahLst/>
              <a:cxnLst/>
              <a:rect l="l" t="t" r="r" b="b"/>
              <a:pathLst>
                <a:path w="12" h="18" extrusionOk="0">
                  <a:moveTo>
                    <a:pt x="1" y="0"/>
                  </a:moveTo>
                  <a:cubicBezTo>
                    <a:pt x="4" y="7"/>
                    <a:pt x="8" y="14"/>
                    <a:pt x="11" y="18"/>
                  </a:cubicBezTo>
                  <a:cubicBezTo>
                    <a:pt x="8" y="11"/>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8"/>
            <p:cNvSpPr/>
            <p:nvPr/>
          </p:nvSpPr>
          <p:spPr>
            <a:xfrm>
              <a:off x="2379268" y="1731459"/>
              <a:ext cx="149" cy="258"/>
            </a:xfrm>
            <a:custGeom>
              <a:avLst/>
              <a:gdLst/>
              <a:ahLst/>
              <a:cxnLst/>
              <a:rect l="l" t="t" r="r" b="b"/>
              <a:pathLst>
                <a:path w="11" h="19" extrusionOk="0">
                  <a:moveTo>
                    <a:pt x="0" y="1"/>
                  </a:moveTo>
                  <a:cubicBezTo>
                    <a:pt x="4" y="8"/>
                    <a:pt x="7" y="15"/>
                    <a:pt x="11" y="18"/>
                  </a:cubicBezTo>
                  <a:cubicBezTo>
                    <a:pt x="7"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8"/>
            <p:cNvSpPr/>
            <p:nvPr/>
          </p:nvSpPr>
          <p:spPr>
            <a:xfrm>
              <a:off x="2403748" y="1738262"/>
              <a:ext cx="339" cy="244"/>
            </a:xfrm>
            <a:custGeom>
              <a:avLst/>
              <a:gdLst/>
              <a:ahLst/>
              <a:cxnLst/>
              <a:rect l="l" t="t" r="r" b="b"/>
              <a:pathLst>
                <a:path w="25" h="18" extrusionOk="0">
                  <a:moveTo>
                    <a:pt x="25"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98"/>
            <p:cNvSpPr/>
            <p:nvPr/>
          </p:nvSpPr>
          <p:spPr>
            <a:xfrm>
              <a:off x="2404888" y="1738968"/>
              <a:ext cx="720" cy="394"/>
            </a:xfrm>
            <a:custGeom>
              <a:avLst/>
              <a:gdLst/>
              <a:ahLst/>
              <a:cxnLst/>
              <a:rect l="l" t="t" r="r" b="b"/>
              <a:pathLst>
                <a:path w="53" h="29" extrusionOk="0">
                  <a:moveTo>
                    <a:pt x="53" y="29"/>
                  </a:moveTo>
                  <a:cubicBezTo>
                    <a:pt x="35" y="18"/>
                    <a:pt x="18" y="11"/>
                    <a:pt x="0" y="1"/>
                  </a:cubicBezTo>
                  <a:cubicBezTo>
                    <a:pt x="18" y="11"/>
                    <a:pt x="35" y="18"/>
                    <a:pt x="53"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8"/>
            <p:cNvSpPr/>
            <p:nvPr/>
          </p:nvSpPr>
          <p:spPr>
            <a:xfrm>
              <a:off x="2403273" y="1737922"/>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8"/>
            <p:cNvSpPr/>
            <p:nvPr/>
          </p:nvSpPr>
          <p:spPr>
            <a:xfrm>
              <a:off x="2398901" y="1729613"/>
              <a:ext cx="1005" cy="584"/>
            </a:xfrm>
            <a:custGeom>
              <a:avLst/>
              <a:gdLst/>
              <a:ahLst/>
              <a:cxnLst/>
              <a:rect l="l" t="t" r="r" b="b"/>
              <a:pathLst>
                <a:path w="74" h="43" extrusionOk="0">
                  <a:moveTo>
                    <a:pt x="73" y="0"/>
                  </a:moveTo>
                  <a:cubicBezTo>
                    <a:pt x="49" y="11"/>
                    <a:pt x="25" y="25"/>
                    <a:pt x="0" y="42"/>
                  </a:cubicBezTo>
                  <a:cubicBezTo>
                    <a:pt x="25" y="28"/>
                    <a:pt x="49" y="11"/>
                    <a:pt x="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8"/>
            <p:cNvSpPr/>
            <p:nvPr/>
          </p:nvSpPr>
          <p:spPr>
            <a:xfrm>
              <a:off x="2405839" y="1739443"/>
              <a:ext cx="394" cy="204"/>
            </a:xfrm>
            <a:custGeom>
              <a:avLst/>
              <a:gdLst/>
              <a:ahLst/>
              <a:cxnLst/>
              <a:rect l="l" t="t" r="r" b="b"/>
              <a:pathLst>
                <a:path w="29" h="15" extrusionOk="0">
                  <a:moveTo>
                    <a:pt x="28" y="15"/>
                  </a:moveTo>
                  <a:lnTo>
                    <a:pt x="28"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98"/>
            <p:cNvSpPr/>
            <p:nvPr/>
          </p:nvSpPr>
          <p:spPr>
            <a:xfrm>
              <a:off x="2385486" y="1735981"/>
              <a:ext cx="353" cy="14"/>
            </a:xfrm>
            <a:custGeom>
              <a:avLst/>
              <a:gdLst/>
              <a:ahLst/>
              <a:cxnLst/>
              <a:rect l="l" t="t" r="r" b="b"/>
              <a:pathLst>
                <a:path w="26" h="1" extrusionOk="0">
                  <a:moveTo>
                    <a:pt x="25" y="0"/>
                  </a:moveTo>
                  <a:lnTo>
                    <a:pt x="1" y="0"/>
                  </a:ln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98"/>
            <p:cNvSpPr/>
            <p:nvPr/>
          </p:nvSpPr>
          <p:spPr>
            <a:xfrm>
              <a:off x="2379784" y="1732369"/>
              <a:ext cx="204" cy="244"/>
            </a:xfrm>
            <a:custGeom>
              <a:avLst/>
              <a:gdLst/>
              <a:ahLst/>
              <a:cxnLst/>
              <a:rect l="l" t="t" r="r" b="b"/>
              <a:pathLst>
                <a:path w="15" h="18" extrusionOk="0">
                  <a:moveTo>
                    <a:pt x="15" y="18"/>
                  </a:moveTo>
                  <a:cubicBezTo>
                    <a:pt x="11" y="14"/>
                    <a:pt x="4" y="7"/>
                    <a:pt x="1" y="0"/>
                  </a:cubicBezTo>
                  <a:cubicBezTo>
                    <a:pt x="4" y="7"/>
                    <a:pt x="11" y="14"/>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8"/>
            <p:cNvSpPr/>
            <p:nvPr/>
          </p:nvSpPr>
          <p:spPr>
            <a:xfrm>
              <a:off x="2402933" y="1737596"/>
              <a:ext cx="258" cy="204"/>
            </a:xfrm>
            <a:custGeom>
              <a:avLst/>
              <a:gdLst/>
              <a:ahLst/>
              <a:cxnLst/>
              <a:rect l="l" t="t" r="r" b="b"/>
              <a:pathLst>
                <a:path w="19" h="15" extrusionOk="0">
                  <a:moveTo>
                    <a:pt x="18"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8"/>
            <p:cNvSpPr/>
            <p:nvPr/>
          </p:nvSpPr>
          <p:spPr>
            <a:xfrm>
              <a:off x="2379594" y="1732125"/>
              <a:ext cx="163" cy="204"/>
            </a:xfrm>
            <a:custGeom>
              <a:avLst/>
              <a:gdLst/>
              <a:ahLst/>
              <a:cxnLst/>
              <a:rect l="l" t="t" r="r" b="b"/>
              <a:pathLst>
                <a:path w="12" h="15" extrusionOk="0">
                  <a:moveTo>
                    <a:pt x="11" y="15"/>
                  </a:moveTo>
                  <a:cubicBezTo>
                    <a:pt x="8" y="11"/>
                    <a:pt x="4" y="4"/>
                    <a:pt x="1" y="1"/>
                  </a:cubicBezTo>
                  <a:cubicBezTo>
                    <a:pt x="4" y="4"/>
                    <a:pt x="8" y="11"/>
                    <a:pt x="1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8"/>
            <p:cNvSpPr/>
            <p:nvPr/>
          </p:nvSpPr>
          <p:spPr>
            <a:xfrm>
              <a:off x="2380069" y="1732695"/>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8"/>
            <p:cNvSpPr/>
            <p:nvPr/>
          </p:nvSpPr>
          <p:spPr>
            <a:xfrm>
              <a:off x="2402648" y="1737311"/>
              <a:ext cx="204" cy="244"/>
            </a:xfrm>
            <a:custGeom>
              <a:avLst/>
              <a:gdLst/>
              <a:ahLst/>
              <a:cxnLst/>
              <a:rect l="l" t="t" r="r" b="b"/>
              <a:pathLst>
                <a:path w="15" h="18" extrusionOk="0">
                  <a:moveTo>
                    <a:pt x="15" y="18"/>
                  </a:moveTo>
                  <a:cubicBezTo>
                    <a:pt x="11" y="11"/>
                    <a:pt x="8" y="7"/>
                    <a:pt x="1" y="0"/>
                  </a:cubicBezTo>
                  <a:cubicBezTo>
                    <a:pt x="8" y="7"/>
                    <a:pt x="11"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98"/>
            <p:cNvSpPr/>
            <p:nvPr/>
          </p:nvSpPr>
          <p:spPr>
            <a:xfrm>
              <a:off x="2380408" y="1732885"/>
              <a:ext cx="339" cy="204"/>
            </a:xfrm>
            <a:custGeom>
              <a:avLst/>
              <a:gdLst/>
              <a:ahLst/>
              <a:cxnLst/>
              <a:rect l="l" t="t" r="r" b="b"/>
              <a:pathLst>
                <a:path w="25" h="15" extrusionOk="0">
                  <a:moveTo>
                    <a:pt x="25" y="15"/>
                  </a:moveTo>
                  <a:cubicBezTo>
                    <a:pt x="14" y="11"/>
                    <a:pt x="7" y="8"/>
                    <a:pt x="0" y="1"/>
                  </a:cubicBezTo>
                  <a:cubicBezTo>
                    <a:pt x="7" y="8"/>
                    <a:pt x="14" y="11"/>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98"/>
            <p:cNvSpPr/>
            <p:nvPr/>
          </p:nvSpPr>
          <p:spPr>
            <a:xfrm>
              <a:off x="2404264" y="1738588"/>
              <a:ext cx="543" cy="353"/>
            </a:xfrm>
            <a:custGeom>
              <a:avLst/>
              <a:gdLst/>
              <a:ahLst/>
              <a:cxnLst/>
              <a:rect l="l" t="t" r="r" b="b"/>
              <a:pathLst>
                <a:path w="40" h="26" extrusionOk="0">
                  <a:moveTo>
                    <a:pt x="3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98"/>
            <p:cNvSpPr/>
            <p:nvPr/>
          </p:nvSpPr>
          <p:spPr>
            <a:xfrm>
              <a:off x="2392329" y="1712641"/>
              <a:ext cx="3109" cy="2295"/>
            </a:xfrm>
            <a:custGeom>
              <a:avLst/>
              <a:gdLst/>
              <a:ahLst/>
              <a:cxnLst/>
              <a:rect l="l" t="t" r="r" b="b"/>
              <a:pathLst>
                <a:path w="229" h="169" extrusionOk="0">
                  <a:moveTo>
                    <a:pt x="228" y="168"/>
                  </a:moveTo>
                  <a:cubicBezTo>
                    <a:pt x="158" y="98"/>
                    <a:pt x="74" y="11"/>
                    <a:pt x="1" y="0"/>
                  </a:cubicBezTo>
                  <a:cubicBezTo>
                    <a:pt x="74" y="11"/>
                    <a:pt x="158" y="98"/>
                    <a:pt x="228" y="16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98"/>
            <p:cNvSpPr/>
            <p:nvPr/>
          </p:nvSpPr>
          <p:spPr>
            <a:xfrm>
              <a:off x="2405364" y="1714447"/>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98"/>
            <p:cNvSpPr/>
            <p:nvPr/>
          </p:nvSpPr>
          <p:spPr>
            <a:xfrm>
              <a:off x="2400612" y="171729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8"/>
            <p:cNvSpPr/>
            <p:nvPr/>
          </p:nvSpPr>
          <p:spPr>
            <a:xfrm>
              <a:off x="2403884" y="1715153"/>
              <a:ext cx="299" cy="109"/>
            </a:xfrm>
            <a:custGeom>
              <a:avLst/>
              <a:gdLst/>
              <a:ahLst/>
              <a:cxnLst/>
              <a:rect l="l" t="t" r="r" b="b"/>
              <a:pathLst>
                <a:path w="22" h="8" extrusionOk="0">
                  <a:moveTo>
                    <a:pt x="1" y="8"/>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98"/>
            <p:cNvSpPr/>
            <p:nvPr/>
          </p:nvSpPr>
          <p:spPr>
            <a:xfrm>
              <a:off x="2404603" y="1714868"/>
              <a:ext cx="299" cy="109"/>
            </a:xfrm>
            <a:custGeom>
              <a:avLst/>
              <a:gdLst/>
              <a:ahLst/>
              <a:cxnLst/>
              <a:rect l="l" t="t" r="r" b="b"/>
              <a:pathLst>
                <a:path w="22" h="8" extrusionOk="0">
                  <a:moveTo>
                    <a:pt x="0" y="8"/>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8"/>
            <p:cNvSpPr/>
            <p:nvPr/>
          </p:nvSpPr>
          <p:spPr>
            <a:xfrm>
              <a:off x="2403504" y="1715302"/>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8"/>
            <p:cNvSpPr/>
            <p:nvPr/>
          </p:nvSpPr>
          <p:spPr>
            <a:xfrm>
              <a:off x="2404929" y="1714637"/>
              <a:ext cx="353" cy="204"/>
            </a:xfrm>
            <a:custGeom>
              <a:avLst/>
              <a:gdLst/>
              <a:ahLst/>
              <a:cxnLst/>
              <a:rect l="l" t="t" r="r" b="b"/>
              <a:pathLst>
                <a:path w="26" h="15" extrusionOk="0">
                  <a:moveTo>
                    <a:pt x="1" y="1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8"/>
            <p:cNvSpPr/>
            <p:nvPr/>
          </p:nvSpPr>
          <p:spPr>
            <a:xfrm>
              <a:off x="2404223" y="1715017"/>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8"/>
            <p:cNvSpPr/>
            <p:nvPr/>
          </p:nvSpPr>
          <p:spPr>
            <a:xfrm>
              <a:off x="2390333" y="1711921"/>
              <a:ext cx="543" cy="299"/>
            </a:xfrm>
            <a:custGeom>
              <a:avLst/>
              <a:gdLst/>
              <a:ahLst/>
              <a:cxnLst/>
              <a:rect l="l" t="t" r="r" b="b"/>
              <a:pathLst>
                <a:path w="40" h="22" extrusionOk="0">
                  <a:moveTo>
                    <a:pt x="1" y="1"/>
                  </a:moveTo>
                  <a:cubicBezTo>
                    <a:pt x="11" y="8"/>
                    <a:pt x="25" y="15"/>
                    <a:pt x="39" y="22"/>
                  </a:cubicBezTo>
                  <a:cubicBezTo>
                    <a:pt x="29" y="15"/>
                    <a:pt x="15"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98"/>
            <p:cNvSpPr/>
            <p:nvPr/>
          </p:nvSpPr>
          <p:spPr>
            <a:xfrm>
              <a:off x="2390958" y="1712261"/>
              <a:ext cx="394" cy="149"/>
            </a:xfrm>
            <a:custGeom>
              <a:avLst/>
              <a:gdLst/>
              <a:ahLst/>
              <a:cxnLst/>
              <a:rect l="l" t="t" r="r" b="b"/>
              <a:pathLst>
                <a:path w="29" h="11" extrusionOk="0">
                  <a:moveTo>
                    <a:pt x="0" y="0"/>
                  </a:moveTo>
                  <a:lnTo>
                    <a:pt x="2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8"/>
            <p:cNvSpPr/>
            <p:nvPr/>
          </p:nvSpPr>
          <p:spPr>
            <a:xfrm>
              <a:off x="2391664" y="1712492"/>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8"/>
            <p:cNvSpPr/>
            <p:nvPr/>
          </p:nvSpPr>
          <p:spPr>
            <a:xfrm>
              <a:off x="2400136" y="1717244"/>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8"/>
            <p:cNvSpPr/>
            <p:nvPr/>
          </p:nvSpPr>
          <p:spPr>
            <a:xfrm>
              <a:off x="2406029" y="1713822"/>
              <a:ext cx="244" cy="258"/>
            </a:xfrm>
            <a:custGeom>
              <a:avLst/>
              <a:gdLst/>
              <a:ahLst/>
              <a:cxnLst/>
              <a:rect l="l" t="t" r="r" b="b"/>
              <a:pathLst>
                <a:path w="18" h="19" extrusionOk="0">
                  <a:moveTo>
                    <a:pt x="18" y="1"/>
                  </a:moveTo>
                  <a:cubicBezTo>
                    <a:pt x="11" y="8"/>
                    <a:pt x="4" y="15"/>
                    <a:pt x="0" y="18"/>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98"/>
            <p:cNvSpPr/>
            <p:nvPr/>
          </p:nvSpPr>
          <p:spPr>
            <a:xfrm>
              <a:off x="2398331" y="1716578"/>
              <a:ext cx="530" cy="204"/>
            </a:xfrm>
            <a:custGeom>
              <a:avLst/>
              <a:gdLst/>
              <a:ahLst/>
              <a:cxnLst/>
              <a:rect l="l" t="t" r="r" b="b"/>
              <a:pathLst>
                <a:path w="39" h="15" extrusionOk="0">
                  <a:moveTo>
                    <a:pt x="0" y="1"/>
                  </a:moveTo>
                  <a:lnTo>
                    <a:pt x="0" y="1"/>
                  </a:lnTo>
                  <a:cubicBezTo>
                    <a:pt x="14" y="4"/>
                    <a:pt x="28" y="8"/>
                    <a:pt x="39" y="15"/>
                  </a:cubicBezTo>
                  <a:cubicBezTo>
                    <a:pt x="28" y="8"/>
                    <a:pt x="1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98"/>
            <p:cNvSpPr/>
            <p:nvPr/>
          </p:nvSpPr>
          <p:spPr>
            <a:xfrm>
              <a:off x="2399702" y="171710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8"/>
            <p:cNvSpPr/>
            <p:nvPr/>
          </p:nvSpPr>
          <p:spPr>
            <a:xfrm>
              <a:off x="2405649" y="1714162"/>
              <a:ext cx="339" cy="244"/>
            </a:xfrm>
            <a:custGeom>
              <a:avLst/>
              <a:gdLst/>
              <a:ahLst/>
              <a:cxnLst/>
              <a:rect l="l" t="t" r="r" b="b"/>
              <a:pathLst>
                <a:path w="25" h="18" extrusionOk="0">
                  <a:moveTo>
                    <a:pt x="25" y="0"/>
                  </a:moveTo>
                  <a:cubicBezTo>
                    <a:pt x="14" y="4"/>
                    <a:pt x="7" y="11"/>
                    <a:pt x="0" y="18"/>
                  </a:cubicBezTo>
                  <a:cubicBezTo>
                    <a:pt x="7" y="11"/>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8"/>
            <p:cNvSpPr/>
            <p:nvPr/>
          </p:nvSpPr>
          <p:spPr>
            <a:xfrm>
              <a:off x="2400747" y="171724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8"/>
            <p:cNvSpPr/>
            <p:nvPr/>
          </p:nvSpPr>
          <p:spPr>
            <a:xfrm>
              <a:off x="2399322" y="1716959"/>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8"/>
            <p:cNvSpPr/>
            <p:nvPr/>
          </p:nvSpPr>
          <p:spPr>
            <a:xfrm>
              <a:off x="2381454" y="1716008"/>
              <a:ext cx="2485" cy="5010"/>
            </a:xfrm>
            <a:custGeom>
              <a:avLst/>
              <a:gdLst/>
              <a:ahLst/>
              <a:cxnLst/>
              <a:rect l="l" t="t" r="r" b="b"/>
              <a:pathLst>
                <a:path w="183" h="369" extrusionOk="0">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8"/>
            <p:cNvSpPr/>
            <p:nvPr/>
          </p:nvSpPr>
          <p:spPr>
            <a:xfrm>
              <a:off x="2390863" y="1732315"/>
              <a:ext cx="14" cy="204"/>
            </a:xfrm>
            <a:custGeom>
              <a:avLst/>
              <a:gdLst/>
              <a:ahLst/>
              <a:cxnLst/>
              <a:rect l="l" t="t" r="r" b="b"/>
              <a:pathLst>
                <a:path w="1" h="15" extrusionOk="0">
                  <a:moveTo>
                    <a:pt x="0" y="1"/>
                  </a:moveTo>
                  <a:lnTo>
                    <a:pt x="0" y="11"/>
                  </a:lnTo>
                  <a:cubicBezTo>
                    <a:pt x="0" y="15"/>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8"/>
            <p:cNvSpPr/>
            <p:nvPr/>
          </p:nvSpPr>
          <p:spPr>
            <a:xfrm>
              <a:off x="2390958" y="173279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8"/>
            <p:cNvSpPr/>
            <p:nvPr/>
          </p:nvSpPr>
          <p:spPr>
            <a:xfrm>
              <a:off x="2390809" y="1732179"/>
              <a:ext cx="68" cy="109"/>
            </a:xfrm>
            <a:custGeom>
              <a:avLst/>
              <a:gdLst/>
              <a:ahLst/>
              <a:cxnLst/>
              <a:rect l="l" t="t" r="r" b="b"/>
              <a:pathLst>
                <a:path w="5" h="8" extrusionOk="0">
                  <a:moveTo>
                    <a:pt x="4" y="0"/>
                  </a:moveTo>
                  <a:cubicBezTo>
                    <a:pt x="1" y="4"/>
                    <a:pt x="1" y="7"/>
                    <a:pt x="4" y="7"/>
                  </a:cubicBezTo>
                  <a:cubicBezTo>
                    <a:pt x="1" y="7"/>
                    <a:pt x="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8"/>
            <p:cNvSpPr/>
            <p:nvPr/>
          </p:nvSpPr>
          <p:spPr>
            <a:xfrm>
              <a:off x="2391243" y="1733550"/>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98"/>
            <p:cNvSpPr/>
            <p:nvPr/>
          </p:nvSpPr>
          <p:spPr>
            <a:xfrm>
              <a:off x="2391813"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98"/>
            <p:cNvSpPr/>
            <p:nvPr/>
          </p:nvSpPr>
          <p:spPr>
            <a:xfrm>
              <a:off x="2391474" y="1734080"/>
              <a:ext cx="258" cy="489"/>
            </a:xfrm>
            <a:custGeom>
              <a:avLst/>
              <a:gdLst/>
              <a:ahLst/>
              <a:cxnLst/>
              <a:rect l="l" t="t" r="r" b="b"/>
              <a:pathLst>
                <a:path w="19" h="36" extrusionOk="0">
                  <a:moveTo>
                    <a:pt x="1" y="0"/>
                  </a:moveTo>
                  <a:cubicBezTo>
                    <a:pt x="4" y="11"/>
                    <a:pt x="11" y="21"/>
                    <a:pt x="18" y="35"/>
                  </a:cubicBezTo>
                  <a:cubicBezTo>
                    <a:pt x="11" y="21"/>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8"/>
            <p:cNvSpPr/>
            <p:nvPr/>
          </p:nvSpPr>
          <p:spPr>
            <a:xfrm>
              <a:off x="2390904" y="1732559"/>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8"/>
            <p:cNvSpPr/>
            <p:nvPr/>
          </p:nvSpPr>
          <p:spPr>
            <a:xfrm>
              <a:off x="2391094" y="1733170"/>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8"/>
            <p:cNvSpPr/>
            <p:nvPr/>
          </p:nvSpPr>
          <p:spPr>
            <a:xfrm>
              <a:off x="2384726" y="1733930"/>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8"/>
            <p:cNvSpPr/>
            <p:nvPr/>
          </p:nvSpPr>
          <p:spPr>
            <a:xfrm>
              <a:off x="2379308" y="1731459"/>
              <a:ext cx="299" cy="163"/>
            </a:xfrm>
            <a:custGeom>
              <a:avLst/>
              <a:gdLst/>
              <a:ahLst/>
              <a:cxnLst/>
              <a:rect l="l" t="t" r="r" b="b"/>
              <a:pathLst>
                <a:path w="22" h="12" extrusionOk="0">
                  <a:moveTo>
                    <a:pt x="1" y="1"/>
                  </a:moveTo>
                  <a:lnTo>
                    <a:pt x="22" y="1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98"/>
            <p:cNvSpPr/>
            <p:nvPr/>
          </p:nvSpPr>
          <p:spPr>
            <a:xfrm>
              <a:off x="2385350"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98"/>
            <p:cNvSpPr/>
            <p:nvPr/>
          </p:nvSpPr>
          <p:spPr>
            <a:xfrm>
              <a:off x="2379784" y="1731744"/>
              <a:ext cx="543" cy="299"/>
            </a:xfrm>
            <a:custGeom>
              <a:avLst/>
              <a:gdLst/>
              <a:ahLst/>
              <a:cxnLst/>
              <a:rect l="l" t="t" r="r" b="b"/>
              <a:pathLst>
                <a:path w="40" h="22" extrusionOk="0">
                  <a:moveTo>
                    <a:pt x="39"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98"/>
            <p:cNvSpPr/>
            <p:nvPr/>
          </p:nvSpPr>
          <p:spPr>
            <a:xfrm>
              <a:off x="2385826" y="173579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8"/>
            <p:cNvSpPr/>
            <p:nvPr/>
          </p:nvSpPr>
          <p:spPr>
            <a:xfrm>
              <a:off x="2385676" y="173522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98"/>
            <p:cNvSpPr/>
            <p:nvPr/>
          </p:nvSpPr>
          <p:spPr>
            <a:xfrm>
              <a:off x="2381264" y="1715682"/>
              <a:ext cx="434" cy="774"/>
            </a:xfrm>
            <a:custGeom>
              <a:avLst/>
              <a:gdLst/>
              <a:ahLst/>
              <a:cxnLst/>
              <a:rect l="l" t="t" r="r" b="b"/>
              <a:pathLst>
                <a:path w="32" h="57" extrusionOk="0">
                  <a:moveTo>
                    <a:pt x="0" y="0"/>
                  </a:moveTo>
                  <a:cubicBezTo>
                    <a:pt x="7" y="18"/>
                    <a:pt x="21" y="39"/>
                    <a:pt x="32" y="56"/>
                  </a:cubicBezTo>
                  <a:lnTo>
                    <a:pt x="14" y="25"/>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98"/>
            <p:cNvSpPr/>
            <p:nvPr/>
          </p:nvSpPr>
          <p:spPr>
            <a:xfrm>
              <a:off x="2379404" y="1731324"/>
              <a:ext cx="14" cy="54"/>
            </a:xfrm>
            <a:custGeom>
              <a:avLst/>
              <a:gdLst/>
              <a:ahLst/>
              <a:cxnLst/>
              <a:rect l="l" t="t" r="r" b="b"/>
              <a:pathLst>
                <a:path w="1" h="4" extrusionOk="0">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98"/>
            <p:cNvSpPr/>
            <p:nvPr/>
          </p:nvSpPr>
          <p:spPr>
            <a:xfrm>
              <a:off x="2385826" y="1735981"/>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98"/>
            <p:cNvSpPr/>
            <p:nvPr/>
          </p:nvSpPr>
          <p:spPr>
            <a:xfrm>
              <a:off x="2497528" y="1743000"/>
              <a:ext cx="87140" cy="73726"/>
            </a:xfrm>
            <a:custGeom>
              <a:avLst/>
              <a:gdLst/>
              <a:ahLst/>
              <a:cxnLst/>
              <a:rect l="l" t="t" r="r" b="b"/>
              <a:pathLst>
                <a:path w="6418" h="5430" extrusionOk="0">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8"/>
            <p:cNvSpPr/>
            <p:nvPr/>
          </p:nvSpPr>
          <p:spPr>
            <a:xfrm>
              <a:off x="2595449" y="1751378"/>
              <a:ext cx="0" cy="14"/>
            </a:xfrm>
            <a:custGeom>
              <a:avLst/>
              <a:gdLst/>
              <a:ahLst/>
              <a:cxnLst/>
              <a:rect l="l" t="t" r="r" b="b"/>
              <a:pathLst>
                <a:path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98"/>
            <p:cNvSpPr/>
            <p:nvPr/>
          </p:nvSpPr>
          <p:spPr>
            <a:xfrm>
              <a:off x="2589692" y="1751432"/>
              <a:ext cx="11134" cy="4046"/>
            </a:xfrm>
            <a:custGeom>
              <a:avLst/>
              <a:gdLst/>
              <a:ahLst/>
              <a:cxnLst/>
              <a:rect l="l" t="t" r="r" b="b"/>
              <a:pathLst>
                <a:path w="820" h="298" extrusionOk="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8"/>
            <p:cNvSpPr/>
            <p:nvPr/>
          </p:nvSpPr>
          <p:spPr>
            <a:xfrm>
              <a:off x="2541736" y="1751432"/>
              <a:ext cx="434" cy="109"/>
            </a:xfrm>
            <a:custGeom>
              <a:avLst/>
              <a:gdLst/>
              <a:ahLst/>
              <a:cxnLst/>
              <a:rect l="l" t="t" r="r" b="b"/>
              <a:pathLst>
                <a:path w="32" h="8" extrusionOk="0">
                  <a:moveTo>
                    <a:pt x="32" y="0"/>
                  </a:moveTo>
                  <a:cubicBezTo>
                    <a:pt x="21" y="0"/>
                    <a:pt x="11" y="4"/>
                    <a:pt x="0" y="4"/>
                  </a:cubicBezTo>
                  <a:lnTo>
                    <a:pt x="0" y="7"/>
                  </a:ln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98"/>
            <p:cNvSpPr/>
            <p:nvPr/>
          </p:nvSpPr>
          <p:spPr>
            <a:xfrm>
              <a:off x="2550955" y="1754039"/>
              <a:ext cx="394" cy="258"/>
            </a:xfrm>
            <a:custGeom>
              <a:avLst/>
              <a:gdLst/>
              <a:ahLst/>
              <a:cxnLst/>
              <a:rect l="l" t="t" r="r" b="b"/>
              <a:pathLst>
                <a:path w="29" h="19" extrusionOk="0">
                  <a:moveTo>
                    <a:pt x="0" y="1"/>
                  </a:moveTo>
                  <a:lnTo>
                    <a:pt x="28" y="18"/>
                  </a:lnTo>
                  <a:lnTo>
                    <a:pt x="2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98"/>
            <p:cNvSpPr/>
            <p:nvPr/>
          </p:nvSpPr>
          <p:spPr>
            <a:xfrm>
              <a:off x="2549950" y="1753523"/>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8"/>
            <p:cNvSpPr/>
            <p:nvPr/>
          </p:nvSpPr>
          <p:spPr>
            <a:xfrm>
              <a:off x="2550236" y="175361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98"/>
            <p:cNvSpPr/>
            <p:nvPr/>
          </p:nvSpPr>
          <p:spPr>
            <a:xfrm>
              <a:off x="2549244" y="1753278"/>
              <a:ext cx="244" cy="14"/>
            </a:xfrm>
            <a:custGeom>
              <a:avLst/>
              <a:gdLst/>
              <a:ahLst/>
              <a:cxnLst/>
              <a:rect l="l" t="t" r="r" b="b"/>
              <a:pathLst>
                <a:path w="18" h="1" extrusionOk="0">
                  <a:moveTo>
                    <a:pt x="18" y="1"/>
                  </a:moveTo>
                  <a:cubicBezTo>
                    <a:pt x="11" y="1"/>
                    <a:pt x="7" y="1"/>
                    <a:pt x="0" y="1"/>
                  </a:cubicBezTo>
                  <a:cubicBezTo>
                    <a:pt x="7" y="1"/>
                    <a:pt x="11" y="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98"/>
            <p:cNvSpPr/>
            <p:nvPr/>
          </p:nvSpPr>
          <p:spPr>
            <a:xfrm>
              <a:off x="2550480" y="1753754"/>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8"/>
            <p:cNvSpPr/>
            <p:nvPr/>
          </p:nvSpPr>
          <p:spPr>
            <a:xfrm>
              <a:off x="2550711" y="1753903"/>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8"/>
            <p:cNvSpPr/>
            <p:nvPr/>
          </p:nvSpPr>
          <p:spPr>
            <a:xfrm>
              <a:off x="2549625" y="1753373"/>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98"/>
            <p:cNvSpPr/>
            <p:nvPr/>
          </p:nvSpPr>
          <p:spPr>
            <a:xfrm>
              <a:off x="2551756" y="1754568"/>
              <a:ext cx="1439" cy="910"/>
            </a:xfrm>
            <a:custGeom>
              <a:avLst/>
              <a:gdLst/>
              <a:ahLst/>
              <a:cxnLst/>
              <a:rect l="l" t="t" r="r" b="b"/>
              <a:pathLst>
                <a:path w="106" h="67" extrusionOk="0">
                  <a:moveTo>
                    <a:pt x="1" y="0"/>
                  </a:moveTo>
                  <a:lnTo>
                    <a:pt x="106" y="67"/>
                  </a:lnTo>
                  <a:lnTo>
                    <a:pt x="106" y="60"/>
                  </a:lnTo>
                  <a:lnTo>
                    <a:pt x="88" y="53"/>
                  </a:lnTo>
                  <a:cubicBezTo>
                    <a:pt x="57" y="35"/>
                    <a:pt x="29"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8"/>
            <p:cNvSpPr/>
            <p:nvPr/>
          </p:nvSpPr>
          <p:spPr>
            <a:xfrm>
              <a:off x="2542917" y="1751147"/>
              <a:ext cx="543" cy="149"/>
            </a:xfrm>
            <a:custGeom>
              <a:avLst/>
              <a:gdLst/>
              <a:ahLst/>
              <a:cxnLst/>
              <a:rect l="l" t="t" r="r" b="b"/>
              <a:pathLst>
                <a:path w="40" h="11" extrusionOk="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98"/>
            <p:cNvSpPr/>
            <p:nvPr/>
          </p:nvSpPr>
          <p:spPr>
            <a:xfrm>
              <a:off x="2508784" y="176877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98"/>
            <p:cNvSpPr/>
            <p:nvPr/>
          </p:nvSpPr>
          <p:spPr>
            <a:xfrm>
              <a:off x="2511499" y="1770440"/>
              <a:ext cx="489" cy="14"/>
            </a:xfrm>
            <a:custGeom>
              <a:avLst/>
              <a:gdLst/>
              <a:ahLst/>
              <a:cxnLst/>
              <a:rect l="l" t="t" r="r" b="b"/>
              <a:pathLst>
                <a:path w="36" h="1" extrusionOk="0">
                  <a:moveTo>
                    <a:pt x="15" y="0"/>
                  </a:moveTo>
                  <a:lnTo>
                    <a:pt x="36"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8"/>
            <p:cNvSpPr/>
            <p:nvPr/>
          </p:nvSpPr>
          <p:spPr>
            <a:xfrm>
              <a:off x="2509734" y="1769965"/>
              <a:ext cx="1018" cy="394"/>
            </a:xfrm>
            <a:custGeom>
              <a:avLst/>
              <a:gdLst/>
              <a:ahLst/>
              <a:cxnLst/>
              <a:rect l="l" t="t" r="r" b="b"/>
              <a:pathLst>
                <a:path w="75" h="29" extrusionOk="0">
                  <a:moveTo>
                    <a:pt x="74" y="28"/>
                  </a:moveTo>
                  <a:cubicBezTo>
                    <a:pt x="50" y="21"/>
                    <a:pt x="25" y="11"/>
                    <a:pt x="1" y="0"/>
                  </a:cubicBezTo>
                  <a:cubicBezTo>
                    <a:pt x="25" y="11"/>
                    <a:pt x="50" y="21"/>
                    <a:pt x="7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8"/>
            <p:cNvSpPr/>
            <p:nvPr/>
          </p:nvSpPr>
          <p:spPr>
            <a:xfrm>
              <a:off x="2510888" y="1770345"/>
              <a:ext cx="475" cy="54"/>
            </a:xfrm>
            <a:custGeom>
              <a:avLst/>
              <a:gdLst/>
              <a:ahLst/>
              <a:cxnLst/>
              <a:rect l="l" t="t" r="r" b="b"/>
              <a:pathLst>
                <a:path w="35" h="4" extrusionOk="0">
                  <a:moveTo>
                    <a:pt x="35" y="4"/>
                  </a:moveTo>
                  <a:cubicBezTo>
                    <a:pt x="21" y="4"/>
                    <a:pt x="11" y="4"/>
                    <a:pt x="0" y="0"/>
                  </a:cubicBezTo>
                  <a:cubicBezTo>
                    <a:pt x="11" y="4"/>
                    <a:pt x="21" y="4"/>
                    <a:pt x="35"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8"/>
            <p:cNvSpPr/>
            <p:nvPr/>
          </p:nvSpPr>
          <p:spPr>
            <a:xfrm>
              <a:off x="2509354" y="1769680"/>
              <a:ext cx="299" cy="204"/>
            </a:xfrm>
            <a:custGeom>
              <a:avLst/>
              <a:gdLst/>
              <a:ahLst/>
              <a:cxnLst/>
              <a:rect l="l" t="t" r="r" b="b"/>
              <a:pathLst>
                <a:path w="22" h="15" extrusionOk="0">
                  <a:moveTo>
                    <a:pt x="22" y="14"/>
                  </a:moveTo>
                  <a:cubicBezTo>
                    <a:pt x="15" y="11"/>
                    <a:pt x="8" y="4"/>
                    <a:pt x="1" y="0"/>
                  </a:cubicBezTo>
                  <a:cubicBezTo>
                    <a:pt x="8" y="4"/>
                    <a:pt x="15" y="11"/>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8"/>
            <p:cNvSpPr/>
            <p:nvPr/>
          </p:nvSpPr>
          <p:spPr>
            <a:xfrm>
              <a:off x="2509069" y="1769300"/>
              <a:ext cx="204" cy="244"/>
            </a:xfrm>
            <a:custGeom>
              <a:avLst/>
              <a:gdLst/>
              <a:ahLst/>
              <a:cxnLst/>
              <a:rect l="l" t="t" r="r" b="b"/>
              <a:pathLst>
                <a:path w="15" h="18" extrusionOk="0">
                  <a:moveTo>
                    <a:pt x="15" y="18"/>
                  </a:moveTo>
                  <a:cubicBezTo>
                    <a:pt x="8" y="11"/>
                    <a:pt x="4" y="7"/>
                    <a:pt x="1" y="0"/>
                  </a:cubicBezTo>
                  <a:cubicBezTo>
                    <a:pt x="4" y="7"/>
                    <a:pt x="8"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98"/>
            <p:cNvSpPr/>
            <p:nvPr/>
          </p:nvSpPr>
          <p:spPr>
            <a:xfrm>
              <a:off x="2534975" y="1750997"/>
              <a:ext cx="489" cy="543"/>
            </a:xfrm>
            <a:custGeom>
              <a:avLst/>
              <a:gdLst/>
              <a:ahLst/>
              <a:cxnLst/>
              <a:rect l="l" t="t" r="r" b="b"/>
              <a:pathLst>
                <a:path w="36" h="40" extrusionOk="0">
                  <a:moveTo>
                    <a:pt x="36" y="1"/>
                  </a:moveTo>
                  <a:cubicBezTo>
                    <a:pt x="25" y="11"/>
                    <a:pt x="11" y="25"/>
                    <a:pt x="1" y="39"/>
                  </a:cubicBezTo>
                  <a:cubicBezTo>
                    <a:pt x="11" y="25"/>
                    <a:pt x="25" y="11"/>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98"/>
            <p:cNvSpPr/>
            <p:nvPr/>
          </p:nvSpPr>
          <p:spPr>
            <a:xfrm>
              <a:off x="2536780" y="1750047"/>
              <a:ext cx="109" cy="14"/>
            </a:xfrm>
            <a:custGeom>
              <a:avLst/>
              <a:gdLst/>
              <a:ahLst/>
              <a:cxnLst/>
              <a:rect l="l" t="t" r="r" b="b"/>
              <a:pathLst>
                <a:path w="8" h="1" extrusionOk="0">
                  <a:moveTo>
                    <a:pt x="1" y="0"/>
                  </a:moveTo>
                  <a:lnTo>
                    <a:pt x="1" y="0"/>
                  </a:lnTo>
                  <a:lnTo>
                    <a:pt x="8"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8"/>
            <p:cNvSpPr/>
            <p:nvPr/>
          </p:nvSpPr>
          <p:spPr>
            <a:xfrm>
              <a:off x="2512219" y="1770291"/>
              <a:ext cx="679" cy="109"/>
            </a:xfrm>
            <a:custGeom>
              <a:avLst/>
              <a:gdLst/>
              <a:ahLst/>
              <a:cxnLst/>
              <a:rect l="l" t="t" r="r" b="b"/>
              <a:pathLst>
                <a:path w="50" h="8" extrusionOk="0">
                  <a:moveTo>
                    <a:pt x="49" y="1"/>
                  </a:moveTo>
                  <a:cubicBezTo>
                    <a:pt x="32" y="4"/>
                    <a:pt x="14" y="8"/>
                    <a:pt x="0" y="8"/>
                  </a:cubicBezTo>
                  <a:cubicBezTo>
                    <a:pt x="14" y="8"/>
                    <a:pt x="32" y="4"/>
                    <a:pt x="4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98"/>
            <p:cNvSpPr/>
            <p:nvPr/>
          </p:nvSpPr>
          <p:spPr>
            <a:xfrm>
              <a:off x="2503230" y="1767779"/>
              <a:ext cx="679" cy="204"/>
            </a:xfrm>
            <a:custGeom>
              <a:avLst/>
              <a:gdLst/>
              <a:ahLst/>
              <a:cxnLst/>
              <a:rect l="l" t="t" r="r" b="b"/>
              <a:pathLst>
                <a:path w="50" h="15" extrusionOk="0">
                  <a:moveTo>
                    <a:pt x="49" y="0"/>
                  </a:moveTo>
                  <a:cubicBezTo>
                    <a:pt x="35" y="0"/>
                    <a:pt x="25" y="4"/>
                    <a:pt x="14" y="7"/>
                  </a:cubicBezTo>
                  <a:lnTo>
                    <a:pt x="0" y="14"/>
                  </a:lnTo>
                  <a:cubicBezTo>
                    <a:pt x="14" y="7"/>
                    <a:pt x="32" y="0"/>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98"/>
            <p:cNvSpPr/>
            <p:nvPr/>
          </p:nvSpPr>
          <p:spPr>
            <a:xfrm>
              <a:off x="2542917" y="1751187"/>
              <a:ext cx="489" cy="109"/>
            </a:xfrm>
            <a:custGeom>
              <a:avLst/>
              <a:gdLst/>
              <a:ahLst/>
              <a:cxnLst/>
              <a:rect l="l" t="t" r="r" b="b"/>
              <a:pathLst>
                <a:path w="36" h="8" extrusionOk="0">
                  <a:moveTo>
                    <a:pt x="36" y="1"/>
                  </a:moveTo>
                  <a:lnTo>
                    <a:pt x="36" y="1"/>
                  </a:lnTo>
                  <a:cubicBezTo>
                    <a:pt x="22" y="4"/>
                    <a:pt x="11" y="4"/>
                    <a:pt x="1" y="8"/>
                  </a:cubicBezTo>
                  <a:cubicBezTo>
                    <a:pt x="11" y="8"/>
                    <a:pt x="22" y="4"/>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98"/>
            <p:cNvSpPr/>
            <p:nvPr/>
          </p:nvSpPr>
          <p:spPr>
            <a:xfrm>
              <a:off x="2502035" y="1769436"/>
              <a:ext cx="68" cy="394"/>
            </a:xfrm>
            <a:custGeom>
              <a:avLst/>
              <a:gdLst/>
              <a:ahLst/>
              <a:cxnLst/>
              <a:rect l="l" t="t" r="r" b="b"/>
              <a:pathLst>
                <a:path w="5" h="29" extrusionOk="0">
                  <a:moveTo>
                    <a:pt x="1" y="29"/>
                  </a:moveTo>
                  <a:cubicBezTo>
                    <a:pt x="1" y="18"/>
                    <a:pt x="4" y="11"/>
                    <a:pt x="4" y="1"/>
                  </a:cubicBezTo>
                  <a:cubicBezTo>
                    <a:pt x="4" y="11"/>
                    <a:pt x="1" y="18"/>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98"/>
            <p:cNvSpPr/>
            <p:nvPr/>
          </p:nvSpPr>
          <p:spPr>
            <a:xfrm>
              <a:off x="2499143" y="1813793"/>
              <a:ext cx="14" cy="204"/>
            </a:xfrm>
            <a:custGeom>
              <a:avLst/>
              <a:gdLst/>
              <a:ahLst/>
              <a:cxnLst/>
              <a:rect l="l" t="t" r="r" b="b"/>
              <a:pathLst>
                <a:path w="1" h="15" extrusionOk="0">
                  <a:moveTo>
                    <a:pt x="0" y="14"/>
                  </a:moveTo>
                  <a:cubicBezTo>
                    <a:pt x="0" y="7"/>
                    <a:pt x="0" y="4"/>
                    <a:pt x="0" y="0"/>
                  </a:cubicBez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98"/>
            <p:cNvSpPr/>
            <p:nvPr/>
          </p:nvSpPr>
          <p:spPr>
            <a:xfrm>
              <a:off x="2500230" y="1774663"/>
              <a:ext cx="448" cy="489"/>
            </a:xfrm>
            <a:custGeom>
              <a:avLst/>
              <a:gdLst/>
              <a:ahLst/>
              <a:cxnLst/>
              <a:rect l="l" t="t" r="r" b="b"/>
              <a:pathLst>
                <a:path w="33" h="36" extrusionOk="0">
                  <a:moveTo>
                    <a:pt x="32" y="1"/>
                  </a:moveTo>
                  <a:cubicBezTo>
                    <a:pt x="22" y="15"/>
                    <a:pt x="11" y="25"/>
                    <a:pt x="1" y="36"/>
                  </a:cubicBezTo>
                  <a:cubicBezTo>
                    <a:pt x="15" y="25"/>
                    <a:pt x="22" y="15"/>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98"/>
            <p:cNvSpPr/>
            <p:nvPr/>
          </p:nvSpPr>
          <p:spPr>
            <a:xfrm>
              <a:off x="2502131" y="1767969"/>
              <a:ext cx="1113" cy="1385"/>
            </a:xfrm>
            <a:custGeom>
              <a:avLst/>
              <a:gdLst/>
              <a:ahLst/>
              <a:cxnLst/>
              <a:rect l="l" t="t" r="r" b="b"/>
              <a:pathLst>
                <a:path w="82" h="102" extrusionOk="0">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98"/>
            <p:cNvSpPr/>
            <p:nvPr/>
          </p:nvSpPr>
          <p:spPr>
            <a:xfrm>
              <a:off x="2500664" y="1769911"/>
              <a:ext cx="1480" cy="4725"/>
            </a:xfrm>
            <a:custGeom>
              <a:avLst/>
              <a:gdLst/>
              <a:ahLst/>
              <a:cxnLst/>
              <a:rect l="l" t="t" r="r" b="b"/>
              <a:pathLst>
                <a:path w="109" h="348" extrusionOk="0">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8"/>
            <p:cNvSpPr/>
            <p:nvPr/>
          </p:nvSpPr>
          <p:spPr>
            <a:xfrm>
              <a:off x="2503081" y="1767874"/>
              <a:ext cx="353" cy="204"/>
            </a:xfrm>
            <a:custGeom>
              <a:avLst/>
              <a:gdLst/>
              <a:ahLst/>
              <a:cxnLst/>
              <a:rect l="l" t="t" r="r" b="b"/>
              <a:pathLst>
                <a:path w="26" h="15" extrusionOk="0">
                  <a:moveTo>
                    <a:pt x="25" y="0"/>
                  </a:moveTo>
                  <a:cubicBezTo>
                    <a:pt x="15" y="4"/>
                    <a:pt x="8" y="7"/>
                    <a:pt x="1" y="14"/>
                  </a:cubicBezTo>
                  <a:lnTo>
                    <a:pt x="11" y="7"/>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8"/>
            <p:cNvSpPr/>
            <p:nvPr/>
          </p:nvSpPr>
          <p:spPr>
            <a:xfrm>
              <a:off x="2579848" y="175789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98"/>
            <p:cNvSpPr/>
            <p:nvPr/>
          </p:nvSpPr>
          <p:spPr>
            <a:xfrm>
              <a:off x="2583419" y="1758221"/>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98"/>
            <p:cNvSpPr/>
            <p:nvPr/>
          </p:nvSpPr>
          <p:spPr>
            <a:xfrm>
              <a:off x="2556318" y="1754568"/>
              <a:ext cx="204" cy="244"/>
            </a:xfrm>
            <a:custGeom>
              <a:avLst/>
              <a:gdLst/>
              <a:ahLst/>
              <a:cxnLst/>
              <a:rect l="l" t="t" r="r" b="b"/>
              <a:pathLst>
                <a:path w="15" h="18" extrusionOk="0">
                  <a:moveTo>
                    <a:pt x="1" y="18"/>
                  </a:moveTo>
                  <a:cubicBezTo>
                    <a:pt x="8" y="11"/>
                    <a:pt x="11" y="4"/>
                    <a:pt x="15" y="0"/>
                  </a:cubicBezTo>
                  <a:cubicBezTo>
                    <a:pt x="11"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8"/>
            <p:cNvSpPr/>
            <p:nvPr/>
          </p:nvSpPr>
          <p:spPr>
            <a:xfrm>
              <a:off x="2582319" y="175846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8"/>
            <p:cNvSpPr/>
            <p:nvPr/>
          </p:nvSpPr>
          <p:spPr>
            <a:xfrm>
              <a:off x="2584030" y="175812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98"/>
            <p:cNvSpPr/>
            <p:nvPr/>
          </p:nvSpPr>
          <p:spPr>
            <a:xfrm>
              <a:off x="2551335" y="1754283"/>
              <a:ext cx="394" cy="244"/>
            </a:xfrm>
            <a:custGeom>
              <a:avLst/>
              <a:gdLst/>
              <a:ahLst/>
              <a:cxnLst/>
              <a:rect l="l" t="t" r="r" b="b"/>
              <a:pathLst>
                <a:path w="29" h="18" extrusionOk="0">
                  <a:moveTo>
                    <a:pt x="0" y="0"/>
                  </a:moveTo>
                  <a:lnTo>
                    <a:pt x="28" y="18"/>
                  </a:lnTo>
                  <a:lnTo>
                    <a:pt x="18" y="1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98"/>
            <p:cNvSpPr/>
            <p:nvPr/>
          </p:nvSpPr>
          <p:spPr>
            <a:xfrm>
              <a:off x="2582890" y="1758370"/>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8"/>
            <p:cNvSpPr/>
            <p:nvPr/>
          </p:nvSpPr>
          <p:spPr>
            <a:xfrm>
              <a:off x="2581803" y="175850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98"/>
            <p:cNvSpPr/>
            <p:nvPr/>
          </p:nvSpPr>
          <p:spPr>
            <a:xfrm>
              <a:off x="2596494" y="1752423"/>
              <a:ext cx="2811" cy="1344"/>
            </a:xfrm>
            <a:custGeom>
              <a:avLst/>
              <a:gdLst/>
              <a:ahLst/>
              <a:cxnLst/>
              <a:rect l="l" t="t" r="r" b="b"/>
              <a:pathLst>
                <a:path w="207" h="99" extrusionOk="0">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98"/>
            <p:cNvSpPr/>
            <p:nvPr/>
          </p:nvSpPr>
          <p:spPr>
            <a:xfrm>
              <a:off x="2600147" y="1753618"/>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8"/>
            <p:cNvSpPr/>
            <p:nvPr/>
          </p:nvSpPr>
          <p:spPr>
            <a:xfrm>
              <a:off x="2596250" y="1752097"/>
              <a:ext cx="54" cy="54"/>
            </a:xfrm>
            <a:custGeom>
              <a:avLst/>
              <a:gdLst/>
              <a:ahLst/>
              <a:cxnLst/>
              <a:rect l="l" t="t" r="r" b="b"/>
              <a:pathLst>
                <a:path w="4"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8"/>
            <p:cNvSpPr/>
            <p:nvPr/>
          </p:nvSpPr>
          <p:spPr>
            <a:xfrm>
              <a:off x="2599536" y="1753563"/>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98"/>
            <p:cNvSpPr/>
            <p:nvPr/>
          </p:nvSpPr>
          <p:spPr>
            <a:xfrm>
              <a:off x="2595639" y="1751473"/>
              <a:ext cx="190" cy="163"/>
            </a:xfrm>
            <a:custGeom>
              <a:avLst/>
              <a:gdLst/>
              <a:ahLst/>
              <a:cxnLst/>
              <a:rect l="l" t="t" r="r" b="b"/>
              <a:pathLst>
                <a:path w="14"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98"/>
            <p:cNvSpPr/>
            <p:nvPr/>
          </p:nvSpPr>
          <p:spPr>
            <a:xfrm>
              <a:off x="2595965" y="1751758"/>
              <a:ext cx="149" cy="109"/>
            </a:xfrm>
            <a:custGeom>
              <a:avLst/>
              <a:gdLst/>
              <a:ahLst/>
              <a:cxnLst/>
              <a:rect l="l" t="t" r="r" b="b"/>
              <a:pathLst>
                <a:path w="11"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98"/>
            <p:cNvSpPr/>
            <p:nvPr/>
          </p:nvSpPr>
          <p:spPr>
            <a:xfrm>
              <a:off x="2600812" y="17537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98"/>
            <p:cNvSpPr/>
            <p:nvPr/>
          </p:nvSpPr>
          <p:spPr>
            <a:xfrm>
              <a:off x="2578952" y="1755709"/>
              <a:ext cx="774" cy="2050"/>
            </a:xfrm>
            <a:custGeom>
              <a:avLst/>
              <a:gdLst/>
              <a:ahLst/>
              <a:cxnLst/>
              <a:rect l="l" t="t" r="r" b="b"/>
              <a:pathLst>
                <a:path w="57" h="151" extrusionOk="0">
                  <a:moveTo>
                    <a:pt x="53" y="144"/>
                  </a:moveTo>
                  <a:lnTo>
                    <a:pt x="56" y="151"/>
                  </a:lnTo>
                  <a:lnTo>
                    <a:pt x="53" y="144"/>
                  </a:lnTo>
                  <a:cubicBezTo>
                    <a:pt x="18" y="105"/>
                    <a:pt x="0" y="53"/>
                    <a:pt x="7" y="0"/>
                  </a:cubicBezTo>
                  <a:cubicBezTo>
                    <a:pt x="0" y="53"/>
                    <a:pt x="18" y="105"/>
                    <a:pt x="53"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98"/>
            <p:cNvSpPr/>
            <p:nvPr/>
          </p:nvSpPr>
          <p:spPr>
            <a:xfrm>
              <a:off x="2556183" y="1754853"/>
              <a:ext cx="149" cy="204"/>
            </a:xfrm>
            <a:custGeom>
              <a:avLst/>
              <a:gdLst/>
              <a:ahLst/>
              <a:cxnLst/>
              <a:rect l="l" t="t" r="r" b="b"/>
              <a:pathLst>
                <a:path w="11" h="15" extrusionOk="0">
                  <a:moveTo>
                    <a:pt x="11" y="0"/>
                  </a:moveTo>
                  <a:lnTo>
                    <a:pt x="11" y="0"/>
                  </a:lnTo>
                  <a:cubicBezTo>
                    <a:pt x="7" y="4"/>
                    <a:pt x="4" y="11"/>
                    <a:pt x="0" y="14"/>
                  </a:cubicBezTo>
                  <a:cubicBezTo>
                    <a:pt x="7" y="11"/>
                    <a:pt x="7" y="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98"/>
            <p:cNvSpPr/>
            <p:nvPr/>
          </p:nvSpPr>
          <p:spPr>
            <a:xfrm>
              <a:off x="2556033" y="1755138"/>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98"/>
            <p:cNvSpPr/>
            <p:nvPr/>
          </p:nvSpPr>
          <p:spPr>
            <a:xfrm>
              <a:off x="2589692" y="1751378"/>
              <a:ext cx="5716" cy="4100"/>
            </a:xfrm>
            <a:custGeom>
              <a:avLst/>
              <a:gdLst/>
              <a:ahLst/>
              <a:cxnLst/>
              <a:rect l="l" t="t" r="r" b="b"/>
              <a:pathLst>
                <a:path w="421" h="302" extrusionOk="0">
                  <a:moveTo>
                    <a:pt x="420" y="1"/>
                  </a:moveTo>
                  <a:cubicBezTo>
                    <a:pt x="350" y="1"/>
                    <a:pt x="140" y="179"/>
                    <a:pt x="0" y="302"/>
                  </a:cubicBezTo>
                  <a:cubicBezTo>
                    <a:pt x="144" y="179"/>
                    <a:pt x="354" y="1"/>
                    <a:pt x="4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98"/>
            <p:cNvSpPr/>
            <p:nvPr/>
          </p:nvSpPr>
          <p:spPr>
            <a:xfrm>
              <a:off x="2552951" y="175527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8"/>
            <p:cNvSpPr/>
            <p:nvPr/>
          </p:nvSpPr>
          <p:spPr>
            <a:xfrm>
              <a:off x="2551566" y="1754419"/>
              <a:ext cx="1398" cy="828"/>
            </a:xfrm>
            <a:custGeom>
              <a:avLst/>
              <a:gdLst/>
              <a:ahLst/>
              <a:cxnLst/>
              <a:rect l="l" t="t" r="r" b="b"/>
              <a:pathLst>
                <a:path w="103" h="61" extrusionOk="0">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98"/>
            <p:cNvSpPr/>
            <p:nvPr/>
          </p:nvSpPr>
          <p:spPr>
            <a:xfrm>
              <a:off x="2502185" y="1754514"/>
              <a:ext cx="119265" cy="108620"/>
            </a:xfrm>
            <a:custGeom>
              <a:avLst/>
              <a:gdLst/>
              <a:ahLst/>
              <a:cxnLst/>
              <a:rect l="l" t="t" r="r" b="b"/>
              <a:pathLst>
                <a:path w="8784" h="8000" extrusionOk="0">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8"/>
            <p:cNvSpPr/>
            <p:nvPr/>
          </p:nvSpPr>
          <p:spPr>
            <a:xfrm>
              <a:off x="2562306" y="1858137"/>
              <a:ext cx="4155" cy="353"/>
            </a:xfrm>
            <a:custGeom>
              <a:avLst/>
              <a:gdLst/>
              <a:ahLst/>
              <a:cxnLst/>
              <a:rect l="l" t="t" r="r" b="b"/>
              <a:pathLst>
                <a:path w="306" h="26" extrusionOk="0">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98"/>
            <p:cNvSpPr/>
            <p:nvPr/>
          </p:nvSpPr>
          <p:spPr>
            <a:xfrm>
              <a:off x="2597961" y="1785077"/>
              <a:ext cx="5431" cy="8187"/>
            </a:xfrm>
            <a:custGeom>
              <a:avLst/>
              <a:gdLst/>
              <a:ahLst/>
              <a:cxnLst/>
              <a:rect l="l" t="t" r="r" b="b"/>
              <a:pathLst>
                <a:path w="400" h="603" extrusionOk="0">
                  <a:moveTo>
                    <a:pt x="400" y="554"/>
                  </a:moveTo>
                  <a:cubicBezTo>
                    <a:pt x="169" y="603"/>
                    <a:pt x="39" y="158"/>
                    <a:pt x="1" y="1"/>
                  </a:cubicBezTo>
                  <a:cubicBezTo>
                    <a:pt x="39" y="158"/>
                    <a:pt x="169" y="603"/>
                    <a:pt x="400" y="55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98"/>
            <p:cNvSpPr/>
            <p:nvPr/>
          </p:nvSpPr>
          <p:spPr>
            <a:xfrm>
              <a:off x="2605903" y="1793210"/>
              <a:ext cx="720" cy="815"/>
            </a:xfrm>
            <a:custGeom>
              <a:avLst/>
              <a:gdLst/>
              <a:ahLst/>
              <a:cxnLst/>
              <a:rect l="l" t="t" r="r" b="b"/>
              <a:pathLst>
                <a:path w="53" h="60" extrusionOk="0">
                  <a:moveTo>
                    <a:pt x="53" y="60"/>
                  </a:moveTo>
                  <a:cubicBezTo>
                    <a:pt x="39" y="35"/>
                    <a:pt x="21" y="14"/>
                    <a:pt x="0" y="0"/>
                  </a:cubicBezTo>
                  <a:cubicBezTo>
                    <a:pt x="21" y="14"/>
                    <a:pt x="39" y="35"/>
                    <a:pt x="53"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98"/>
            <p:cNvSpPr/>
            <p:nvPr/>
          </p:nvSpPr>
          <p:spPr>
            <a:xfrm>
              <a:off x="2580663" y="1829951"/>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98"/>
            <p:cNvSpPr/>
            <p:nvPr/>
          </p:nvSpPr>
          <p:spPr>
            <a:xfrm>
              <a:off x="2555273" y="1862360"/>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98"/>
            <p:cNvSpPr/>
            <p:nvPr/>
          </p:nvSpPr>
          <p:spPr>
            <a:xfrm>
              <a:off x="2554798" y="1863080"/>
              <a:ext cx="68" cy="54"/>
            </a:xfrm>
            <a:custGeom>
              <a:avLst/>
              <a:gdLst/>
              <a:ahLst/>
              <a:cxnLst/>
              <a:rect l="l" t="t" r="r" b="b"/>
              <a:pathLst>
                <a:path w="5" h="4" extrusionOk="0">
                  <a:moveTo>
                    <a:pt x="1" y="4"/>
                  </a:moveTo>
                  <a:lnTo>
                    <a:pt x="4" y="1"/>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98"/>
            <p:cNvSpPr/>
            <p:nvPr/>
          </p:nvSpPr>
          <p:spPr>
            <a:xfrm>
              <a:off x="2580853" y="1829801"/>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98"/>
            <p:cNvSpPr/>
            <p:nvPr/>
          </p:nvSpPr>
          <p:spPr>
            <a:xfrm>
              <a:off x="2620255" y="1767725"/>
              <a:ext cx="530" cy="258"/>
            </a:xfrm>
            <a:custGeom>
              <a:avLst/>
              <a:gdLst/>
              <a:ahLst/>
              <a:cxnLst/>
              <a:rect l="l" t="t" r="r" b="b"/>
              <a:pathLst>
                <a:path w="39" h="19" extrusionOk="0">
                  <a:moveTo>
                    <a:pt x="0" y="1"/>
                  </a:moveTo>
                  <a:lnTo>
                    <a:pt x="3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8"/>
            <p:cNvSpPr/>
            <p:nvPr/>
          </p:nvSpPr>
          <p:spPr>
            <a:xfrm>
              <a:off x="2619589" y="1767345"/>
              <a:ext cx="434" cy="258"/>
            </a:xfrm>
            <a:custGeom>
              <a:avLst/>
              <a:gdLst/>
              <a:ahLst/>
              <a:cxnLst/>
              <a:rect l="l" t="t" r="r" b="b"/>
              <a:pathLst>
                <a:path w="32" h="19" extrusionOk="0">
                  <a:moveTo>
                    <a:pt x="0"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98"/>
            <p:cNvSpPr/>
            <p:nvPr/>
          </p:nvSpPr>
          <p:spPr>
            <a:xfrm>
              <a:off x="2612081" y="1759510"/>
              <a:ext cx="4290" cy="6286"/>
            </a:xfrm>
            <a:custGeom>
              <a:avLst/>
              <a:gdLst/>
              <a:ahLst/>
              <a:cxnLst/>
              <a:rect l="l" t="t" r="r" b="b"/>
              <a:pathLst>
                <a:path w="316" h="463" extrusionOk="0">
                  <a:moveTo>
                    <a:pt x="315" y="462"/>
                  </a:moveTo>
                  <a:lnTo>
                    <a:pt x="315" y="462"/>
                  </a:lnTo>
                  <a:cubicBezTo>
                    <a:pt x="130" y="382"/>
                    <a:pt x="7" y="203"/>
                    <a:pt x="0" y="0"/>
                  </a:cubicBezTo>
                  <a:cubicBezTo>
                    <a:pt x="7" y="203"/>
                    <a:pt x="130" y="382"/>
                    <a:pt x="315" y="4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98"/>
            <p:cNvSpPr/>
            <p:nvPr/>
          </p:nvSpPr>
          <p:spPr>
            <a:xfrm>
              <a:off x="2620920" y="1768064"/>
              <a:ext cx="530" cy="339"/>
            </a:xfrm>
            <a:custGeom>
              <a:avLst/>
              <a:gdLst/>
              <a:ahLst/>
              <a:cxnLst/>
              <a:rect l="l" t="t" r="r" b="b"/>
              <a:pathLst>
                <a:path w="39" h="25" extrusionOk="0">
                  <a:moveTo>
                    <a:pt x="39"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98"/>
            <p:cNvSpPr/>
            <p:nvPr/>
          </p:nvSpPr>
          <p:spPr>
            <a:xfrm>
              <a:off x="2618870" y="1766964"/>
              <a:ext cx="448" cy="258"/>
            </a:xfrm>
            <a:custGeom>
              <a:avLst/>
              <a:gdLst/>
              <a:ahLst/>
              <a:cxnLst/>
              <a:rect l="l" t="t" r="r" b="b"/>
              <a:pathLst>
                <a:path w="33" h="19" extrusionOk="0">
                  <a:moveTo>
                    <a:pt x="1"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98"/>
            <p:cNvSpPr/>
            <p:nvPr/>
          </p:nvSpPr>
          <p:spPr>
            <a:xfrm>
              <a:off x="2608660" y="1756754"/>
              <a:ext cx="3476" cy="2770"/>
            </a:xfrm>
            <a:custGeom>
              <a:avLst/>
              <a:gdLst/>
              <a:ahLst/>
              <a:cxnLst/>
              <a:rect l="l" t="t" r="r" b="b"/>
              <a:pathLst>
                <a:path w="256" h="204" extrusionOk="0">
                  <a:moveTo>
                    <a:pt x="0" y="0"/>
                  </a:moveTo>
                  <a:lnTo>
                    <a:pt x="0" y="0"/>
                  </a:lnTo>
                  <a:cubicBezTo>
                    <a:pt x="95" y="70"/>
                    <a:pt x="228" y="165"/>
                    <a:pt x="256" y="203"/>
                  </a:cubicBezTo>
                  <a:cubicBezTo>
                    <a:pt x="228" y="165"/>
                    <a:pt x="98" y="7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98"/>
            <p:cNvSpPr/>
            <p:nvPr/>
          </p:nvSpPr>
          <p:spPr>
            <a:xfrm>
              <a:off x="2606093" y="1754894"/>
              <a:ext cx="1154" cy="869"/>
            </a:xfrm>
            <a:custGeom>
              <a:avLst/>
              <a:gdLst/>
              <a:ahLst/>
              <a:cxnLst/>
              <a:rect l="l" t="t" r="r" b="b"/>
              <a:pathLst>
                <a:path w="85" h="64" extrusionOk="0">
                  <a:moveTo>
                    <a:pt x="0" y="1"/>
                  </a:moveTo>
                  <a:cubicBezTo>
                    <a:pt x="28" y="22"/>
                    <a:pt x="56" y="43"/>
                    <a:pt x="84" y="64"/>
                  </a:cubicBezTo>
                  <a:cubicBezTo>
                    <a:pt x="56" y="43"/>
                    <a:pt x="28"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98"/>
            <p:cNvSpPr/>
            <p:nvPr/>
          </p:nvSpPr>
          <p:spPr>
            <a:xfrm>
              <a:off x="2616358" y="1765783"/>
              <a:ext cx="720" cy="339"/>
            </a:xfrm>
            <a:custGeom>
              <a:avLst/>
              <a:gdLst/>
              <a:ahLst/>
              <a:cxnLst/>
              <a:rect l="l" t="t" r="r" b="b"/>
              <a:pathLst>
                <a:path w="53" h="25" extrusionOk="0">
                  <a:moveTo>
                    <a:pt x="0" y="0"/>
                  </a:moveTo>
                  <a:lnTo>
                    <a:pt x="53"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98"/>
            <p:cNvSpPr/>
            <p:nvPr/>
          </p:nvSpPr>
          <p:spPr>
            <a:xfrm>
              <a:off x="2618164" y="1766639"/>
              <a:ext cx="394" cy="204"/>
            </a:xfrm>
            <a:custGeom>
              <a:avLst/>
              <a:gdLst/>
              <a:ahLst/>
              <a:cxnLst/>
              <a:rect l="l" t="t" r="r" b="b"/>
              <a:pathLst>
                <a:path w="29" h="15" extrusionOk="0">
                  <a:moveTo>
                    <a:pt x="0" y="0"/>
                  </a:moveTo>
                  <a:lnTo>
                    <a:pt x="2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98"/>
            <p:cNvSpPr/>
            <p:nvPr/>
          </p:nvSpPr>
          <p:spPr>
            <a:xfrm>
              <a:off x="2607465" y="1755940"/>
              <a:ext cx="1208" cy="828"/>
            </a:xfrm>
            <a:custGeom>
              <a:avLst/>
              <a:gdLst/>
              <a:ahLst/>
              <a:cxnLst/>
              <a:rect l="l" t="t" r="r" b="b"/>
              <a:pathLst>
                <a:path w="89" h="61" extrusionOk="0">
                  <a:moveTo>
                    <a:pt x="1" y="1"/>
                  </a:moveTo>
                  <a:lnTo>
                    <a:pt x="88"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98"/>
            <p:cNvSpPr/>
            <p:nvPr/>
          </p:nvSpPr>
          <p:spPr>
            <a:xfrm>
              <a:off x="2617349" y="1766258"/>
              <a:ext cx="489" cy="204"/>
            </a:xfrm>
            <a:custGeom>
              <a:avLst/>
              <a:gdLst/>
              <a:ahLst/>
              <a:cxnLst/>
              <a:rect l="l" t="t" r="r" b="b"/>
              <a:pathLst>
                <a:path w="36" h="15" extrusionOk="0">
                  <a:moveTo>
                    <a:pt x="1" y="0"/>
                  </a:moveTo>
                  <a:lnTo>
                    <a:pt x="36"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98"/>
            <p:cNvSpPr/>
            <p:nvPr/>
          </p:nvSpPr>
          <p:spPr>
            <a:xfrm>
              <a:off x="2514350" y="18328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98"/>
            <p:cNvSpPr/>
            <p:nvPr/>
          </p:nvSpPr>
          <p:spPr>
            <a:xfrm>
              <a:off x="2505742" y="1822252"/>
              <a:ext cx="1059" cy="910"/>
            </a:xfrm>
            <a:custGeom>
              <a:avLst/>
              <a:gdLst/>
              <a:ahLst/>
              <a:cxnLst/>
              <a:rect l="l" t="t" r="r" b="b"/>
              <a:pathLst>
                <a:path w="78" h="67" extrusionOk="0">
                  <a:moveTo>
                    <a:pt x="78" y="67"/>
                  </a:moveTo>
                  <a:cubicBezTo>
                    <a:pt x="50" y="46"/>
                    <a:pt x="22" y="25"/>
                    <a:pt x="1" y="0"/>
                  </a:cubicBezTo>
                  <a:cubicBezTo>
                    <a:pt x="22" y="25"/>
                    <a:pt x="50" y="46"/>
                    <a:pt x="78"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98"/>
            <p:cNvSpPr/>
            <p:nvPr/>
          </p:nvSpPr>
          <p:spPr>
            <a:xfrm>
              <a:off x="2514635" y="1833942"/>
              <a:ext cx="394" cy="149"/>
            </a:xfrm>
            <a:custGeom>
              <a:avLst/>
              <a:gdLst/>
              <a:ahLst/>
              <a:cxnLst/>
              <a:rect l="l" t="t" r="r" b="b"/>
              <a:pathLst>
                <a:path w="29" h="11" extrusionOk="0">
                  <a:moveTo>
                    <a:pt x="1" y="0"/>
                  </a:moveTo>
                  <a:cubicBezTo>
                    <a:pt x="11" y="4"/>
                    <a:pt x="22" y="7"/>
                    <a:pt x="29" y="11"/>
                  </a:cubicBezTo>
                  <a:cubicBezTo>
                    <a:pt x="22" y="7"/>
                    <a:pt x="1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98"/>
            <p:cNvSpPr/>
            <p:nvPr/>
          </p:nvSpPr>
          <p:spPr>
            <a:xfrm>
              <a:off x="2517772" y="18378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98"/>
            <p:cNvSpPr/>
            <p:nvPr/>
          </p:nvSpPr>
          <p:spPr>
            <a:xfrm>
              <a:off x="2518016" y="1839034"/>
              <a:ext cx="14" cy="394"/>
            </a:xfrm>
            <a:custGeom>
              <a:avLst/>
              <a:gdLst/>
              <a:ahLst/>
              <a:cxnLst/>
              <a:rect l="l" t="t" r="r" b="b"/>
              <a:pathLst>
                <a:path w="1" h="29" extrusionOk="0">
                  <a:moveTo>
                    <a:pt x="0" y="0"/>
                  </a:moveTo>
                  <a:cubicBezTo>
                    <a:pt x="0" y="11"/>
                    <a:pt x="0" y="18"/>
                    <a:pt x="0" y="28"/>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98"/>
            <p:cNvSpPr/>
            <p:nvPr/>
          </p:nvSpPr>
          <p:spPr>
            <a:xfrm>
              <a:off x="2517962" y="1838654"/>
              <a:ext cx="14" cy="299"/>
            </a:xfrm>
            <a:custGeom>
              <a:avLst/>
              <a:gdLst/>
              <a:ahLst/>
              <a:cxnLst/>
              <a:rect l="l" t="t" r="r" b="b"/>
              <a:pathLst>
                <a:path w="1" h="22" extrusionOk="0">
                  <a:moveTo>
                    <a:pt x="1" y="21"/>
                  </a:moveTo>
                  <a:lnTo>
                    <a:pt x="1" y="0"/>
                  </a:lnTo>
                  <a:cubicBezTo>
                    <a:pt x="1" y="7"/>
                    <a:pt x="1"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98"/>
            <p:cNvSpPr/>
            <p:nvPr/>
          </p:nvSpPr>
          <p:spPr>
            <a:xfrm>
              <a:off x="2517867" y="1838219"/>
              <a:ext cx="68" cy="258"/>
            </a:xfrm>
            <a:custGeom>
              <a:avLst/>
              <a:gdLst/>
              <a:ahLst/>
              <a:cxnLst/>
              <a:rect l="l" t="t" r="r" b="b"/>
              <a:pathLst>
                <a:path w="5" h="19" extrusionOk="0">
                  <a:moveTo>
                    <a:pt x="4" y="18"/>
                  </a:moveTo>
                  <a:cubicBezTo>
                    <a:pt x="4" y="11"/>
                    <a:pt x="4" y="8"/>
                    <a:pt x="1" y="1"/>
                  </a:cubicBezTo>
                  <a:cubicBezTo>
                    <a:pt x="4"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98"/>
            <p:cNvSpPr/>
            <p:nvPr/>
          </p:nvSpPr>
          <p:spPr>
            <a:xfrm>
              <a:off x="2514500" y="1833603"/>
              <a:ext cx="54" cy="109"/>
            </a:xfrm>
            <a:custGeom>
              <a:avLst/>
              <a:gdLst/>
              <a:ahLst/>
              <a:cxnLst/>
              <a:rect l="l" t="t" r="r" b="b"/>
              <a:pathLst>
                <a:path w="4" h="8" extrusionOk="0">
                  <a:moveTo>
                    <a:pt x="0" y="1"/>
                  </a:moveTo>
                  <a:lnTo>
                    <a:pt x="4" y="8"/>
                  </a:lnTo>
                  <a:cubicBezTo>
                    <a:pt x="4" y="4"/>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98"/>
            <p:cNvSpPr/>
            <p:nvPr/>
          </p:nvSpPr>
          <p:spPr>
            <a:xfrm>
              <a:off x="2514500" y="183337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8"/>
            <p:cNvSpPr/>
            <p:nvPr/>
          </p:nvSpPr>
          <p:spPr>
            <a:xfrm>
              <a:off x="2503556" y="181883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98"/>
            <p:cNvSpPr/>
            <p:nvPr/>
          </p:nvSpPr>
          <p:spPr>
            <a:xfrm>
              <a:off x="2514310" y="18324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98"/>
            <p:cNvSpPr/>
            <p:nvPr/>
          </p:nvSpPr>
          <p:spPr>
            <a:xfrm>
              <a:off x="2505606" y="18504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98"/>
            <p:cNvSpPr/>
            <p:nvPr/>
          </p:nvSpPr>
          <p:spPr>
            <a:xfrm>
              <a:off x="2503801" y="1819251"/>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8"/>
            <p:cNvSpPr/>
            <p:nvPr/>
          </p:nvSpPr>
          <p:spPr>
            <a:xfrm>
              <a:off x="2514595" y="1833793"/>
              <a:ext cx="54" cy="109"/>
            </a:xfrm>
            <a:custGeom>
              <a:avLst/>
              <a:gdLst/>
              <a:ahLst/>
              <a:cxnLst/>
              <a:rect l="l" t="t" r="r" b="b"/>
              <a:pathLst>
                <a:path w="4" h="8" extrusionOk="0">
                  <a:moveTo>
                    <a:pt x="4" y="8"/>
                  </a:moveTo>
                  <a:cubicBezTo>
                    <a:pt x="0" y="4"/>
                    <a:pt x="0" y="4"/>
                    <a:pt x="0" y="1"/>
                  </a:cubicBezTo>
                  <a:cubicBezTo>
                    <a:pt x="0" y="4"/>
                    <a:pt x="0" y="4"/>
                    <a:pt x="4"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98"/>
            <p:cNvSpPr/>
            <p:nvPr/>
          </p:nvSpPr>
          <p:spPr>
            <a:xfrm>
              <a:off x="2514405" y="1833087"/>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98"/>
            <p:cNvSpPr/>
            <p:nvPr/>
          </p:nvSpPr>
          <p:spPr>
            <a:xfrm>
              <a:off x="2514255" y="18321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98"/>
            <p:cNvSpPr/>
            <p:nvPr/>
          </p:nvSpPr>
          <p:spPr>
            <a:xfrm>
              <a:off x="2507412" y="1823623"/>
              <a:ext cx="720" cy="543"/>
            </a:xfrm>
            <a:custGeom>
              <a:avLst/>
              <a:gdLst/>
              <a:ahLst/>
              <a:cxnLst/>
              <a:rect l="l" t="t" r="r" b="b"/>
              <a:pathLst>
                <a:path w="53" h="40" extrusionOk="0">
                  <a:moveTo>
                    <a:pt x="0" y="1"/>
                  </a:moveTo>
                  <a:cubicBezTo>
                    <a:pt x="14" y="15"/>
                    <a:pt x="32" y="25"/>
                    <a:pt x="53" y="39"/>
                  </a:cubicBezTo>
                  <a:cubicBezTo>
                    <a:pt x="35"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98"/>
            <p:cNvSpPr/>
            <p:nvPr/>
          </p:nvSpPr>
          <p:spPr>
            <a:xfrm>
              <a:off x="2602998" y="1754704"/>
              <a:ext cx="258" cy="204"/>
            </a:xfrm>
            <a:custGeom>
              <a:avLst/>
              <a:gdLst/>
              <a:ahLst/>
              <a:cxnLst/>
              <a:rect l="l" t="t" r="r" b="b"/>
              <a:pathLst>
                <a:path w="19" h="15" extrusionOk="0">
                  <a:moveTo>
                    <a:pt x="18" y="15"/>
                  </a:moveTo>
                  <a:cubicBezTo>
                    <a:pt x="15" y="8"/>
                    <a:pt x="8" y="4"/>
                    <a:pt x="1" y="1"/>
                  </a:cubicBezTo>
                  <a:cubicBezTo>
                    <a:pt x="8" y="4"/>
                    <a:pt x="15" y="8"/>
                    <a:pt x="18"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98"/>
            <p:cNvSpPr/>
            <p:nvPr/>
          </p:nvSpPr>
          <p:spPr>
            <a:xfrm>
              <a:off x="2605564" y="1754799"/>
              <a:ext cx="394" cy="109"/>
            </a:xfrm>
            <a:custGeom>
              <a:avLst/>
              <a:gdLst/>
              <a:ahLst/>
              <a:cxnLst/>
              <a:rect l="l" t="t" r="r" b="b"/>
              <a:pathLst>
                <a:path w="29" h="8" extrusionOk="0">
                  <a:moveTo>
                    <a:pt x="1" y="8"/>
                  </a:moveTo>
                  <a:lnTo>
                    <a:pt x="29" y="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98"/>
            <p:cNvSpPr/>
            <p:nvPr/>
          </p:nvSpPr>
          <p:spPr>
            <a:xfrm>
              <a:off x="2554513" y="1799007"/>
              <a:ext cx="3435" cy="774"/>
            </a:xfrm>
            <a:custGeom>
              <a:avLst/>
              <a:gdLst/>
              <a:ahLst/>
              <a:cxnLst/>
              <a:rect l="l" t="t" r="r" b="b"/>
              <a:pathLst>
                <a:path w="253" h="57" extrusionOk="0">
                  <a:moveTo>
                    <a:pt x="1" y="56"/>
                  </a:moveTo>
                  <a:cubicBezTo>
                    <a:pt x="81" y="21"/>
                    <a:pt x="165" y="0"/>
                    <a:pt x="253" y="0"/>
                  </a:cubicBezTo>
                  <a:cubicBezTo>
                    <a:pt x="165" y="0"/>
                    <a:pt x="81" y="21"/>
                    <a:pt x="1"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98"/>
            <p:cNvSpPr/>
            <p:nvPr/>
          </p:nvSpPr>
          <p:spPr>
            <a:xfrm>
              <a:off x="2599196" y="175637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8"/>
            <p:cNvSpPr/>
            <p:nvPr/>
          </p:nvSpPr>
          <p:spPr>
            <a:xfrm>
              <a:off x="2502796" y="1817215"/>
              <a:ext cx="964" cy="109"/>
            </a:xfrm>
            <a:custGeom>
              <a:avLst/>
              <a:gdLst/>
              <a:ahLst/>
              <a:cxnLst/>
              <a:rect l="l" t="t" r="r" b="b"/>
              <a:pathLst>
                <a:path w="71" h="8" extrusionOk="0">
                  <a:moveTo>
                    <a:pt x="7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98"/>
            <p:cNvSpPr/>
            <p:nvPr/>
          </p:nvSpPr>
          <p:spPr>
            <a:xfrm>
              <a:off x="2513264"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98"/>
            <p:cNvSpPr/>
            <p:nvPr/>
          </p:nvSpPr>
          <p:spPr>
            <a:xfrm>
              <a:off x="2516020" y="181830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98"/>
            <p:cNvSpPr/>
            <p:nvPr/>
          </p:nvSpPr>
          <p:spPr>
            <a:xfrm>
              <a:off x="2514119"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98"/>
            <p:cNvSpPr/>
            <p:nvPr/>
          </p:nvSpPr>
          <p:spPr>
            <a:xfrm>
              <a:off x="2596725" y="17568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98"/>
            <p:cNvSpPr/>
            <p:nvPr/>
          </p:nvSpPr>
          <p:spPr>
            <a:xfrm>
              <a:off x="2599766" y="175618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98"/>
            <p:cNvSpPr/>
            <p:nvPr/>
          </p:nvSpPr>
          <p:spPr>
            <a:xfrm>
              <a:off x="2502131" y="1817161"/>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98"/>
            <p:cNvSpPr/>
            <p:nvPr/>
          </p:nvSpPr>
          <p:spPr>
            <a:xfrm>
              <a:off x="2595109" y="1756659"/>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98"/>
            <p:cNvSpPr/>
            <p:nvPr/>
          </p:nvSpPr>
          <p:spPr>
            <a:xfrm>
              <a:off x="2602672" y="1754568"/>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98"/>
            <p:cNvSpPr/>
            <p:nvPr/>
          </p:nvSpPr>
          <p:spPr>
            <a:xfrm>
              <a:off x="2595544" y="1756795"/>
              <a:ext cx="190" cy="14"/>
            </a:xfrm>
            <a:custGeom>
              <a:avLst/>
              <a:gdLst/>
              <a:ahLst/>
              <a:cxnLst/>
              <a:rect l="l" t="t" r="r" b="b"/>
              <a:pathLst>
                <a:path w="14"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8"/>
            <p:cNvSpPr/>
            <p:nvPr/>
          </p:nvSpPr>
          <p:spPr>
            <a:xfrm>
              <a:off x="2595965" y="1756849"/>
              <a:ext cx="244" cy="14"/>
            </a:xfrm>
            <a:custGeom>
              <a:avLst/>
              <a:gdLst/>
              <a:ahLst/>
              <a:cxnLst/>
              <a:rect l="l" t="t" r="r" b="b"/>
              <a:pathLst>
                <a:path w="18"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98"/>
            <p:cNvSpPr/>
            <p:nvPr/>
          </p:nvSpPr>
          <p:spPr>
            <a:xfrm>
              <a:off x="2602047" y="1754948"/>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98"/>
            <p:cNvSpPr/>
            <p:nvPr/>
          </p:nvSpPr>
          <p:spPr>
            <a:xfrm>
              <a:off x="2507127" y="1817690"/>
              <a:ext cx="1005" cy="109"/>
            </a:xfrm>
            <a:custGeom>
              <a:avLst/>
              <a:gdLst/>
              <a:ahLst/>
              <a:cxnLst/>
              <a:rect l="l" t="t" r="r" b="b"/>
              <a:pathLst>
                <a:path w="74" h="8" extrusionOk="0">
                  <a:moveTo>
                    <a:pt x="7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98"/>
            <p:cNvSpPr/>
            <p:nvPr/>
          </p:nvSpPr>
          <p:spPr>
            <a:xfrm>
              <a:off x="2526665" y="18172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98"/>
            <p:cNvSpPr/>
            <p:nvPr/>
          </p:nvSpPr>
          <p:spPr>
            <a:xfrm>
              <a:off x="2597010" y="1756795"/>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98"/>
            <p:cNvSpPr/>
            <p:nvPr/>
          </p:nvSpPr>
          <p:spPr>
            <a:xfrm>
              <a:off x="2527330" y="18171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98"/>
            <p:cNvSpPr/>
            <p:nvPr/>
          </p:nvSpPr>
          <p:spPr>
            <a:xfrm>
              <a:off x="2598626" y="175656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98"/>
            <p:cNvSpPr/>
            <p:nvPr/>
          </p:nvSpPr>
          <p:spPr>
            <a:xfrm>
              <a:off x="2600337" y="1755940"/>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98"/>
            <p:cNvSpPr/>
            <p:nvPr/>
          </p:nvSpPr>
          <p:spPr>
            <a:xfrm>
              <a:off x="2598056" y="1756659"/>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98"/>
            <p:cNvSpPr/>
            <p:nvPr/>
          </p:nvSpPr>
          <p:spPr>
            <a:xfrm>
              <a:off x="2597485" y="175675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98"/>
            <p:cNvSpPr/>
            <p:nvPr/>
          </p:nvSpPr>
          <p:spPr>
            <a:xfrm>
              <a:off x="2601477" y="1755329"/>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98"/>
            <p:cNvSpPr/>
            <p:nvPr/>
          </p:nvSpPr>
          <p:spPr>
            <a:xfrm>
              <a:off x="2508498" y="1817880"/>
              <a:ext cx="923" cy="109"/>
            </a:xfrm>
            <a:custGeom>
              <a:avLst/>
              <a:gdLst/>
              <a:ahLst/>
              <a:cxnLst/>
              <a:rect l="l" t="t" r="r" b="b"/>
              <a:pathLst>
                <a:path w="68" h="8" extrusionOk="0">
                  <a:moveTo>
                    <a:pt x="67"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98"/>
            <p:cNvSpPr/>
            <p:nvPr/>
          </p:nvSpPr>
          <p:spPr>
            <a:xfrm>
              <a:off x="2600907" y="1755654"/>
              <a:ext cx="258" cy="163"/>
            </a:xfrm>
            <a:custGeom>
              <a:avLst/>
              <a:gdLst/>
              <a:ahLst/>
              <a:cxnLst/>
              <a:rect l="l" t="t" r="r" b="b"/>
              <a:pathLst>
                <a:path w="19" h="12" extrusionOk="0">
                  <a:moveTo>
                    <a:pt x="1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98"/>
            <p:cNvSpPr/>
            <p:nvPr/>
          </p:nvSpPr>
          <p:spPr>
            <a:xfrm>
              <a:off x="2504181" y="1817310"/>
              <a:ext cx="1195" cy="149"/>
            </a:xfrm>
            <a:custGeom>
              <a:avLst/>
              <a:gdLst/>
              <a:ahLst/>
              <a:cxnLst/>
              <a:rect l="l" t="t" r="r" b="b"/>
              <a:pathLst>
                <a:path w="88" h="11" extrusionOk="0">
                  <a:moveTo>
                    <a:pt x="88"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98"/>
            <p:cNvSpPr/>
            <p:nvPr/>
          </p:nvSpPr>
          <p:spPr>
            <a:xfrm>
              <a:off x="2512640" y="181839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98"/>
            <p:cNvSpPr/>
            <p:nvPr/>
          </p:nvSpPr>
          <p:spPr>
            <a:xfrm>
              <a:off x="2505457" y="1817446"/>
              <a:ext cx="1344" cy="204"/>
            </a:xfrm>
            <a:custGeom>
              <a:avLst/>
              <a:gdLst/>
              <a:ahLst/>
              <a:cxnLst/>
              <a:rect l="l" t="t" r="r" b="b"/>
              <a:pathLst>
                <a:path w="99" h="15" extrusionOk="0">
                  <a:moveTo>
                    <a:pt x="99"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8"/>
            <p:cNvSpPr/>
            <p:nvPr/>
          </p:nvSpPr>
          <p:spPr>
            <a:xfrm>
              <a:off x="2509788" y="1818070"/>
              <a:ext cx="1195" cy="204"/>
            </a:xfrm>
            <a:custGeom>
              <a:avLst/>
              <a:gdLst/>
              <a:ahLst/>
              <a:cxnLst/>
              <a:rect l="l" t="t" r="r" b="b"/>
              <a:pathLst>
                <a:path w="88" h="15" extrusionOk="0">
                  <a:moveTo>
                    <a:pt x="88"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98"/>
            <p:cNvSpPr/>
            <p:nvPr/>
          </p:nvSpPr>
          <p:spPr>
            <a:xfrm>
              <a:off x="2511404" y="1818355"/>
              <a:ext cx="149" cy="14"/>
            </a:xfrm>
            <a:custGeom>
              <a:avLst/>
              <a:gdLst/>
              <a:ahLst/>
              <a:cxnLst/>
              <a:rect l="l" t="t" r="r" b="b"/>
              <a:pathLst>
                <a:path w="11"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8"/>
            <p:cNvSpPr/>
            <p:nvPr/>
          </p:nvSpPr>
          <p:spPr>
            <a:xfrm>
              <a:off x="251202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98"/>
            <p:cNvSpPr/>
            <p:nvPr/>
          </p:nvSpPr>
          <p:spPr>
            <a:xfrm>
              <a:off x="2991016" y="2067204"/>
              <a:ext cx="18968" cy="6409"/>
            </a:xfrm>
            <a:custGeom>
              <a:avLst/>
              <a:gdLst/>
              <a:ahLst/>
              <a:cxnLst/>
              <a:rect l="l" t="t" r="r" b="b"/>
              <a:pathLst>
                <a:path w="1397" h="472" extrusionOk="0">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98"/>
            <p:cNvSpPr/>
            <p:nvPr/>
          </p:nvSpPr>
          <p:spPr>
            <a:xfrm>
              <a:off x="3012726" y="2048969"/>
              <a:ext cx="73699" cy="62008"/>
            </a:xfrm>
            <a:custGeom>
              <a:avLst/>
              <a:gdLst/>
              <a:ahLst/>
              <a:cxnLst/>
              <a:rect l="l" t="t" r="r" b="b"/>
              <a:pathLst>
                <a:path w="5428" h="4567" extrusionOk="0">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98"/>
            <p:cNvSpPr/>
            <p:nvPr/>
          </p:nvSpPr>
          <p:spPr>
            <a:xfrm>
              <a:off x="2746593" y="2003634"/>
              <a:ext cx="83583" cy="84330"/>
            </a:xfrm>
            <a:custGeom>
              <a:avLst/>
              <a:gdLst/>
              <a:ahLst/>
              <a:cxnLst/>
              <a:rect l="l" t="t" r="r" b="b"/>
              <a:pathLst>
                <a:path w="6156" h="6211" extrusionOk="0">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98"/>
            <p:cNvSpPr/>
            <p:nvPr/>
          </p:nvSpPr>
          <p:spPr>
            <a:xfrm>
              <a:off x="2846320" y="2013450"/>
              <a:ext cx="74445" cy="60949"/>
            </a:xfrm>
            <a:custGeom>
              <a:avLst/>
              <a:gdLst/>
              <a:ahLst/>
              <a:cxnLst/>
              <a:rect l="l" t="t" r="r" b="b"/>
              <a:pathLst>
                <a:path w="5483" h="4489" extrusionOk="0">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98"/>
            <p:cNvSpPr/>
            <p:nvPr/>
          </p:nvSpPr>
          <p:spPr>
            <a:xfrm>
              <a:off x="2823415" y="2090109"/>
              <a:ext cx="73061" cy="19457"/>
            </a:xfrm>
            <a:custGeom>
              <a:avLst/>
              <a:gdLst/>
              <a:ahLst/>
              <a:cxnLst/>
              <a:rect l="l" t="t" r="r" b="b"/>
              <a:pathLst>
                <a:path w="5381" h="1433" extrusionOk="0">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98"/>
            <p:cNvSpPr/>
            <p:nvPr/>
          </p:nvSpPr>
          <p:spPr>
            <a:xfrm>
              <a:off x="2838907" y="2066647"/>
              <a:ext cx="2675" cy="2281"/>
            </a:xfrm>
            <a:custGeom>
              <a:avLst/>
              <a:gdLst/>
              <a:ahLst/>
              <a:cxnLst/>
              <a:rect l="l" t="t" r="r" b="b"/>
              <a:pathLst>
                <a:path w="197" h="168" extrusionOk="0">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98"/>
            <p:cNvSpPr/>
            <p:nvPr/>
          </p:nvSpPr>
          <p:spPr>
            <a:xfrm>
              <a:off x="2928980" y="2107991"/>
              <a:ext cx="29246" cy="3842"/>
            </a:xfrm>
            <a:custGeom>
              <a:avLst/>
              <a:gdLst/>
              <a:ahLst/>
              <a:cxnLst/>
              <a:rect l="l" t="t" r="r" b="b"/>
              <a:pathLst>
                <a:path w="2154" h="283" extrusionOk="0">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98"/>
            <p:cNvSpPr/>
            <p:nvPr/>
          </p:nvSpPr>
          <p:spPr>
            <a:xfrm>
              <a:off x="2771508" y="2053260"/>
              <a:ext cx="2240" cy="3666"/>
            </a:xfrm>
            <a:custGeom>
              <a:avLst/>
              <a:gdLst/>
              <a:ahLst/>
              <a:cxnLst/>
              <a:rect l="l" t="t" r="r" b="b"/>
              <a:pathLst>
                <a:path w="165" h="270" extrusionOk="0">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98"/>
            <p:cNvSpPr/>
            <p:nvPr/>
          </p:nvSpPr>
          <p:spPr>
            <a:xfrm>
              <a:off x="2920182" y="2034251"/>
              <a:ext cx="46788" cy="53482"/>
            </a:xfrm>
            <a:custGeom>
              <a:avLst/>
              <a:gdLst/>
              <a:ahLst/>
              <a:cxnLst/>
              <a:rect l="l" t="t" r="r" b="b"/>
              <a:pathLst>
                <a:path w="3446" h="3939" extrusionOk="0">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98"/>
            <p:cNvSpPr/>
            <p:nvPr/>
          </p:nvSpPr>
          <p:spPr>
            <a:xfrm>
              <a:off x="2975850" y="2069105"/>
              <a:ext cx="7658" cy="4046"/>
            </a:xfrm>
            <a:custGeom>
              <a:avLst/>
              <a:gdLst/>
              <a:ahLst/>
              <a:cxnLst/>
              <a:rect l="l" t="t" r="r" b="b"/>
              <a:pathLst>
                <a:path w="564" h="298" extrusionOk="0">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98"/>
            <p:cNvSpPr/>
            <p:nvPr/>
          </p:nvSpPr>
          <p:spPr>
            <a:xfrm>
              <a:off x="2759899" y="2034536"/>
              <a:ext cx="923" cy="204"/>
            </a:xfrm>
            <a:custGeom>
              <a:avLst/>
              <a:gdLst/>
              <a:ahLst/>
              <a:cxnLst/>
              <a:rect l="l" t="t" r="r" b="b"/>
              <a:pathLst>
                <a:path w="68" h="15" extrusionOk="0">
                  <a:moveTo>
                    <a:pt x="67" y="14"/>
                  </a:moveTo>
                  <a:lnTo>
                    <a:pt x="1" y="0"/>
                  </a:lnTo>
                  <a:lnTo>
                    <a:pt x="1" y="0"/>
                  </a:lnTo>
                  <a:lnTo>
                    <a:pt x="6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98"/>
            <p:cNvSpPr/>
            <p:nvPr/>
          </p:nvSpPr>
          <p:spPr>
            <a:xfrm>
              <a:off x="2760660" y="2035011"/>
              <a:ext cx="3870" cy="5227"/>
            </a:xfrm>
            <a:custGeom>
              <a:avLst/>
              <a:gdLst/>
              <a:ahLst/>
              <a:cxnLst/>
              <a:rect l="l" t="t" r="r" b="b"/>
              <a:pathLst>
                <a:path w="285" h="385" extrusionOk="0">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98"/>
            <p:cNvSpPr/>
            <p:nvPr/>
          </p:nvSpPr>
          <p:spPr>
            <a:xfrm>
              <a:off x="2956787" y="2113666"/>
              <a:ext cx="11093" cy="8595"/>
            </a:xfrm>
            <a:custGeom>
              <a:avLst/>
              <a:gdLst/>
              <a:ahLst/>
              <a:cxnLst/>
              <a:rect l="l" t="t" r="r" b="b"/>
              <a:pathLst>
                <a:path w="817" h="633" extrusionOk="0">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98"/>
            <p:cNvSpPr/>
            <p:nvPr/>
          </p:nvSpPr>
          <p:spPr>
            <a:xfrm>
              <a:off x="2901173" y="2106945"/>
              <a:ext cx="20312" cy="6490"/>
            </a:xfrm>
            <a:custGeom>
              <a:avLst/>
              <a:gdLst/>
              <a:ahLst/>
              <a:cxnLst/>
              <a:rect l="l" t="t" r="r" b="b"/>
              <a:pathLst>
                <a:path w="1496" h="478" extrusionOk="0">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98"/>
            <p:cNvSpPr/>
            <p:nvPr/>
          </p:nvSpPr>
          <p:spPr>
            <a:xfrm>
              <a:off x="2923413" y="2117536"/>
              <a:ext cx="11527" cy="4711"/>
            </a:xfrm>
            <a:custGeom>
              <a:avLst/>
              <a:gdLst/>
              <a:ahLst/>
              <a:cxnLst/>
              <a:rect l="l" t="t" r="r" b="b"/>
              <a:pathLst>
                <a:path w="849" h="347" extrusionOk="0">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8"/>
            <p:cNvSpPr/>
            <p:nvPr/>
          </p:nvSpPr>
          <p:spPr>
            <a:xfrm>
              <a:off x="2984729" y="2031441"/>
              <a:ext cx="10713" cy="16320"/>
            </a:xfrm>
            <a:custGeom>
              <a:avLst/>
              <a:gdLst/>
              <a:ahLst/>
              <a:cxnLst/>
              <a:rect l="l" t="t" r="r" b="b"/>
              <a:pathLst>
                <a:path w="789" h="1202" extrusionOk="0">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98"/>
            <p:cNvSpPr/>
            <p:nvPr/>
          </p:nvSpPr>
          <p:spPr>
            <a:xfrm>
              <a:off x="2859015" y="203900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98"/>
            <p:cNvSpPr/>
            <p:nvPr/>
          </p:nvSpPr>
          <p:spPr>
            <a:xfrm>
              <a:off x="2860481" y="203909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98"/>
            <p:cNvSpPr/>
            <p:nvPr/>
          </p:nvSpPr>
          <p:spPr>
            <a:xfrm>
              <a:off x="2860156" y="203919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98"/>
            <p:cNvSpPr/>
            <p:nvPr/>
          </p:nvSpPr>
          <p:spPr>
            <a:xfrm>
              <a:off x="2858160" y="20385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98"/>
            <p:cNvSpPr/>
            <p:nvPr/>
          </p:nvSpPr>
          <p:spPr>
            <a:xfrm>
              <a:off x="2858581" y="203875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8"/>
            <p:cNvSpPr/>
            <p:nvPr/>
          </p:nvSpPr>
          <p:spPr>
            <a:xfrm>
              <a:off x="2860821" y="203894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8"/>
            <p:cNvSpPr/>
            <p:nvPr/>
          </p:nvSpPr>
          <p:spPr>
            <a:xfrm>
              <a:off x="2852457" y="203377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8"/>
            <p:cNvSpPr/>
            <p:nvPr/>
          </p:nvSpPr>
          <p:spPr>
            <a:xfrm>
              <a:off x="2852267" y="2033301"/>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98"/>
            <p:cNvSpPr/>
            <p:nvPr/>
          </p:nvSpPr>
          <p:spPr>
            <a:xfrm>
              <a:off x="2852647" y="203415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98"/>
            <p:cNvSpPr/>
            <p:nvPr/>
          </p:nvSpPr>
          <p:spPr>
            <a:xfrm>
              <a:off x="2852118" y="2032826"/>
              <a:ext cx="109" cy="244"/>
            </a:xfrm>
            <a:custGeom>
              <a:avLst/>
              <a:gdLst/>
              <a:ahLst/>
              <a:cxnLst/>
              <a:rect l="l" t="t" r="r" b="b"/>
              <a:pathLst>
                <a:path w="8" h="18" extrusionOk="0">
                  <a:moveTo>
                    <a:pt x="1" y="0"/>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98"/>
            <p:cNvSpPr/>
            <p:nvPr/>
          </p:nvSpPr>
          <p:spPr>
            <a:xfrm>
              <a:off x="2851602" y="2031060"/>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98"/>
            <p:cNvSpPr/>
            <p:nvPr/>
          </p:nvSpPr>
          <p:spPr>
            <a:xfrm>
              <a:off x="2851928" y="2032296"/>
              <a:ext cx="109" cy="244"/>
            </a:xfrm>
            <a:custGeom>
              <a:avLst/>
              <a:gdLst/>
              <a:ahLst/>
              <a:cxnLst/>
              <a:rect l="l" t="t" r="r" b="b"/>
              <a:pathLst>
                <a:path w="8" h="18"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98"/>
            <p:cNvSpPr/>
            <p:nvPr/>
          </p:nvSpPr>
          <p:spPr>
            <a:xfrm>
              <a:off x="2857725" y="203818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98"/>
            <p:cNvSpPr/>
            <p:nvPr/>
          </p:nvSpPr>
          <p:spPr>
            <a:xfrm>
              <a:off x="2851792" y="2031671"/>
              <a:ext cx="109" cy="299"/>
            </a:xfrm>
            <a:custGeom>
              <a:avLst/>
              <a:gdLst/>
              <a:ahLst/>
              <a:cxnLst/>
              <a:rect l="l" t="t" r="r" b="b"/>
              <a:pathLst>
                <a:path w="8" h="22" extrusionOk="0">
                  <a:moveTo>
                    <a:pt x="0" y="1"/>
                  </a:moveTo>
                  <a:lnTo>
                    <a:pt x="7"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98"/>
            <p:cNvSpPr/>
            <p:nvPr/>
          </p:nvSpPr>
          <p:spPr>
            <a:xfrm>
              <a:off x="2852837" y="2034482"/>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98"/>
            <p:cNvSpPr/>
            <p:nvPr/>
          </p:nvSpPr>
          <p:spPr>
            <a:xfrm>
              <a:off x="2856870" y="2037523"/>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98"/>
            <p:cNvSpPr/>
            <p:nvPr/>
          </p:nvSpPr>
          <p:spPr>
            <a:xfrm>
              <a:off x="2852973" y="2034821"/>
              <a:ext cx="109" cy="149"/>
            </a:xfrm>
            <a:custGeom>
              <a:avLst/>
              <a:gdLst/>
              <a:ahLst/>
              <a:cxnLst/>
              <a:rect l="l" t="t" r="r" b="b"/>
              <a:pathLst>
                <a:path w="8" h="11" extrusionOk="0">
                  <a:moveTo>
                    <a:pt x="1" y="0"/>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98"/>
            <p:cNvSpPr/>
            <p:nvPr/>
          </p:nvSpPr>
          <p:spPr>
            <a:xfrm>
              <a:off x="2854019" y="2035772"/>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98"/>
            <p:cNvSpPr/>
            <p:nvPr/>
          </p:nvSpPr>
          <p:spPr>
            <a:xfrm>
              <a:off x="2857304" y="203790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98"/>
            <p:cNvSpPr/>
            <p:nvPr/>
          </p:nvSpPr>
          <p:spPr>
            <a:xfrm>
              <a:off x="2854263" y="2035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98"/>
            <p:cNvSpPr/>
            <p:nvPr/>
          </p:nvSpPr>
          <p:spPr>
            <a:xfrm>
              <a:off x="2853163" y="2035107"/>
              <a:ext cx="109" cy="109"/>
            </a:xfrm>
            <a:custGeom>
              <a:avLst/>
              <a:gdLst/>
              <a:ahLst/>
              <a:cxnLst/>
              <a:rect l="l" t="t" r="r" b="b"/>
              <a:pathLst>
                <a:path w="8" h="8" extrusionOk="0">
                  <a:moveTo>
                    <a:pt x="1" y="0"/>
                  </a:move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8"/>
            <p:cNvSpPr/>
            <p:nvPr/>
          </p:nvSpPr>
          <p:spPr>
            <a:xfrm>
              <a:off x="2853598" y="2035487"/>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98"/>
            <p:cNvSpPr/>
            <p:nvPr/>
          </p:nvSpPr>
          <p:spPr>
            <a:xfrm>
              <a:off x="2853788" y="2035622"/>
              <a:ext cx="109" cy="109"/>
            </a:xfrm>
            <a:custGeom>
              <a:avLst/>
              <a:gdLst/>
              <a:ahLst/>
              <a:cxnLst/>
              <a:rect l="l" t="t" r="r" b="b"/>
              <a:pathLst>
                <a:path w="8"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98"/>
            <p:cNvSpPr/>
            <p:nvPr/>
          </p:nvSpPr>
          <p:spPr>
            <a:xfrm>
              <a:off x="2859490" y="2039139"/>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98"/>
            <p:cNvSpPr/>
            <p:nvPr/>
          </p:nvSpPr>
          <p:spPr>
            <a:xfrm>
              <a:off x="2889049" y="2032921"/>
              <a:ext cx="3204" cy="2105"/>
            </a:xfrm>
            <a:custGeom>
              <a:avLst/>
              <a:gdLst/>
              <a:ahLst/>
              <a:cxnLst/>
              <a:rect l="l" t="t" r="r" b="b"/>
              <a:pathLst>
                <a:path w="236" h="155" extrusionOk="0">
                  <a:moveTo>
                    <a:pt x="235" y="0"/>
                  </a:moveTo>
                  <a:cubicBezTo>
                    <a:pt x="204" y="112"/>
                    <a:pt x="102" y="130"/>
                    <a:pt x="1" y="154"/>
                  </a:cubicBezTo>
                  <a:cubicBezTo>
                    <a:pt x="106" y="133"/>
                    <a:pt x="204" y="112"/>
                    <a:pt x="2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98"/>
            <p:cNvSpPr/>
            <p:nvPr/>
          </p:nvSpPr>
          <p:spPr>
            <a:xfrm>
              <a:off x="2861242" y="2038243"/>
              <a:ext cx="4440" cy="530"/>
            </a:xfrm>
            <a:custGeom>
              <a:avLst/>
              <a:gdLst/>
              <a:ahLst/>
              <a:cxnLst/>
              <a:rect l="l" t="t" r="r" b="b"/>
              <a:pathLst>
                <a:path w="327" h="39" extrusionOk="0">
                  <a:moveTo>
                    <a:pt x="326" y="7"/>
                  </a:moveTo>
                  <a:cubicBezTo>
                    <a:pt x="197" y="4"/>
                    <a:pt x="53" y="0"/>
                    <a:pt x="1" y="39"/>
                  </a:cubicBezTo>
                  <a:cubicBezTo>
                    <a:pt x="53" y="0"/>
                    <a:pt x="197" y="4"/>
                    <a:pt x="326"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98"/>
            <p:cNvSpPr/>
            <p:nvPr/>
          </p:nvSpPr>
          <p:spPr>
            <a:xfrm>
              <a:off x="2910922" y="2013858"/>
              <a:ext cx="54" cy="14"/>
            </a:xfrm>
            <a:custGeom>
              <a:avLst/>
              <a:gdLst/>
              <a:ahLst/>
              <a:cxnLst/>
              <a:rect l="l" t="t" r="r" b="b"/>
              <a:pathLst>
                <a:path w="4" h="1" extrusionOk="0">
                  <a:moveTo>
                    <a:pt x="4" y="0"/>
                  </a:moveTo>
                  <a:lnTo>
                    <a:pt x="0"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98"/>
            <p:cNvSpPr/>
            <p:nvPr/>
          </p:nvSpPr>
          <p:spPr>
            <a:xfrm>
              <a:off x="2853353" y="2035297"/>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98"/>
            <p:cNvSpPr/>
            <p:nvPr/>
          </p:nvSpPr>
          <p:spPr>
            <a:xfrm>
              <a:off x="2860006" y="203919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98"/>
            <p:cNvSpPr/>
            <p:nvPr/>
          </p:nvSpPr>
          <p:spPr>
            <a:xfrm>
              <a:off x="2899598" y="2013287"/>
              <a:ext cx="8486" cy="1765"/>
            </a:xfrm>
            <a:custGeom>
              <a:avLst/>
              <a:gdLst/>
              <a:ahLst/>
              <a:cxnLst/>
              <a:rect l="l" t="t" r="r" b="b"/>
              <a:pathLst>
                <a:path w="625" h="130" extrusionOk="0">
                  <a:moveTo>
                    <a:pt x="624" y="11"/>
                  </a:moveTo>
                  <a:cubicBezTo>
                    <a:pt x="424" y="7"/>
                    <a:pt x="120" y="0"/>
                    <a:pt x="1" y="130"/>
                  </a:cubicBezTo>
                  <a:cubicBezTo>
                    <a:pt x="120" y="0"/>
                    <a:pt x="424" y="7"/>
                    <a:pt x="62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98"/>
            <p:cNvSpPr/>
            <p:nvPr/>
          </p:nvSpPr>
          <p:spPr>
            <a:xfrm>
              <a:off x="2909971" y="2013518"/>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98"/>
            <p:cNvSpPr/>
            <p:nvPr/>
          </p:nvSpPr>
          <p:spPr>
            <a:xfrm>
              <a:off x="2909632" y="201347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98"/>
            <p:cNvSpPr/>
            <p:nvPr/>
          </p:nvSpPr>
          <p:spPr>
            <a:xfrm>
              <a:off x="2910392" y="2013668"/>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98"/>
            <p:cNvSpPr/>
            <p:nvPr/>
          </p:nvSpPr>
          <p:spPr>
            <a:xfrm>
              <a:off x="2962544" y="2114711"/>
              <a:ext cx="394" cy="204"/>
            </a:xfrm>
            <a:custGeom>
              <a:avLst/>
              <a:gdLst/>
              <a:ahLst/>
              <a:cxnLst/>
              <a:rect l="l" t="t" r="r" b="b"/>
              <a:pathLst>
                <a:path w="29" h="15" extrusionOk="0">
                  <a:moveTo>
                    <a:pt x="28" y="1"/>
                  </a:moveTo>
                  <a:lnTo>
                    <a:pt x="0" y="8"/>
                  </a:lnTo>
                  <a:lnTo>
                    <a:pt x="4" y="8"/>
                  </a:lnTo>
                  <a:lnTo>
                    <a:pt x="11" y="11"/>
                  </a:lnTo>
                  <a:lnTo>
                    <a:pt x="14" y="11"/>
                  </a:lnTo>
                  <a:lnTo>
                    <a:pt x="21" y="15"/>
                  </a:lnTo>
                  <a:cubicBezTo>
                    <a:pt x="21" y="11"/>
                    <a:pt x="25" y="4"/>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98"/>
            <p:cNvSpPr/>
            <p:nvPr/>
          </p:nvSpPr>
          <p:spPr>
            <a:xfrm>
              <a:off x="2968192" y="2108113"/>
              <a:ext cx="14895" cy="5757"/>
            </a:xfrm>
            <a:custGeom>
              <a:avLst/>
              <a:gdLst/>
              <a:ahLst/>
              <a:cxnLst/>
              <a:rect l="l" t="t" r="r" b="b"/>
              <a:pathLst>
                <a:path w="1097" h="424" extrusionOk="0">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98"/>
            <p:cNvSpPr/>
            <p:nvPr/>
          </p:nvSpPr>
          <p:spPr>
            <a:xfrm>
              <a:off x="2962679" y="211486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98"/>
            <p:cNvSpPr/>
            <p:nvPr/>
          </p:nvSpPr>
          <p:spPr>
            <a:xfrm>
              <a:off x="2968246" y="2112675"/>
              <a:ext cx="530" cy="530"/>
            </a:xfrm>
            <a:custGeom>
              <a:avLst/>
              <a:gdLst/>
              <a:ahLst/>
              <a:cxnLst/>
              <a:rect l="l" t="t" r="r" b="b"/>
              <a:pathLst>
                <a:path w="39" h="39" extrusionOk="0">
                  <a:moveTo>
                    <a:pt x="0" y="0"/>
                  </a:moveTo>
                  <a:cubicBezTo>
                    <a:pt x="11" y="11"/>
                    <a:pt x="25" y="25"/>
                    <a:pt x="39" y="39"/>
                  </a:cubicBezTo>
                  <a:cubicBezTo>
                    <a:pt x="25" y="25"/>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98"/>
            <p:cNvSpPr/>
            <p:nvPr/>
          </p:nvSpPr>
          <p:spPr>
            <a:xfrm>
              <a:off x="2962544" y="2114806"/>
              <a:ext cx="0" cy="14"/>
            </a:xfrm>
            <a:custGeom>
              <a:avLst/>
              <a:gdLst/>
              <a:ahLst/>
              <a:cxnLst/>
              <a:rect l="l" t="t" r="r" b="b"/>
              <a:pathLst>
                <a:path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98"/>
            <p:cNvSpPr/>
            <p:nvPr/>
          </p:nvSpPr>
          <p:spPr>
            <a:xfrm>
              <a:off x="2962924" y="211471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98"/>
            <p:cNvSpPr/>
            <p:nvPr/>
          </p:nvSpPr>
          <p:spPr>
            <a:xfrm>
              <a:off x="2968816" y="2113286"/>
              <a:ext cx="530" cy="584"/>
            </a:xfrm>
            <a:custGeom>
              <a:avLst/>
              <a:gdLst/>
              <a:ahLst/>
              <a:cxnLst/>
              <a:rect l="l" t="t" r="r" b="b"/>
              <a:pathLst>
                <a:path w="39" h="43" extrusionOk="0">
                  <a:moveTo>
                    <a:pt x="39" y="43"/>
                  </a:moveTo>
                  <a:cubicBezTo>
                    <a:pt x="25" y="29"/>
                    <a:pt x="14" y="15"/>
                    <a:pt x="0" y="1"/>
                  </a:cubicBezTo>
                  <a:cubicBezTo>
                    <a:pt x="14" y="15"/>
                    <a:pt x="25" y="29"/>
                    <a:pt x="39"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98"/>
            <p:cNvSpPr/>
            <p:nvPr/>
          </p:nvSpPr>
          <p:spPr>
            <a:xfrm>
              <a:off x="2109605" y="1718303"/>
              <a:ext cx="11147" cy="17827"/>
            </a:xfrm>
            <a:custGeom>
              <a:avLst/>
              <a:gdLst/>
              <a:ahLst/>
              <a:cxnLst/>
              <a:rect l="l" t="t" r="r" b="b"/>
              <a:pathLst>
                <a:path w="821" h="1313" extrusionOk="0">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98"/>
            <p:cNvSpPr/>
            <p:nvPr/>
          </p:nvSpPr>
          <p:spPr>
            <a:xfrm>
              <a:off x="2142544" y="1743706"/>
              <a:ext cx="19171" cy="11066"/>
            </a:xfrm>
            <a:custGeom>
              <a:avLst/>
              <a:gdLst/>
              <a:ahLst/>
              <a:cxnLst/>
              <a:rect l="l" t="t" r="r" b="b"/>
              <a:pathLst>
                <a:path w="1412" h="815" extrusionOk="0">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98"/>
            <p:cNvSpPr/>
            <p:nvPr/>
          </p:nvSpPr>
          <p:spPr>
            <a:xfrm>
              <a:off x="2099300" y="1663436"/>
              <a:ext cx="82904" cy="79917"/>
            </a:xfrm>
            <a:custGeom>
              <a:avLst/>
              <a:gdLst/>
              <a:ahLst/>
              <a:cxnLst/>
              <a:rect l="l" t="t" r="r" b="b"/>
              <a:pathLst>
                <a:path w="6106" h="5886" extrusionOk="0">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98"/>
            <p:cNvSpPr/>
            <p:nvPr/>
          </p:nvSpPr>
          <p:spPr>
            <a:xfrm>
              <a:off x="2139082" y="1663966"/>
              <a:ext cx="1344" cy="2485"/>
            </a:xfrm>
            <a:custGeom>
              <a:avLst/>
              <a:gdLst/>
              <a:ahLst/>
              <a:cxnLst/>
              <a:rect l="l" t="t" r="r" b="b"/>
              <a:pathLst>
                <a:path w="99" h="183" extrusionOk="0">
                  <a:moveTo>
                    <a:pt x="98" y="183"/>
                  </a:moveTo>
                  <a:lnTo>
                    <a:pt x="98" y="183"/>
                  </a:lnTo>
                  <a:cubicBezTo>
                    <a:pt x="42" y="148"/>
                    <a:pt x="21" y="70"/>
                    <a:pt x="0" y="0"/>
                  </a:cubicBezTo>
                  <a:cubicBezTo>
                    <a:pt x="21" y="70"/>
                    <a:pt x="42" y="148"/>
                    <a:pt x="98" y="18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98"/>
            <p:cNvSpPr/>
            <p:nvPr/>
          </p:nvSpPr>
          <p:spPr>
            <a:xfrm>
              <a:off x="2128057" y="1665391"/>
              <a:ext cx="299" cy="204"/>
            </a:xfrm>
            <a:custGeom>
              <a:avLst/>
              <a:gdLst/>
              <a:ahLst/>
              <a:cxnLst/>
              <a:rect l="l" t="t" r="r" b="b"/>
              <a:pathLst>
                <a:path w="22" h="15" extrusionOk="0">
                  <a:moveTo>
                    <a:pt x="21" y="14"/>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98"/>
            <p:cNvSpPr/>
            <p:nvPr/>
          </p:nvSpPr>
          <p:spPr>
            <a:xfrm>
              <a:off x="2142734" y="1667061"/>
              <a:ext cx="923" cy="149"/>
            </a:xfrm>
            <a:custGeom>
              <a:avLst/>
              <a:gdLst/>
              <a:ahLst/>
              <a:cxnLst/>
              <a:rect l="l" t="t" r="r" b="b"/>
              <a:pathLst>
                <a:path w="68" h="11" extrusionOk="0">
                  <a:moveTo>
                    <a:pt x="67"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98"/>
            <p:cNvSpPr/>
            <p:nvPr/>
          </p:nvSpPr>
          <p:spPr>
            <a:xfrm>
              <a:off x="2105477" y="1674515"/>
              <a:ext cx="299" cy="14"/>
            </a:xfrm>
            <a:custGeom>
              <a:avLst/>
              <a:gdLst/>
              <a:ahLst/>
              <a:cxnLst/>
              <a:rect l="l" t="t" r="r" b="b"/>
              <a:pathLst>
                <a:path w="22" h="1" extrusionOk="0">
                  <a:moveTo>
                    <a:pt x="2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98"/>
            <p:cNvSpPr/>
            <p:nvPr/>
          </p:nvSpPr>
          <p:spPr>
            <a:xfrm>
              <a:off x="2105097" y="1674570"/>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8"/>
            <p:cNvSpPr/>
            <p:nvPr/>
          </p:nvSpPr>
          <p:spPr>
            <a:xfrm>
              <a:off x="2101866" y="1674610"/>
              <a:ext cx="2770" cy="204"/>
            </a:xfrm>
            <a:custGeom>
              <a:avLst/>
              <a:gdLst/>
              <a:ahLst/>
              <a:cxnLst/>
              <a:rect l="l" t="t" r="r" b="b"/>
              <a:pathLst>
                <a:path w="204" h="15" extrusionOk="0">
                  <a:moveTo>
                    <a:pt x="203"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98"/>
            <p:cNvSpPr/>
            <p:nvPr/>
          </p:nvSpPr>
          <p:spPr>
            <a:xfrm>
              <a:off x="2104622" y="1674570"/>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98"/>
            <p:cNvSpPr/>
            <p:nvPr/>
          </p:nvSpPr>
          <p:spPr>
            <a:xfrm>
              <a:off x="2101526" y="16748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98"/>
            <p:cNvSpPr/>
            <p:nvPr/>
          </p:nvSpPr>
          <p:spPr>
            <a:xfrm>
              <a:off x="2127296" y="1665391"/>
              <a:ext cx="774" cy="720"/>
            </a:xfrm>
            <a:custGeom>
              <a:avLst/>
              <a:gdLst/>
              <a:ahLst/>
              <a:cxnLst/>
              <a:rect l="l" t="t" r="r" b="b"/>
              <a:pathLst>
                <a:path w="57" h="53" extrusionOk="0">
                  <a:moveTo>
                    <a:pt x="0" y="53"/>
                  </a:moveTo>
                  <a:lnTo>
                    <a:pt x="56" y="0"/>
                  </a:lnTo>
                  <a:lnTo>
                    <a:pt x="5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98"/>
            <p:cNvSpPr/>
            <p:nvPr/>
          </p:nvSpPr>
          <p:spPr>
            <a:xfrm>
              <a:off x="2106903" y="16744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98"/>
            <p:cNvSpPr/>
            <p:nvPr/>
          </p:nvSpPr>
          <p:spPr>
            <a:xfrm>
              <a:off x="2106659"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98"/>
            <p:cNvSpPr/>
            <p:nvPr/>
          </p:nvSpPr>
          <p:spPr>
            <a:xfrm>
              <a:off x="2105858" y="1674515"/>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98"/>
            <p:cNvSpPr/>
            <p:nvPr/>
          </p:nvSpPr>
          <p:spPr>
            <a:xfrm>
              <a:off x="2107134"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98"/>
            <p:cNvSpPr/>
            <p:nvPr/>
          </p:nvSpPr>
          <p:spPr>
            <a:xfrm>
              <a:off x="2106183" y="1674475"/>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98"/>
            <p:cNvSpPr/>
            <p:nvPr/>
          </p:nvSpPr>
          <p:spPr>
            <a:xfrm>
              <a:off x="2102762" y="1677652"/>
              <a:ext cx="68" cy="448"/>
            </a:xfrm>
            <a:custGeom>
              <a:avLst/>
              <a:gdLst/>
              <a:ahLst/>
              <a:cxnLst/>
              <a:rect l="l" t="t" r="r" b="b"/>
              <a:pathLst>
                <a:path w="5" h="33" extrusionOk="0">
                  <a:moveTo>
                    <a:pt x="4" y="32"/>
                  </a:moveTo>
                  <a:cubicBezTo>
                    <a:pt x="4" y="22"/>
                    <a:pt x="4" y="11"/>
                    <a:pt x="1" y="1"/>
                  </a:cubicBezTo>
                  <a:cubicBezTo>
                    <a:pt x="4" y="11"/>
                    <a:pt x="4" y="22"/>
                    <a:pt x="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98"/>
            <p:cNvSpPr/>
            <p:nvPr/>
          </p:nvSpPr>
          <p:spPr>
            <a:xfrm>
              <a:off x="2101771" y="1676416"/>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8"/>
            <p:cNvSpPr/>
            <p:nvPr/>
          </p:nvSpPr>
          <p:spPr>
            <a:xfrm>
              <a:off x="2102572" y="1688826"/>
              <a:ext cx="3584" cy="434"/>
            </a:xfrm>
            <a:custGeom>
              <a:avLst/>
              <a:gdLst/>
              <a:ahLst/>
              <a:cxnLst/>
              <a:rect l="l" t="t" r="r" b="b"/>
              <a:pathLst>
                <a:path w="264" h="32" extrusionOk="0">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98"/>
            <p:cNvSpPr/>
            <p:nvPr/>
          </p:nvSpPr>
          <p:spPr>
            <a:xfrm>
              <a:off x="2106374" y="1691813"/>
              <a:ext cx="163" cy="353"/>
            </a:xfrm>
            <a:custGeom>
              <a:avLst/>
              <a:gdLst/>
              <a:ahLst/>
              <a:cxnLst/>
              <a:rect l="l" t="t" r="r" b="b"/>
              <a:pathLst>
                <a:path w="12" h="26" extrusionOk="0">
                  <a:moveTo>
                    <a:pt x="1" y="25"/>
                  </a:moveTo>
                  <a:lnTo>
                    <a:pt x="1" y="25"/>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98"/>
            <p:cNvSpPr/>
            <p:nvPr/>
          </p:nvSpPr>
          <p:spPr>
            <a:xfrm>
              <a:off x="2101676" y="167628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98"/>
            <p:cNvSpPr/>
            <p:nvPr/>
          </p:nvSpPr>
          <p:spPr>
            <a:xfrm>
              <a:off x="2101907" y="1676606"/>
              <a:ext cx="543" cy="394"/>
            </a:xfrm>
            <a:custGeom>
              <a:avLst/>
              <a:gdLst/>
              <a:ahLst/>
              <a:cxnLst/>
              <a:rect l="l" t="t" r="r" b="b"/>
              <a:pathLst>
                <a:path w="40" h="29" extrusionOk="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98"/>
            <p:cNvSpPr/>
            <p:nvPr/>
          </p:nvSpPr>
          <p:spPr>
            <a:xfrm>
              <a:off x="2143359" y="1670619"/>
              <a:ext cx="54" cy="448"/>
            </a:xfrm>
            <a:custGeom>
              <a:avLst/>
              <a:gdLst/>
              <a:ahLst/>
              <a:cxnLst/>
              <a:rect l="l" t="t" r="r" b="b"/>
              <a:pathLst>
                <a:path w="4" h="33" extrusionOk="0">
                  <a:moveTo>
                    <a:pt x="4" y="1"/>
                  </a:moveTo>
                  <a:cubicBezTo>
                    <a:pt x="4" y="11"/>
                    <a:pt x="0" y="22"/>
                    <a:pt x="4" y="32"/>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98"/>
            <p:cNvSpPr/>
            <p:nvPr/>
          </p:nvSpPr>
          <p:spPr>
            <a:xfrm>
              <a:off x="2143304" y="1674760"/>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98"/>
            <p:cNvSpPr/>
            <p:nvPr/>
          </p:nvSpPr>
          <p:spPr>
            <a:xfrm>
              <a:off x="2143454" y="1669383"/>
              <a:ext cx="14" cy="489"/>
            </a:xfrm>
            <a:custGeom>
              <a:avLst/>
              <a:gdLst/>
              <a:ahLst/>
              <a:cxnLst/>
              <a:rect l="l" t="t" r="r" b="b"/>
              <a:pathLst>
                <a:path w="1" h="36" extrusionOk="0">
                  <a:moveTo>
                    <a:pt x="0" y="1"/>
                  </a:moveTo>
                  <a:cubicBezTo>
                    <a:pt x="0" y="15"/>
                    <a:pt x="0" y="25"/>
                    <a:pt x="0" y="36"/>
                  </a:cubicBezTo>
                  <a:cubicBezTo>
                    <a:pt x="0" y="25"/>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98"/>
            <p:cNvSpPr/>
            <p:nvPr/>
          </p:nvSpPr>
          <p:spPr>
            <a:xfrm>
              <a:off x="2143304" y="1672044"/>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98"/>
            <p:cNvSpPr/>
            <p:nvPr/>
          </p:nvSpPr>
          <p:spPr>
            <a:xfrm>
              <a:off x="2143304" y="1673524"/>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98"/>
            <p:cNvSpPr/>
            <p:nvPr/>
          </p:nvSpPr>
          <p:spPr>
            <a:xfrm>
              <a:off x="2143494" y="1668297"/>
              <a:ext cx="68" cy="434"/>
            </a:xfrm>
            <a:custGeom>
              <a:avLst/>
              <a:gdLst/>
              <a:ahLst/>
              <a:cxnLst/>
              <a:rect l="l" t="t" r="r" b="b"/>
              <a:pathLst>
                <a:path w="5" h="32" extrusionOk="0">
                  <a:moveTo>
                    <a:pt x="4" y="0"/>
                  </a:moveTo>
                  <a:cubicBezTo>
                    <a:pt x="4" y="11"/>
                    <a:pt x="4" y="21"/>
                    <a:pt x="1" y="32"/>
                  </a:cubicBezTo>
                  <a:cubicBezTo>
                    <a:pt x="4"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98"/>
            <p:cNvSpPr/>
            <p:nvPr/>
          </p:nvSpPr>
          <p:spPr>
            <a:xfrm>
              <a:off x="2143589" y="1667251"/>
              <a:ext cx="68" cy="394"/>
            </a:xfrm>
            <a:custGeom>
              <a:avLst/>
              <a:gdLst/>
              <a:ahLst/>
              <a:cxnLst/>
              <a:rect l="l" t="t" r="r" b="b"/>
              <a:pathLst>
                <a:path w="5" h="29" extrusionOk="0">
                  <a:moveTo>
                    <a:pt x="4"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98"/>
            <p:cNvSpPr/>
            <p:nvPr/>
          </p:nvSpPr>
          <p:spPr>
            <a:xfrm>
              <a:off x="2184186" y="1698140"/>
              <a:ext cx="6626" cy="9138"/>
            </a:xfrm>
            <a:custGeom>
              <a:avLst/>
              <a:gdLst/>
              <a:ahLst/>
              <a:cxnLst/>
              <a:rect l="l" t="t" r="r" b="b"/>
              <a:pathLst>
                <a:path w="488" h="673" extrusionOk="0">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98"/>
            <p:cNvSpPr/>
            <p:nvPr/>
          </p:nvSpPr>
          <p:spPr>
            <a:xfrm>
              <a:off x="2184336" y="17022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98"/>
            <p:cNvSpPr/>
            <p:nvPr/>
          </p:nvSpPr>
          <p:spPr>
            <a:xfrm>
              <a:off x="2184376" y="170266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98"/>
            <p:cNvSpPr/>
            <p:nvPr/>
          </p:nvSpPr>
          <p:spPr>
            <a:xfrm>
              <a:off x="2184376" y="17024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98"/>
            <p:cNvSpPr/>
            <p:nvPr/>
          </p:nvSpPr>
          <p:spPr>
            <a:xfrm>
              <a:off x="2184336" y="1702132"/>
              <a:ext cx="14" cy="68"/>
            </a:xfrm>
            <a:custGeom>
              <a:avLst/>
              <a:gdLst/>
              <a:ahLst/>
              <a:cxnLst/>
              <a:rect l="l" t="t" r="r" b="b"/>
              <a:pathLst>
                <a:path w="1" h="5" extrusionOk="0">
                  <a:moveTo>
                    <a:pt x="0" y="1"/>
                  </a:moveTo>
                  <a:lnTo>
                    <a:pt x="0" y="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98"/>
            <p:cNvSpPr/>
            <p:nvPr/>
          </p:nvSpPr>
          <p:spPr>
            <a:xfrm>
              <a:off x="2185666" y="1698615"/>
              <a:ext cx="394" cy="679"/>
            </a:xfrm>
            <a:custGeom>
              <a:avLst/>
              <a:gdLst/>
              <a:ahLst/>
              <a:cxnLst/>
              <a:rect l="l" t="t" r="r" b="b"/>
              <a:pathLst>
                <a:path w="29" h="50" extrusionOk="0">
                  <a:moveTo>
                    <a:pt x="28" y="1"/>
                  </a:moveTo>
                  <a:lnTo>
                    <a:pt x="28" y="1"/>
                  </a:lnTo>
                  <a:cubicBezTo>
                    <a:pt x="18" y="18"/>
                    <a:pt x="7" y="32"/>
                    <a:pt x="0" y="50"/>
                  </a:cubicBezTo>
                  <a:cubicBezTo>
                    <a:pt x="7" y="36"/>
                    <a:pt x="18" y="18"/>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98"/>
            <p:cNvSpPr/>
            <p:nvPr/>
          </p:nvSpPr>
          <p:spPr>
            <a:xfrm>
              <a:off x="2184241" y="1703558"/>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98"/>
            <p:cNvSpPr/>
            <p:nvPr/>
          </p:nvSpPr>
          <p:spPr>
            <a:xfrm>
              <a:off x="2184145" y="170403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98"/>
            <p:cNvSpPr/>
            <p:nvPr/>
          </p:nvSpPr>
          <p:spPr>
            <a:xfrm>
              <a:off x="2185422" y="169952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98"/>
            <p:cNvSpPr/>
            <p:nvPr/>
          </p:nvSpPr>
          <p:spPr>
            <a:xfrm>
              <a:off x="2184336" y="17029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98"/>
            <p:cNvSpPr/>
            <p:nvPr/>
          </p:nvSpPr>
          <p:spPr>
            <a:xfrm>
              <a:off x="2184336" y="170323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98"/>
            <p:cNvSpPr/>
            <p:nvPr/>
          </p:nvSpPr>
          <p:spPr>
            <a:xfrm>
              <a:off x="2188178" y="1703177"/>
              <a:ext cx="2580" cy="4195"/>
            </a:xfrm>
            <a:custGeom>
              <a:avLst/>
              <a:gdLst/>
              <a:ahLst/>
              <a:cxnLst/>
              <a:rect l="l" t="t" r="r" b="b"/>
              <a:pathLst>
                <a:path w="190" h="309" extrusionOk="0">
                  <a:moveTo>
                    <a:pt x="1" y="309"/>
                  </a:moveTo>
                  <a:cubicBezTo>
                    <a:pt x="36" y="190"/>
                    <a:pt x="102" y="85"/>
                    <a:pt x="190" y="1"/>
                  </a:cubicBezTo>
                  <a:lnTo>
                    <a:pt x="190" y="1"/>
                  </a:lnTo>
                  <a:cubicBezTo>
                    <a:pt x="102" y="85"/>
                    <a:pt x="36" y="190"/>
                    <a:pt x="1" y="3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98"/>
            <p:cNvSpPr/>
            <p:nvPr/>
          </p:nvSpPr>
          <p:spPr>
            <a:xfrm>
              <a:off x="2186372" y="1671338"/>
              <a:ext cx="27820" cy="35044"/>
            </a:xfrm>
            <a:custGeom>
              <a:avLst/>
              <a:gdLst/>
              <a:ahLst/>
              <a:cxnLst/>
              <a:rect l="l" t="t" r="r" b="b"/>
              <a:pathLst>
                <a:path w="2049" h="2581" extrusionOk="0">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98"/>
            <p:cNvSpPr/>
            <p:nvPr/>
          </p:nvSpPr>
          <p:spPr>
            <a:xfrm>
              <a:off x="2189889" y="1694393"/>
              <a:ext cx="109" cy="149"/>
            </a:xfrm>
            <a:custGeom>
              <a:avLst/>
              <a:gdLst/>
              <a:ahLst/>
              <a:cxnLst/>
              <a:rect l="l" t="t" r="r" b="b"/>
              <a:pathLst>
                <a:path w="8" h="11" extrusionOk="0">
                  <a:moveTo>
                    <a:pt x="8" y="0"/>
                  </a:moveTo>
                  <a:cubicBezTo>
                    <a:pt x="8" y="4"/>
                    <a:pt x="4" y="7"/>
                    <a:pt x="1" y="11"/>
                  </a:cubicBezTo>
                  <a:lnTo>
                    <a:pt x="4" y="7"/>
                  </a:ln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98"/>
            <p:cNvSpPr/>
            <p:nvPr/>
          </p:nvSpPr>
          <p:spPr>
            <a:xfrm>
              <a:off x="2189373" y="1694773"/>
              <a:ext cx="244" cy="109"/>
            </a:xfrm>
            <a:custGeom>
              <a:avLst/>
              <a:gdLst/>
              <a:ahLst/>
              <a:cxnLst/>
              <a:rect l="l" t="t" r="r" b="b"/>
              <a:pathLst>
                <a:path w="18" h="8" extrusionOk="0">
                  <a:moveTo>
                    <a:pt x="0" y="7"/>
                  </a:moveTo>
                  <a:cubicBezTo>
                    <a:pt x="7" y="4"/>
                    <a:pt x="11" y="4"/>
                    <a:pt x="18" y="0"/>
                  </a:cubicBezTo>
                  <a:cubicBezTo>
                    <a:pt x="11" y="4"/>
                    <a:pt x="7"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98"/>
            <p:cNvSpPr/>
            <p:nvPr/>
          </p:nvSpPr>
          <p:spPr>
            <a:xfrm>
              <a:off x="2189658" y="1694583"/>
              <a:ext cx="204" cy="149"/>
            </a:xfrm>
            <a:custGeom>
              <a:avLst/>
              <a:gdLst/>
              <a:ahLst/>
              <a:cxnLst/>
              <a:rect l="l" t="t" r="r" b="b"/>
              <a:pathLst>
                <a:path w="15" h="11" extrusionOk="0">
                  <a:moveTo>
                    <a:pt x="0" y="11"/>
                  </a:moveTo>
                  <a:cubicBezTo>
                    <a:pt x="4" y="7"/>
                    <a:pt x="11" y="4"/>
                    <a:pt x="14" y="0"/>
                  </a:cubicBezTo>
                  <a:cubicBezTo>
                    <a:pt x="11" y="4"/>
                    <a:pt x="4"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98"/>
            <p:cNvSpPr/>
            <p:nvPr/>
          </p:nvSpPr>
          <p:spPr>
            <a:xfrm>
              <a:off x="2190798" y="1683599"/>
              <a:ext cx="54" cy="434"/>
            </a:xfrm>
            <a:custGeom>
              <a:avLst/>
              <a:gdLst/>
              <a:ahLst/>
              <a:cxnLst/>
              <a:rect l="l" t="t" r="r" b="b"/>
              <a:pathLst>
                <a:path w="4" h="32" extrusionOk="0">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98"/>
            <p:cNvSpPr/>
            <p:nvPr/>
          </p:nvSpPr>
          <p:spPr>
            <a:xfrm>
              <a:off x="2190649" y="16926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98"/>
            <p:cNvSpPr/>
            <p:nvPr/>
          </p:nvSpPr>
          <p:spPr>
            <a:xfrm>
              <a:off x="2190894" y="1684020"/>
              <a:ext cx="204" cy="1969"/>
            </a:xfrm>
            <a:custGeom>
              <a:avLst/>
              <a:gdLst/>
              <a:ahLst/>
              <a:cxnLst/>
              <a:rect l="l" t="t" r="r" b="b"/>
              <a:pathLst>
                <a:path w="15" h="145" extrusionOk="0">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98"/>
            <p:cNvSpPr/>
            <p:nvPr/>
          </p:nvSpPr>
          <p:spPr>
            <a:xfrm>
              <a:off x="2190554" y="1682404"/>
              <a:ext cx="258" cy="1208"/>
            </a:xfrm>
            <a:custGeom>
              <a:avLst/>
              <a:gdLst/>
              <a:ahLst/>
              <a:cxnLst/>
              <a:rect l="l" t="t" r="r" b="b"/>
              <a:pathLst>
                <a:path w="19" h="89" extrusionOk="0">
                  <a:moveTo>
                    <a:pt x="1" y="1"/>
                  </a:moveTo>
                  <a:cubicBezTo>
                    <a:pt x="8" y="29"/>
                    <a:pt x="15" y="57"/>
                    <a:pt x="18" y="88"/>
                  </a:cubicBezTo>
                  <a:lnTo>
                    <a:pt x="18" y="88"/>
                  </a:lnTo>
                  <a:cubicBezTo>
                    <a:pt x="15" y="57"/>
                    <a:pt x="8"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98"/>
            <p:cNvSpPr/>
            <p:nvPr/>
          </p:nvSpPr>
          <p:spPr>
            <a:xfrm>
              <a:off x="2186331" y="1673334"/>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98"/>
            <p:cNvSpPr/>
            <p:nvPr/>
          </p:nvSpPr>
          <p:spPr>
            <a:xfrm>
              <a:off x="2187418" y="1676280"/>
              <a:ext cx="204" cy="109"/>
            </a:xfrm>
            <a:custGeom>
              <a:avLst/>
              <a:gdLst/>
              <a:ahLst/>
              <a:cxnLst/>
              <a:rect l="l" t="t" r="r" b="b"/>
              <a:pathLst>
                <a:path w="15" h="8" extrusionOk="0">
                  <a:moveTo>
                    <a:pt x="15" y="7"/>
                  </a:moveTo>
                  <a:cubicBezTo>
                    <a:pt x="8" y="4"/>
                    <a:pt x="4" y="4"/>
                    <a:pt x="1" y="0"/>
                  </a:cubicBezTo>
                  <a:cubicBezTo>
                    <a:pt x="4" y="4"/>
                    <a:pt x="8" y="4"/>
                    <a:pt x="1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98"/>
            <p:cNvSpPr/>
            <p:nvPr/>
          </p:nvSpPr>
          <p:spPr>
            <a:xfrm>
              <a:off x="2186522" y="1674380"/>
              <a:ext cx="109" cy="394"/>
            </a:xfrm>
            <a:custGeom>
              <a:avLst/>
              <a:gdLst/>
              <a:ahLst/>
              <a:cxnLst/>
              <a:rect l="l" t="t" r="r" b="b"/>
              <a:pathLst>
                <a:path w="8" h="29" extrusionOk="0">
                  <a:moveTo>
                    <a:pt x="7" y="28"/>
                  </a:moveTo>
                  <a:cubicBezTo>
                    <a:pt x="7" y="18"/>
                    <a:pt x="4" y="11"/>
                    <a:pt x="0" y="0"/>
                  </a:cubicBezTo>
                  <a:cubicBezTo>
                    <a:pt x="4" y="11"/>
                    <a:pt x="7" y="18"/>
                    <a:pt x="7"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98"/>
            <p:cNvSpPr/>
            <p:nvPr/>
          </p:nvSpPr>
          <p:spPr>
            <a:xfrm>
              <a:off x="2187228" y="1676090"/>
              <a:ext cx="163" cy="109"/>
            </a:xfrm>
            <a:custGeom>
              <a:avLst/>
              <a:gdLst/>
              <a:ahLst/>
              <a:cxnLst/>
              <a:rect l="l" t="t" r="r" b="b"/>
              <a:pathLst>
                <a:path w="12" h="8" extrusionOk="0">
                  <a:moveTo>
                    <a:pt x="11" y="7"/>
                  </a:moveTo>
                  <a:cubicBezTo>
                    <a:pt x="8" y="7"/>
                    <a:pt x="4" y="4"/>
                    <a:pt x="1" y="0"/>
                  </a:cubicBezTo>
                  <a:cubicBezTo>
                    <a:pt x="4" y="4"/>
                    <a:pt x="8" y="7"/>
                    <a:pt x="1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8"/>
            <p:cNvSpPr/>
            <p:nvPr/>
          </p:nvSpPr>
          <p:spPr>
            <a:xfrm>
              <a:off x="2187037" y="1675805"/>
              <a:ext cx="163" cy="204"/>
            </a:xfrm>
            <a:custGeom>
              <a:avLst/>
              <a:gdLst/>
              <a:ahLst/>
              <a:cxnLst/>
              <a:rect l="l" t="t" r="r" b="b"/>
              <a:pathLst>
                <a:path w="12" h="15" extrusionOk="0">
                  <a:moveTo>
                    <a:pt x="11" y="14"/>
                  </a:moveTo>
                  <a:cubicBezTo>
                    <a:pt x="8" y="11"/>
                    <a:pt x="4" y="4"/>
                    <a:pt x="1" y="0"/>
                  </a:cubicBezTo>
                  <a:cubicBezTo>
                    <a:pt x="4" y="4"/>
                    <a:pt x="8" y="11"/>
                    <a:pt x="1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98"/>
            <p:cNvSpPr/>
            <p:nvPr/>
          </p:nvSpPr>
          <p:spPr>
            <a:xfrm>
              <a:off x="2186372" y="1673714"/>
              <a:ext cx="109" cy="434"/>
            </a:xfrm>
            <a:custGeom>
              <a:avLst/>
              <a:gdLst/>
              <a:ahLst/>
              <a:cxnLst/>
              <a:rect l="l" t="t" r="r" b="b"/>
              <a:pathLst>
                <a:path w="8" h="32" extrusionOk="0">
                  <a:moveTo>
                    <a:pt x="8" y="32"/>
                  </a:moveTo>
                  <a:cubicBezTo>
                    <a:pt x="8" y="21"/>
                    <a:pt x="4" y="11"/>
                    <a:pt x="1" y="0"/>
                  </a:cubicBezTo>
                  <a:cubicBezTo>
                    <a:pt x="4" y="11"/>
                    <a:pt x="8" y="21"/>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98"/>
            <p:cNvSpPr/>
            <p:nvPr/>
          </p:nvSpPr>
          <p:spPr>
            <a:xfrm>
              <a:off x="2186902" y="1675425"/>
              <a:ext cx="109" cy="244"/>
            </a:xfrm>
            <a:custGeom>
              <a:avLst/>
              <a:gdLst/>
              <a:ahLst/>
              <a:cxnLst/>
              <a:rect l="l" t="t" r="r" b="b"/>
              <a:pathLst>
                <a:path w="8" h="18" extrusionOk="0">
                  <a:moveTo>
                    <a:pt x="7" y="18"/>
                  </a:moveTo>
                  <a:cubicBezTo>
                    <a:pt x="4" y="14"/>
                    <a:pt x="0" y="7"/>
                    <a:pt x="0" y="0"/>
                  </a:cubicBezTo>
                  <a:cubicBezTo>
                    <a:pt x="0" y="7"/>
                    <a:pt x="4" y="14"/>
                    <a:pt x="7"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8"/>
            <p:cNvSpPr/>
            <p:nvPr/>
          </p:nvSpPr>
          <p:spPr>
            <a:xfrm>
              <a:off x="2186712" y="1674950"/>
              <a:ext cx="109" cy="299"/>
            </a:xfrm>
            <a:custGeom>
              <a:avLst/>
              <a:gdLst/>
              <a:ahLst/>
              <a:cxnLst/>
              <a:rect l="l" t="t" r="r" b="b"/>
              <a:pathLst>
                <a:path w="8" h="22" extrusionOk="0">
                  <a:moveTo>
                    <a:pt x="0" y="0"/>
                  </a:moveTo>
                  <a:cubicBezTo>
                    <a:pt x="0" y="11"/>
                    <a:pt x="4" y="18"/>
                    <a:pt x="7" y="21"/>
                  </a:cubicBezTo>
                  <a:cubicBezTo>
                    <a:pt x="4" y="18"/>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98"/>
            <p:cNvSpPr/>
            <p:nvPr/>
          </p:nvSpPr>
          <p:spPr>
            <a:xfrm>
              <a:off x="2190989" y="168511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98"/>
            <p:cNvSpPr/>
            <p:nvPr/>
          </p:nvSpPr>
          <p:spPr>
            <a:xfrm>
              <a:off x="2190839" y="1683599"/>
              <a:ext cx="163" cy="1480"/>
            </a:xfrm>
            <a:custGeom>
              <a:avLst/>
              <a:gdLst/>
              <a:ahLst/>
              <a:cxnLst/>
              <a:rect l="l" t="t" r="r" b="b"/>
              <a:pathLst>
                <a:path w="12" h="109" extrusionOk="0">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8"/>
            <p:cNvSpPr/>
            <p:nvPr/>
          </p:nvSpPr>
          <p:spPr>
            <a:xfrm>
              <a:off x="2193745" y="1702892"/>
              <a:ext cx="679" cy="299"/>
            </a:xfrm>
            <a:custGeom>
              <a:avLst/>
              <a:gdLst/>
              <a:ahLst/>
              <a:cxnLst/>
              <a:rect l="l" t="t" r="r" b="b"/>
              <a:pathLst>
                <a:path w="50" h="22" extrusionOk="0">
                  <a:moveTo>
                    <a:pt x="49" y="22"/>
                  </a:moveTo>
                  <a:cubicBezTo>
                    <a:pt x="32" y="15"/>
                    <a:pt x="14" y="4"/>
                    <a:pt x="0" y="1"/>
                  </a:cubicBezTo>
                  <a:cubicBezTo>
                    <a:pt x="14" y="4"/>
                    <a:pt x="32" y="15"/>
                    <a:pt x="49"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8"/>
            <p:cNvSpPr/>
            <p:nvPr/>
          </p:nvSpPr>
          <p:spPr>
            <a:xfrm>
              <a:off x="2192740" y="1702512"/>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8"/>
            <p:cNvSpPr/>
            <p:nvPr/>
          </p:nvSpPr>
          <p:spPr>
            <a:xfrm>
              <a:off x="2194546" y="1703272"/>
              <a:ext cx="679" cy="353"/>
            </a:xfrm>
            <a:custGeom>
              <a:avLst/>
              <a:gdLst/>
              <a:ahLst/>
              <a:cxnLst/>
              <a:rect l="l" t="t" r="r" b="b"/>
              <a:pathLst>
                <a:path w="50" h="26" extrusionOk="0">
                  <a:moveTo>
                    <a:pt x="50"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98"/>
            <p:cNvSpPr/>
            <p:nvPr/>
          </p:nvSpPr>
          <p:spPr>
            <a:xfrm>
              <a:off x="2193270" y="1702661"/>
              <a:ext cx="299" cy="149"/>
            </a:xfrm>
            <a:custGeom>
              <a:avLst/>
              <a:gdLst/>
              <a:ahLst/>
              <a:cxnLst/>
              <a:rect l="l" t="t" r="r" b="b"/>
              <a:pathLst>
                <a:path w="22" h="11" extrusionOk="0">
                  <a:moveTo>
                    <a:pt x="2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98"/>
            <p:cNvSpPr/>
            <p:nvPr/>
          </p:nvSpPr>
          <p:spPr>
            <a:xfrm>
              <a:off x="2195646" y="1703843"/>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98"/>
            <p:cNvSpPr/>
            <p:nvPr/>
          </p:nvSpPr>
          <p:spPr>
            <a:xfrm>
              <a:off x="2196067" y="1672098"/>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98"/>
            <p:cNvSpPr/>
            <p:nvPr/>
          </p:nvSpPr>
          <p:spPr>
            <a:xfrm>
              <a:off x="2197017" y="1672289"/>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98"/>
            <p:cNvSpPr/>
            <p:nvPr/>
          </p:nvSpPr>
          <p:spPr>
            <a:xfrm>
              <a:off x="2196596" y="167219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98"/>
            <p:cNvSpPr/>
            <p:nvPr/>
          </p:nvSpPr>
          <p:spPr>
            <a:xfrm>
              <a:off x="2186331" y="1671189"/>
              <a:ext cx="6762" cy="2159"/>
            </a:xfrm>
            <a:custGeom>
              <a:avLst/>
              <a:gdLst/>
              <a:ahLst/>
              <a:cxnLst/>
              <a:rect l="l" t="t" r="r" b="b"/>
              <a:pathLst>
                <a:path w="498" h="159" extrusionOk="0">
                  <a:moveTo>
                    <a:pt x="497" y="1"/>
                  </a:moveTo>
                  <a:cubicBezTo>
                    <a:pt x="424" y="25"/>
                    <a:pt x="189" y="99"/>
                    <a:pt x="0" y="158"/>
                  </a:cubicBezTo>
                  <a:cubicBezTo>
                    <a:pt x="193" y="102"/>
                    <a:pt x="424" y="25"/>
                    <a:pt x="4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98"/>
            <p:cNvSpPr/>
            <p:nvPr/>
          </p:nvSpPr>
          <p:spPr>
            <a:xfrm>
              <a:off x="2196311" y="167213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98"/>
            <p:cNvSpPr/>
            <p:nvPr/>
          </p:nvSpPr>
          <p:spPr>
            <a:xfrm>
              <a:off x="2197397" y="1672614"/>
              <a:ext cx="68" cy="109"/>
            </a:xfrm>
            <a:custGeom>
              <a:avLst/>
              <a:gdLst/>
              <a:ahLst/>
              <a:cxnLst/>
              <a:rect l="l" t="t" r="r" b="b"/>
              <a:pathLst>
                <a:path w="5" h="8" extrusionOk="0">
                  <a:moveTo>
                    <a:pt x="4"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98"/>
            <p:cNvSpPr/>
            <p:nvPr/>
          </p:nvSpPr>
          <p:spPr>
            <a:xfrm>
              <a:off x="2197546" y="1672900"/>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98"/>
            <p:cNvSpPr/>
            <p:nvPr/>
          </p:nvSpPr>
          <p:spPr>
            <a:xfrm>
              <a:off x="2197302" y="167232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98"/>
            <p:cNvSpPr/>
            <p:nvPr/>
          </p:nvSpPr>
          <p:spPr>
            <a:xfrm>
              <a:off x="2211572" y="1686029"/>
              <a:ext cx="584" cy="2811"/>
            </a:xfrm>
            <a:custGeom>
              <a:avLst/>
              <a:gdLst/>
              <a:ahLst/>
              <a:cxnLst/>
              <a:rect l="l" t="t" r="r" b="b"/>
              <a:pathLst>
                <a:path w="43" h="207" extrusionOk="0">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98"/>
            <p:cNvSpPr/>
            <p:nvPr/>
          </p:nvSpPr>
          <p:spPr>
            <a:xfrm>
              <a:off x="2198253" y="1673904"/>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98"/>
            <p:cNvSpPr/>
            <p:nvPr/>
          </p:nvSpPr>
          <p:spPr>
            <a:xfrm>
              <a:off x="2198022" y="1673565"/>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98"/>
            <p:cNvSpPr/>
            <p:nvPr/>
          </p:nvSpPr>
          <p:spPr>
            <a:xfrm>
              <a:off x="2197777" y="1673280"/>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98"/>
            <p:cNvSpPr/>
            <p:nvPr/>
          </p:nvSpPr>
          <p:spPr>
            <a:xfrm>
              <a:off x="2211803" y="1688826"/>
              <a:ext cx="258" cy="299"/>
            </a:xfrm>
            <a:custGeom>
              <a:avLst/>
              <a:gdLst/>
              <a:ahLst/>
              <a:cxnLst/>
              <a:rect l="l" t="t" r="r" b="b"/>
              <a:pathLst>
                <a:path w="19" h="22" extrusionOk="0">
                  <a:moveTo>
                    <a:pt x="18" y="0"/>
                  </a:moveTo>
                  <a:cubicBezTo>
                    <a:pt x="15" y="11"/>
                    <a:pt x="8" y="18"/>
                    <a:pt x="1" y="21"/>
                  </a:cubicBezTo>
                  <a:cubicBezTo>
                    <a:pt x="8" y="18"/>
                    <a:pt x="15" y="14"/>
                    <a:pt x="18" y="7"/>
                  </a:cubicBez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98"/>
            <p:cNvSpPr/>
            <p:nvPr/>
          </p:nvSpPr>
          <p:spPr>
            <a:xfrm>
              <a:off x="2211762" y="1700095"/>
              <a:ext cx="489" cy="679"/>
            </a:xfrm>
            <a:custGeom>
              <a:avLst/>
              <a:gdLst/>
              <a:ahLst/>
              <a:cxnLst/>
              <a:rect l="l" t="t" r="r" b="b"/>
              <a:pathLst>
                <a:path w="36" h="50" extrusionOk="0">
                  <a:moveTo>
                    <a:pt x="0" y="49"/>
                  </a:moveTo>
                  <a:cubicBezTo>
                    <a:pt x="11" y="32"/>
                    <a:pt x="21" y="14"/>
                    <a:pt x="35" y="0"/>
                  </a:cubicBezTo>
                  <a:cubicBezTo>
                    <a:pt x="21" y="14"/>
                    <a:pt x="11" y="32"/>
                    <a:pt x="0"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98"/>
            <p:cNvSpPr/>
            <p:nvPr/>
          </p:nvSpPr>
          <p:spPr>
            <a:xfrm>
              <a:off x="2211233" y="1700761"/>
              <a:ext cx="543" cy="1819"/>
            </a:xfrm>
            <a:custGeom>
              <a:avLst/>
              <a:gdLst/>
              <a:ahLst/>
              <a:cxnLst/>
              <a:rect l="l" t="t" r="r" b="b"/>
              <a:pathLst>
                <a:path w="40" h="134" extrusionOk="0">
                  <a:moveTo>
                    <a:pt x="1" y="133"/>
                  </a:moveTo>
                  <a:cubicBezTo>
                    <a:pt x="1" y="84"/>
                    <a:pt x="15" y="39"/>
                    <a:pt x="39" y="0"/>
                  </a:cubicBezTo>
                  <a:cubicBezTo>
                    <a:pt x="15" y="39"/>
                    <a:pt x="1" y="84"/>
                    <a:pt x="1" y="1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98"/>
            <p:cNvSpPr/>
            <p:nvPr/>
          </p:nvSpPr>
          <p:spPr>
            <a:xfrm>
              <a:off x="2211192" y="1702852"/>
              <a:ext cx="109" cy="1344"/>
            </a:xfrm>
            <a:custGeom>
              <a:avLst/>
              <a:gdLst/>
              <a:ahLst/>
              <a:cxnLst/>
              <a:rect l="l" t="t" r="r" b="b"/>
              <a:pathLst>
                <a:path w="8" h="99" extrusionOk="0">
                  <a:moveTo>
                    <a:pt x="7" y="0"/>
                  </a:moveTo>
                  <a:cubicBezTo>
                    <a:pt x="7" y="32"/>
                    <a:pt x="7" y="63"/>
                    <a:pt x="0" y="98"/>
                  </a:cubicBezTo>
                  <a:lnTo>
                    <a:pt x="0" y="98"/>
                  </a:lnTo>
                  <a:cubicBezTo>
                    <a:pt x="7" y="63"/>
                    <a:pt x="7" y="32"/>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98"/>
            <p:cNvSpPr/>
            <p:nvPr/>
          </p:nvSpPr>
          <p:spPr>
            <a:xfrm>
              <a:off x="2212047" y="1688772"/>
              <a:ext cx="109" cy="163"/>
            </a:xfrm>
            <a:custGeom>
              <a:avLst/>
              <a:gdLst/>
              <a:ahLst/>
              <a:cxnLst/>
              <a:rect l="l" t="t" r="r" b="b"/>
              <a:pathLst>
                <a:path w="8" h="12" extrusionOk="0">
                  <a:moveTo>
                    <a:pt x="7" y="1"/>
                  </a:moveTo>
                  <a:lnTo>
                    <a:pt x="4" y="4"/>
                  </a:lnTo>
                  <a:lnTo>
                    <a:pt x="0" y="11"/>
                  </a:lnTo>
                  <a:cubicBezTo>
                    <a:pt x="4" y="8"/>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98"/>
            <p:cNvSpPr/>
            <p:nvPr/>
          </p:nvSpPr>
          <p:spPr>
            <a:xfrm>
              <a:off x="2200208" y="1705703"/>
              <a:ext cx="2444" cy="489"/>
            </a:xfrm>
            <a:custGeom>
              <a:avLst/>
              <a:gdLst/>
              <a:ahLst/>
              <a:cxnLst/>
              <a:rect l="l" t="t" r="r" b="b"/>
              <a:pathLst>
                <a:path w="180" h="36" extrusionOk="0">
                  <a:moveTo>
                    <a:pt x="179" y="0"/>
                  </a:moveTo>
                  <a:lnTo>
                    <a:pt x="0"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98"/>
            <p:cNvSpPr/>
            <p:nvPr/>
          </p:nvSpPr>
          <p:spPr>
            <a:xfrm>
              <a:off x="2207906" y="1704657"/>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98"/>
            <p:cNvSpPr/>
            <p:nvPr/>
          </p:nvSpPr>
          <p:spPr>
            <a:xfrm>
              <a:off x="2208857" y="1704467"/>
              <a:ext cx="543" cy="109"/>
            </a:xfrm>
            <a:custGeom>
              <a:avLst/>
              <a:gdLst/>
              <a:ahLst/>
              <a:cxnLst/>
              <a:rect l="l" t="t" r="r" b="b"/>
              <a:pathLst>
                <a:path w="40" h="8" extrusionOk="0">
                  <a:moveTo>
                    <a:pt x="39"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98"/>
            <p:cNvSpPr/>
            <p:nvPr/>
          </p:nvSpPr>
          <p:spPr>
            <a:xfrm>
              <a:off x="2206100" y="1704942"/>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98"/>
            <p:cNvSpPr/>
            <p:nvPr/>
          </p:nvSpPr>
          <p:spPr>
            <a:xfrm>
              <a:off x="2209766" y="1704318"/>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98"/>
            <p:cNvSpPr/>
            <p:nvPr/>
          </p:nvSpPr>
          <p:spPr>
            <a:xfrm>
              <a:off x="2203493" y="1705418"/>
              <a:ext cx="625" cy="149"/>
            </a:xfrm>
            <a:custGeom>
              <a:avLst/>
              <a:gdLst/>
              <a:ahLst/>
              <a:cxnLst/>
              <a:rect l="l" t="t" r="r" b="b"/>
              <a:pathLst>
                <a:path w="46" h="11" extrusionOk="0">
                  <a:moveTo>
                    <a:pt x="46"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98"/>
            <p:cNvSpPr/>
            <p:nvPr/>
          </p:nvSpPr>
          <p:spPr>
            <a:xfrm>
              <a:off x="2210662" y="1704182"/>
              <a:ext cx="489" cy="109"/>
            </a:xfrm>
            <a:custGeom>
              <a:avLst/>
              <a:gdLst/>
              <a:ahLst/>
              <a:cxnLst/>
              <a:rect l="l" t="t" r="r" b="b"/>
              <a:pathLst>
                <a:path w="36" h="8" extrusionOk="0">
                  <a:moveTo>
                    <a:pt x="36"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98"/>
            <p:cNvSpPr/>
            <p:nvPr/>
          </p:nvSpPr>
          <p:spPr>
            <a:xfrm>
              <a:off x="2205150" y="1705078"/>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98"/>
            <p:cNvSpPr/>
            <p:nvPr/>
          </p:nvSpPr>
          <p:spPr>
            <a:xfrm>
              <a:off x="2202679" y="1705553"/>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98"/>
            <p:cNvSpPr/>
            <p:nvPr/>
          </p:nvSpPr>
          <p:spPr>
            <a:xfrm>
              <a:off x="2204295" y="1705268"/>
              <a:ext cx="679" cy="109"/>
            </a:xfrm>
            <a:custGeom>
              <a:avLst/>
              <a:gdLst/>
              <a:ahLst/>
              <a:cxnLst/>
              <a:rect l="l" t="t" r="r" b="b"/>
              <a:pathLst>
                <a:path w="50" h="8" extrusionOk="0">
                  <a:moveTo>
                    <a:pt x="50"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98"/>
            <p:cNvSpPr/>
            <p:nvPr/>
          </p:nvSpPr>
          <p:spPr>
            <a:xfrm>
              <a:off x="2207010" y="1704793"/>
              <a:ext cx="584" cy="109"/>
            </a:xfrm>
            <a:custGeom>
              <a:avLst/>
              <a:gdLst/>
              <a:ahLst/>
              <a:cxnLst/>
              <a:rect l="l" t="t" r="r" b="b"/>
              <a:pathLst>
                <a:path w="43" h="8" extrusionOk="0">
                  <a:moveTo>
                    <a:pt x="4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98"/>
            <p:cNvSpPr/>
            <p:nvPr/>
          </p:nvSpPr>
          <p:spPr>
            <a:xfrm>
              <a:off x="2189604" y="1699050"/>
              <a:ext cx="299" cy="339"/>
            </a:xfrm>
            <a:custGeom>
              <a:avLst/>
              <a:gdLst/>
              <a:ahLst/>
              <a:cxnLst/>
              <a:rect l="l" t="t" r="r" b="b"/>
              <a:pathLst>
                <a:path w="22" h="25" extrusionOk="0">
                  <a:moveTo>
                    <a:pt x="2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98"/>
            <p:cNvSpPr/>
            <p:nvPr/>
          </p:nvSpPr>
          <p:spPr>
            <a:xfrm>
              <a:off x="2190364" y="1699946"/>
              <a:ext cx="353" cy="394"/>
            </a:xfrm>
            <a:custGeom>
              <a:avLst/>
              <a:gdLst/>
              <a:ahLst/>
              <a:cxnLst/>
              <a:rect l="l" t="t" r="r" b="b"/>
              <a:pathLst>
                <a:path w="26" h="29" extrusionOk="0">
                  <a:moveTo>
                    <a:pt x="25"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98"/>
            <p:cNvSpPr/>
            <p:nvPr/>
          </p:nvSpPr>
          <p:spPr>
            <a:xfrm>
              <a:off x="2191314" y="1701046"/>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98"/>
            <p:cNvSpPr/>
            <p:nvPr/>
          </p:nvSpPr>
          <p:spPr>
            <a:xfrm>
              <a:off x="2188178" y="1697475"/>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98"/>
            <p:cNvSpPr/>
            <p:nvPr/>
          </p:nvSpPr>
          <p:spPr>
            <a:xfrm>
              <a:off x="2188843" y="1698235"/>
              <a:ext cx="299" cy="353"/>
            </a:xfrm>
            <a:custGeom>
              <a:avLst/>
              <a:gdLst/>
              <a:ahLst/>
              <a:cxnLst/>
              <a:rect l="l" t="t" r="r" b="b"/>
              <a:pathLst>
                <a:path w="22" h="26" extrusionOk="0">
                  <a:moveTo>
                    <a:pt x="22"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98"/>
            <p:cNvSpPr/>
            <p:nvPr/>
          </p:nvSpPr>
          <p:spPr>
            <a:xfrm>
              <a:off x="2191980" y="1701901"/>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8"/>
            <p:cNvSpPr/>
            <p:nvPr/>
          </p:nvSpPr>
          <p:spPr>
            <a:xfrm>
              <a:off x="2187513" y="1696769"/>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98"/>
          <p:cNvGrpSpPr/>
          <p:nvPr/>
        </p:nvGrpSpPr>
        <p:grpSpPr>
          <a:xfrm>
            <a:off x="3597785" y="3065882"/>
            <a:ext cx="2241344" cy="1330656"/>
            <a:chOff x="3597785" y="3065882"/>
            <a:chExt cx="2241344" cy="1330656"/>
          </a:xfrm>
        </p:grpSpPr>
        <p:grpSp>
          <p:nvGrpSpPr>
            <p:cNvPr id="8640" name="Google Shape;8640;p98"/>
            <p:cNvGrpSpPr/>
            <p:nvPr/>
          </p:nvGrpSpPr>
          <p:grpSpPr>
            <a:xfrm>
              <a:off x="5296908" y="3937355"/>
              <a:ext cx="143198" cy="32380"/>
              <a:chOff x="5296908" y="3937355"/>
              <a:chExt cx="143198" cy="32380"/>
            </a:xfrm>
          </p:grpSpPr>
          <p:sp>
            <p:nvSpPr>
              <p:cNvPr id="8641" name="Google Shape;8641;p9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98"/>
              <p:cNvGrpSpPr/>
              <p:nvPr/>
            </p:nvGrpSpPr>
            <p:grpSpPr>
              <a:xfrm>
                <a:off x="5402331" y="3937355"/>
                <a:ext cx="37776" cy="32380"/>
                <a:chOff x="5402331" y="3937355"/>
                <a:chExt cx="37776" cy="32380"/>
              </a:xfrm>
            </p:grpSpPr>
            <p:sp>
              <p:nvSpPr>
                <p:cNvPr id="8643" name="Google Shape;8643;p9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9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98"/>
              <p:cNvGrpSpPr/>
              <p:nvPr/>
            </p:nvGrpSpPr>
            <p:grpSpPr>
              <a:xfrm>
                <a:off x="5296908" y="3937355"/>
                <a:ext cx="37783" cy="32380"/>
                <a:chOff x="5296908" y="3937355"/>
                <a:chExt cx="37783" cy="32380"/>
              </a:xfrm>
            </p:grpSpPr>
            <p:sp>
              <p:nvSpPr>
                <p:cNvPr id="8646" name="Google Shape;8646;p9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9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48" name="Google Shape;8648;p98"/>
            <p:cNvGrpSpPr/>
            <p:nvPr/>
          </p:nvGrpSpPr>
          <p:grpSpPr>
            <a:xfrm>
              <a:off x="4724163" y="3119631"/>
              <a:ext cx="120838" cy="84218"/>
              <a:chOff x="4724163" y="3119631"/>
              <a:chExt cx="120838" cy="84218"/>
            </a:xfrm>
          </p:grpSpPr>
          <p:grpSp>
            <p:nvGrpSpPr>
              <p:cNvPr id="8649" name="Google Shape;8649;p98"/>
              <p:cNvGrpSpPr/>
              <p:nvPr/>
            </p:nvGrpSpPr>
            <p:grpSpPr>
              <a:xfrm>
                <a:off x="4746712" y="3132773"/>
                <a:ext cx="86869" cy="56424"/>
                <a:chOff x="4746712" y="3132773"/>
                <a:chExt cx="86869" cy="56424"/>
              </a:xfrm>
            </p:grpSpPr>
            <p:sp>
              <p:nvSpPr>
                <p:cNvPr id="8650" name="Google Shape;8650;p9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9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98"/>
              <p:cNvGrpSpPr/>
              <p:nvPr/>
            </p:nvGrpSpPr>
            <p:grpSpPr>
              <a:xfrm>
                <a:off x="4773634" y="3143336"/>
                <a:ext cx="37776" cy="32451"/>
                <a:chOff x="4773634" y="3143336"/>
                <a:chExt cx="37776" cy="32451"/>
              </a:xfrm>
            </p:grpSpPr>
            <p:sp>
              <p:nvSpPr>
                <p:cNvPr id="8653" name="Google Shape;8653;p9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9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98"/>
              <p:cNvGrpSpPr/>
              <p:nvPr/>
            </p:nvGrpSpPr>
            <p:grpSpPr>
              <a:xfrm>
                <a:off x="4724163" y="3131248"/>
                <a:ext cx="37776" cy="32459"/>
                <a:chOff x="4724163" y="3131248"/>
                <a:chExt cx="37776" cy="32459"/>
              </a:xfrm>
            </p:grpSpPr>
            <p:sp>
              <p:nvSpPr>
                <p:cNvPr id="8656" name="Google Shape;8656;p9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9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98"/>
              <p:cNvGrpSpPr/>
              <p:nvPr/>
            </p:nvGrpSpPr>
            <p:grpSpPr>
              <a:xfrm>
                <a:off x="4755081" y="3176054"/>
                <a:ext cx="32357" cy="27795"/>
                <a:chOff x="4755081" y="3176054"/>
                <a:chExt cx="32357" cy="27795"/>
              </a:xfrm>
            </p:grpSpPr>
            <p:sp>
              <p:nvSpPr>
                <p:cNvPr id="8659" name="Google Shape;8659;p9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9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98"/>
              <p:cNvGrpSpPr/>
              <p:nvPr/>
            </p:nvGrpSpPr>
            <p:grpSpPr>
              <a:xfrm>
                <a:off x="4812550" y="3119631"/>
                <a:ext cx="32451" cy="27803"/>
                <a:chOff x="4812550" y="3119631"/>
                <a:chExt cx="32451" cy="27803"/>
              </a:xfrm>
            </p:grpSpPr>
            <p:sp>
              <p:nvSpPr>
                <p:cNvPr id="8662" name="Google Shape;8662;p9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9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64" name="Google Shape;8664;p98"/>
            <p:cNvGrpSpPr/>
            <p:nvPr/>
          </p:nvGrpSpPr>
          <p:grpSpPr>
            <a:xfrm>
              <a:off x="5382826" y="4027197"/>
              <a:ext cx="268967" cy="250422"/>
              <a:chOff x="5382826" y="4027197"/>
              <a:chExt cx="268967" cy="250422"/>
            </a:xfrm>
          </p:grpSpPr>
          <p:grpSp>
            <p:nvGrpSpPr>
              <p:cNvPr id="8665" name="Google Shape;8665;p98"/>
              <p:cNvGrpSpPr/>
              <p:nvPr/>
            </p:nvGrpSpPr>
            <p:grpSpPr>
              <a:xfrm>
                <a:off x="5405280" y="4042510"/>
                <a:ext cx="237570" cy="218647"/>
                <a:chOff x="5405280" y="4042510"/>
                <a:chExt cx="237570" cy="218647"/>
              </a:xfrm>
            </p:grpSpPr>
            <p:sp>
              <p:nvSpPr>
                <p:cNvPr id="8666" name="Google Shape;8666;p9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9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9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9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9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9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98"/>
              <p:cNvGrpSpPr/>
              <p:nvPr/>
            </p:nvGrpSpPr>
            <p:grpSpPr>
              <a:xfrm>
                <a:off x="5382826" y="4125549"/>
                <a:ext cx="37776" cy="32380"/>
                <a:chOff x="5382826" y="4125549"/>
                <a:chExt cx="37776" cy="32380"/>
              </a:xfrm>
            </p:grpSpPr>
            <p:sp>
              <p:nvSpPr>
                <p:cNvPr id="8673" name="Google Shape;8673;p9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9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98"/>
              <p:cNvGrpSpPr/>
              <p:nvPr/>
            </p:nvGrpSpPr>
            <p:grpSpPr>
              <a:xfrm>
                <a:off x="5475680" y="4195587"/>
                <a:ext cx="37783" cy="32364"/>
                <a:chOff x="5475680" y="4195587"/>
                <a:chExt cx="37783" cy="32364"/>
              </a:xfrm>
            </p:grpSpPr>
            <p:sp>
              <p:nvSpPr>
                <p:cNvPr id="8676" name="Google Shape;8676;p9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9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98"/>
              <p:cNvGrpSpPr/>
              <p:nvPr/>
            </p:nvGrpSpPr>
            <p:grpSpPr>
              <a:xfrm>
                <a:off x="5532575" y="4027197"/>
                <a:ext cx="33308" cy="32262"/>
                <a:chOff x="5532575" y="4027197"/>
                <a:chExt cx="33308" cy="32262"/>
              </a:xfrm>
            </p:grpSpPr>
            <p:sp>
              <p:nvSpPr>
                <p:cNvPr id="8679" name="Google Shape;8679;p9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98"/>
              <p:cNvGrpSpPr/>
              <p:nvPr/>
            </p:nvGrpSpPr>
            <p:grpSpPr>
              <a:xfrm>
                <a:off x="5590706" y="4245348"/>
                <a:ext cx="33497" cy="32270"/>
                <a:chOff x="5590706" y="4245348"/>
                <a:chExt cx="33497" cy="32270"/>
              </a:xfrm>
            </p:grpSpPr>
            <p:sp>
              <p:nvSpPr>
                <p:cNvPr id="8682" name="Google Shape;8682;p9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9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98"/>
              <p:cNvGrpSpPr/>
              <p:nvPr/>
            </p:nvGrpSpPr>
            <p:grpSpPr>
              <a:xfrm>
                <a:off x="5618681" y="4109677"/>
                <a:ext cx="33112" cy="32357"/>
                <a:chOff x="5618681" y="4109677"/>
                <a:chExt cx="33112" cy="32357"/>
              </a:xfrm>
            </p:grpSpPr>
            <p:sp>
              <p:nvSpPr>
                <p:cNvPr id="8685" name="Google Shape;8685;p9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9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98"/>
              <p:cNvGrpSpPr/>
              <p:nvPr/>
            </p:nvGrpSpPr>
            <p:grpSpPr>
              <a:xfrm>
                <a:off x="5479298" y="4128262"/>
                <a:ext cx="31405" cy="26906"/>
                <a:chOff x="5479298" y="4128262"/>
                <a:chExt cx="31405" cy="26906"/>
              </a:xfrm>
            </p:grpSpPr>
            <p:sp>
              <p:nvSpPr>
                <p:cNvPr id="8688" name="Google Shape;8688;p9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9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98"/>
              <p:cNvGrpSpPr/>
              <p:nvPr/>
            </p:nvGrpSpPr>
            <p:grpSpPr>
              <a:xfrm>
                <a:off x="5582903" y="4180116"/>
                <a:ext cx="31499" cy="26898"/>
                <a:chOff x="5582903" y="4180116"/>
                <a:chExt cx="31499" cy="26898"/>
              </a:xfrm>
            </p:grpSpPr>
            <p:sp>
              <p:nvSpPr>
                <p:cNvPr id="8691" name="Google Shape;8691;p9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9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93" name="Google Shape;8693;p98"/>
            <p:cNvGrpSpPr/>
            <p:nvPr/>
          </p:nvGrpSpPr>
          <p:grpSpPr>
            <a:xfrm>
              <a:off x="3977681" y="3230323"/>
              <a:ext cx="94584" cy="84085"/>
              <a:chOff x="3977681" y="3230323"/>
              <a:chExt cx="94584" cy="84085"/>
            </a:xfrm>
          </p:grpSpPr>
          <p:grpSp>
            <p:nvGrpSpPr>
              <p:cNvPr id="8694" name="Google Shape;8694;p98"/>
              <p:cNvGrpSpPr/>
              <p:nvPr/>
            </p:nvGrpSpPr>
            <p:grpSpPr>
              <a:xfrm>
                <a:off x="4000135" y="3243041"/>
                <a:ext cx="59570" cy="57186"/>
                <a:chOff x="4000135" y="3243041"/>
                <a:chExt cx="59570" cy="57186"/>
              </a:xfrm>
            </p:grpSpPr>
            <p:sp>
              <p:nvSpPr>
                <p:cNvPr id="8695" name="Google Shape;8695;p9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9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9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98"/>
              <p:cNvGrpSpPr/>
              <p:nvPr/>
            </p:nvGrpSpPr>
            <p:grpSpPr>
              <a:xfrm>
                <a:off x="3977681" y="3245872"/>
                <a:ext cx="37783" cy="32380"/>
                <a:chOff x="3977681" y="3245872"/>
                <a:chExt cx="37783" cy="32380"/>
              </a:xfrm>
            </p:grpSpPr>
            <p:sp>
              <p:nvSpPr>
                <p:cNvPr id="8699" name="Google Shape;8699;p9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9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98"/>
              <p:cNvGrpSpPr/>
              <p:nvPr/>
            </p:nvGrpSpPr>
            <p:grpSpPr>
              <a:xfrm>
                <a:off x="4040860" y="3262672"/>
                <a:ext cx="31405" cy="27001"/>
                <a:chOff x="4040860" y="3262672"/>
                <a:chExt cx="31405" cy="27001"/>
              </a:xfrm>
            </p:grpSpPr>
            <p:sp>
              <p:nvSpPr>
                <p:cNvPr id="8702" name="Google Shape;8702;p9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9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98"/>
              <p:cNvGrpSpPr/>
              <p:nvPr/>
            </p:nvGrpSpPr>
            <p:grpSpPr>
              <a:xfrm>
                <a:off x="4021072" y="3230323"/>
                <a:ext cx="31397" cy="26906"/>
                <a:chOff x="4021072" y="3230323"/>
                <a:chExt cx="31397" cy="26906"/>
              </a:xfrm>
            </p:grpSpPr>
            <p:sp>
              <p:nvSpPr>
                <p:cNvPr id="8705" name="Google Shape;8705;p9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9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98"/>
              <p:cNvGrpSpPr/>
              <p:nvPr/>
            </p:nvGrpSpPr>
            <p:grpSpPr>
              <a:xfrm>
                <a:off x="4001472" y="3287462"/>
                <a:ext cx="31499" cy="26945"/>
                <a:chOff x="4001472" y="3287462"/>
                <a:chExt cx="31499" cy="26945"/>
              </a:xfrm>
            </p:grpSpPr>
            <p:sp>
              <p:nvSpPr>
                <p:cNvPr id="8708" name="Google Shape;8708;p9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9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10" name="Google Shape;8710;p98"/>
            <p:cNvGrpSpPr/>
            <p:nvPr/>
          </p:nvGrpSpPr>
          <p:grpSpPr>
            <a:xfrm>
              <a:off x="4084715" y="3258865"/>
              <a:ext cx="184961" cy="137268"/>
              <a:chOff x="4084715" y="3258865"/>
              <a:chExt cx="184961" cy="137268"/>
            </a:xfrm>
          </p:grpSpPr>
          <p:grpSp>
            <p:nvGrpSpPr>
              <p:cNvPr id="8711" name="Google Shape;8711;p98"/>
              <p:cNvGrpSpPr/>
              <p:nvPr/>
            </p:nvGrpSpPr>
            <p:grpSpPr>
              <a:xfrm>
                <a:off x="4107453" y="3271583"/>
                <a:ext cx="153470" cy="110275"/>
                <a:chOff x="4107453" y="3271583"/>
                <a:chExt cx="153470" cy="110275"/>
              </a:xfrm>
            </p:grpSpPr>
            <p:sp>
              <p:nvSpPr>
                <p:cNvPr id="8712" name="Google Shape;8712;p9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9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9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9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98"/>
              <p:cNvGrpSpPr/>
              <p:nvPr/>
            </p:nvGrpSpPr>
            <p:grpSpPr>
              <a:xfrm>
                <a:off x="4136947" y="3258865"/>
                <a:ext cx="31499" cy="27001"/>
                <a:chOff x="4136947" y="3258865"/>
                <a:chExt cx="31499" cy="27001"/>
              </a:xfrm>
            </p:grpSpPr>
            <p:sp>
              <p:nvSpPr>
                <p:cNvPr id="8717" name="Google Shape;8717;p9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9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98"/>
              <p:cNvGrpSpPr/>
              <p:nvPr/>
            </p:nvGrpSpPr>
            <p:grpSpPr>
              <a:xfrm>
                <a:off x="4084715" y="3266478"/>
                <a:ext cx="31468" cy="26898"/>
                <a:chOff x="4084715" y="3266478"/>
                <a:chExt cx="31468" cy="26898"/>
              </a:xfrm>
            </p:grpSpPr>
            <p:sp>
              <p:nvSpPr>
                <p:cNvPr id="8720" name="Google Shape;8720;p9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9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98"/>
              <p:cNvGrpSpPr/>
              <p:nvPr/>
            </p:nvGrpSpPr>
            <p:grpSpPr>
              <a:xfrm>
                <a:off x="4159213" y="3279849"/>
                <a:ext cx="31405" cy="26945"/>
                <a:chOff x="4159213" y="3279849"/>
                <a:chExt cx="31405" cy="26945"/>
              </a:xfrm>
            </p:grpSpPr>
            <p:sp>
              <p:nvSpPr>
                <p:cNvPr id="8723" name="Google Shape;8723;p9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9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98"/>
              <p:cNvGrpSpPr/>
              <p:nvPr/>
            </p:nvGrpSpPr>
            <p:grpSpPr>
              <a:xfrm>
                <a:off x="4201550" y="3266502"/>
                <a:ext cx="31405" cy="26883"/>
                <a:chOff x="4201550" y="3266502"/>
                <a:chExt cx="31405" cy="26883"/>
              </a:xfrm>
            </p:grpSpPr>
            <p:sp>
              <p:nvSpPr>
                <p:cNvPr id="8726" name="Google Shape;8726;p9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9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98"/>
              <p:cNvGrpSpPr/>
              <p:nvPr/>
            </p:nvGrpSpPr>
            <p:grpSpPr>
              <a:xfrm>
                <a:off x="4201550" y="3338278"/>
                <a:ext cx="31405" cy="26930"/>
                <a:chOff x="4201550" y="3338278"/>
                <a:chExt cx="31405" cy="26930"/>
              </a:xfrm>
            </p:grpSpPr>
            <p:sp>
              <p:nvSpPr>
                <p:cNvPr id="8729" name="Google Shape;8729;p9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98"/>
              <p:cNvGrpSpPr/>
              <p:nvPr/>
            </p:nvGrpSpPr>
            <p:grpSpPr>
              <a:xfrm>
                <a:off x="4238272" y="3369132"/>
                <a:ext cx="31405" cy="27001"/>
                <a:chOff x="4238272" y="3369132"/>
                <a:chExt cx="31405" cy="27001"/>
              </a:xfrm>
            </p:grpSpPr>
            <p:sp>
              <p:nvSpPr>
                <p:cNvPr id="8732" name="Google Shape;8732;p9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34" name="Google Shape;8734;p98"/>
            <p:cNvGrpSpPr/>
            <p:nvPr/>
          </p:nvGrpSpPr>
          <p:grpSpPr>
            <a:xfrm>
              <a:off x="4068639" y="3200169"/>
              <a:ext cx="77643" cy="37272"/>
              <a:chOff x="4068639" y="3200169"/>
              <a:chExt cx="77643" cy="37272"/>
            </a:xfrm>
          </p:grpSpPr>
          <p:sp>
            <p:nvSpPr>
              <p:cNvPr id="8735" name="Google Shape;8735;p9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6" name="Google Shape;8736;p98"/>
              <p:cNvGrpSpPr/>
              <p:nvPr/>
            </p:nvGrpSpPr>
            <p:grpSpPr>
              <a:xfrm>
                <a:off x="4114878" y="3200169"/>
                <a:ext cx="31405" cy="26993"/>
                <a:chOff x="4114878" y="3200169"/>
                <a:chExt cx="31405" cy="26993"/>
              </a:xfrm>
            </p:grpSpPr>
            <p:sp>
              <p:nvSpPr>
                <p:cNvPr id="8737" name="Google Shape;8737;p9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9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98"/>
              <p:cNvGrpSpPr/>
              <p:nvPr/>
            </p:nvGrpSpPr>
            <p:grpSpPr>
              <a:xfrm>
                <a:off x="4068639" y="3210535"/>
                <a:ext cx="31499" cy="26906"/>
                <a:chOff x="4068639" y="3210535"/>
                <a:chExt cx="31499" cy="26906"/>
              </a:xfrm>
            </p:grpSpPr>
            <p:sp>
              <p:nvSpPr>
                <p:cNvPr id="8740" name="Google Shape;8740;p9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9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42" name="Google Shape;8742;p98"/>
            <p:cNvGrpSpPr/>
            <p:nvPr/>
          </p:nvGrpSpPr>
          <p:grpSpPr>
            <a:xfrm>
              <a:off x="3869702" y="3066935"/>
              <a:ext cx="382664" cy="190294"/>
              <a:chOff x="3869702" y="3066935"/>
              <a:chExt cx="382664" cy="190294"/>
            </a:xfrm>
          </p:grpSpPr>
          <p:grpSp>
            <p:nvGrpSpPr>
              <p:cNvPr id="8743" name="Google Shape;8743;p98"/>
              <p:cNvGrpSpPr/>
              <p:nvPr/>
            </p:nvGrpSpPr>
            <p:grpSpPr>
              <a:xfrm>
                <a:off x="3888633" y="3082351"/>
                <a:ext cx="351172" cy="160698"/>
                <a:chOff x="3888633" y="3082351"/>
                <a:chExt cx="351172" cy="160698"/>
              </a:xfrm>
            </p:grpSpPr>
            <p:sp>
              <p:nvSpPr>
                <p:cNvPr id="8744" name="Google Shape;8744;p9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9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9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9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98"/>
              <p:cNvGrpSpPr/>
              <p:nvPr/>
            </p:nvGrpSpPr>
            <p:grpSpPr>
              <a:xfrm>
                <a:off x="4143703" y="3066935"/>
                <a:ext cx="37783" cy="32357"/>
                <a:chOff x="4143703" y="3066935"/>
                <a:chExt cx="37783" cy="32357"/>
              </a:xfrm>
            </p:grpSpPr>
            <p:sp>
              <p:nvSpPr>
                <p:cNvPr id="8751" name="Google Shape;8751;p9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9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98"/>
              <p:cNvGrpSpPr/>
              <p:nvPr/>
            </p:nvGrpSpPr>
            <p:grpSpPr>
              <a:xfrm>
                <a:off x="4044565" y="3103563"/>
                <a:ext cx="37783" cy="32451"/>
                <a:chOff x="4044565" y="3103563"/>
                <a:chExt cx="37783" cy="32451"/>
              </a:xfrm>
            </p:grpSpPr>
            <p:sp>
              <p:nvSpPr>
                <p:cNvPr id="8754" name="Google Shape;8754;p9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9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98"/>
              <p:cNvGrpSpPr/>
              <p:nvPr/>
            </p:nvGrpSpPr>
            <p:grpSpPr>
              <a:xfrm>
                <a:off x="4017454" y="3188237"/>
                <a:ext cx="37776" cy="32357"/>
                <a:chOff x="4017454" y="3188237"/>
                <a:chExt cx="37776" cy="32357"/>
              </a:xfrm>
            </p:grpSpPr>
            <p:sp>
              <p:nvSpPr>
                <p:cNvPr id="8757" name="Google Shape;8757;p9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9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98"/>
              <p:cNvGrpSpPr/>
              <p:nvPr/>
            </p:nvGrpSpPr>
            <p:grpSpPr>
              <a:xfrm>
                <a:off x="3921548" y="3157509"/>
                <a:ext cx="37783" cy="32357"/>
                <a:chOff x="3921548" y="3157509"/>
                <a:chExt cx="37783" cy="32357"/>
              </a:xfrm>
            </p:grpSpPr>
            <p:sp>
              <p:nvSpPr>
                <p:cNvPr id="8760" name="Google Shape;8760;p9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98"/>
              <p:cNvGrpSpPr/>
              <p:nvPr/>
            </p:nvGrpSpPr>
            <p:grpSpPr>
              <a:xfrm>
                <a:off x="3939056" y="3211620"/>
                <a:ext cx="37783" cy="32380"/>
                <a:chOff x="3939056" y="3211620"/>
                <a:chExt cx="37783" cy="32380"/>
              </a:xfrm>
            </p:grpSpPr>
            <p:sp>
              <p:nvSpPr>
                <p:cNvPr id="8763" name="Google Shape;8763;p9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9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98"/>
              <p:cNvGrpSpPr/>
              <p:nvPr/>
            </p:nvGrpSpPr>
            <p:grpSpPr>
              <a:xfrm>
                <a:off x="4176240" y="3136965"/>
                <a:ext cx="31405" cy="26930"/>
                <a:chOff x="4176240" y="3136965"/>
                <a:chExt cx="31405" cy="26930"/>
              </a:xfrm>
            </p:grpSpPr>
            <p:sp>
              <p:nvSpPr>
                <p:cNvPr id="8766" name="Google Shape;8766;p9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9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98"/>
              <p:cNvGrpSpPr/>
              <p:nvPr/>
            </p:nvGrpSpPr>
            <p:grpSpPr>
              <a:xfrm>
                <a:off x="4133148" y="3152593"/>
                <a:ext cx="31499" cy="27001"/>
                <a:chOff x="4133148" y="3152593"/>
                <a:chExt cx="31499" cy="27001"/>
              </a:xfrm>
            </p:grpSpPr>
            <p:sp>
              <p:nvSpPr>
                <p:cNvPr id="8769" name="Google Shape;8769;p9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98"/>
              <p:cNvGrpSpPr/>
              <p:nvPr/>
            </p:nvGrpSpPr>
            <p:grpSpPr>
              <a:xfrm>
                <a:off x="4220866" y="3073534"/>
                <a:ext cx="31499" cy="26898"/>
                <a:chOff x="4220866" y="3073534"/>
                <a:chExt cx="31499" cy="26898"/>
              </a:xfrm>
            </p:grpSpPr>
            <p:sp>
              <p:nvSpPr>
                <p:cNvPr id="8772" name="Google Shape;8772;p9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9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98"/>
              <p:cNvGrpSpPr/>
              <p:nvPr/>
            </p:nvGrpSpPr>
            <p:grpSpPr>
              <a:xfrm>
                <a:off x="3869702" y="3230323"/>
                <a:ext cx="31499" cy="26906"/>
                <a:chOff x="3869702" y="3230323"/>
                <a:chExt cx="31499" cy="26906"/>
              </a:xfrm>
            </p:grpSpPr>
            <p:sp>
              <p:nvSpPr>
                <p:cNvPr id="8775" name="Google Shape;8775;p9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77" name="Google Shape;8777;p98"/>
            <p:cNvGrpSpPr/>
            <p:nvPr/>
          </p:nvGrpSpPr>
          <p:grpSpPr>
            <a:xfrm>
              <a:off x="4271383" y="3065882"/>
              <a:ext cx="304556" cy="341663"/>
              <a:chOff x="4271383" y="3065882"/>
              <a:chExt cx="304556" cy="341663"/>
            </a:xfrm>
          </p:grpSpPr>
          <p:grpSp>
            <p:nvGrpSpPr>
              <p:cNvPr id="8778" name="Google Shape;8778;p98"/>
              <p:cNvGrpSpPr/>
              <p:nvPr/>
            </p:nvGrpSpPr>
            <p:grpSpPr>
              <a:xfrm>
                <a:off x="4293838" y="3078639"/>
                <a:ext cx="269353" cy="311973"/>
                <a:chOff x="4293838" y="3078639"/>
                <a:chExt cx="269353" cy="311973"/>
              </a:xfrm>
            </p:grpSpPr>
            <p:sp>
              <p:nvSpPr>
                <p:cNvPr id="8779" name="Google Shape;8779;p9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9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9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9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9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9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9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9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9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9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9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9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98"/>
              <p:cNvGrpSpPr/>
              <p:nvPr/>
            </p:nvGrpSpPr>
            <p:grpSpPr>
              <a:xfrm>
                <a:off x="4538164" y="3342061"/>
                <a:ext cx="37776" cy="32380"/>
                <a:chOff x="4538164" y="3342061"/>
                <a:chExt cx="37776" cy="32380"/>
              </a:xfrm>
            </p:grpSpPr>
            <p:sp>
              <p:nvSpPr>
                <p:cNvPr id="8797" name="Google Shape;8797;p9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98"/>
              <p:cNvGrpSpPr/>
              <p:nvPr/>
            </p:nvGrpSpPr>
            <p:grpSpPr>
              <a:xfrm>
                <a:off x="4271383" y="3194742"/>
                <a:ext cx="37783" cy="32420"/>
                <a:chOff x="4271383" y="3194742"/>
                <a:chExt cx="37783" cy="32420"/>
              </a:xfrm>
            </p:grpSpPr>
            <p:sp>
              <p:nvSpPr>
                <p:cNvPr id="8800" name="Google Shape;8800;p9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9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98"/>
              <p:cNvGrpSpPr/>
              <p:nvPr/>
            </p:nvGrpSpPr>
            <p:grpSpPr>
              <a:xfrm>
                <a:off x="4284416" y="3084058"/>
                <a:ext cx="37783" cy="32357"/>
                <a:chOff x="4284416" y="3084058"/>
                <a:chExt cx="37783" cy="32357"/>
              </a:xfrm>
            </p:grpSpPr>
            <p:sp>
              <p:nvSpPr>
                <p:cNvPr id="8803" name="Google Shape;8803;p9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9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98"/>
              <p:cNvGrpSpPr/>
              <p:nvPr/>
            </p:nvGrpSpPr>
            <p:grpSpPr>
              <a:xfrm>
                <a:off x="4478697" y="3297561"/>
                <a:ext cx="37776" cy="32451"/>
                <a:chOff x="4478697" y="3297561"/>
                <a:chExt cx="37776" cy="32451"/>
              </a:xfrm>
            </p:grpSpPr>
            <p:sp>
              <p:nvSpPr>
                <p:cNvPr id="8806" name="Google Shape;8806;p9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98"/>
              <p:cNvGrpSpPr/>
              <p:nvPr/>
            </p:nvGrpSpPr>
            <p:grpSpPr>
              <a:xfrm>
                <a:off x="4411813" y="3331711"/>
                <a:ext cx="37776" cy="32451"/>
                <a:chOff x="4411813" y="3331711"/>
                <a:chExt cx="37776" cy="32451"/>
              </a:xfrm>
            </p:grpSpPr>
            <p:sp>
              <p:nvSpPr>
                <p:cNvPr id="8809" name="Google Shape;8809;p9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9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1" name="Google Shape;8811;p98"/>
              <p:cNvGrpSpPr/>
              <p:nvPr/>
            </p:nvGrpSpPr>
            <p:grpSpPr>
              <a:xfrm>
                <a:off x="4337984" y="3375188"/>
                <a:ext cx="37776" cy="32357"/>
                <a:chOff x="4337984" y="3375188"/>
                <a:chExt cx="37776" cy="32357"/>
              </a:xfrm>
            </p:grpSpPr>
            <p:sp>
              <p:nvSpPr>
                <p:cNvPr id="8812" name="Google Shape;8812;p9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9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98"/>
              <p:cNvGrpSpPr/>
              <p:nvPr/>
            </p:nvGrpSpPr>
            <p:grpSpPr>
              <a:xfrm>
                <a:off x="4494867" y="3090530"/>
                <a:ext cx="37878" cy="32451"/>
                <a:chOff x="4494867" y="3090530"/>
                <a:chExt cx="37878" cy="32451"/>
              </a:xfrm>
            </p:grpSpPr>
            <p:sp>
              <p:nvSpPr>
                <p:cNvPr id="8815" name="Google Shape;8815;p9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9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98"/>
              <p:cNvGrpSpPr/>
              <p:nvPr/>
            </p:nvGrpSpPr>
            <p:grpSpPr>
              <a:xfrm>
                <a:off x="4525124" y="3207774"/>
                <a:ext cx="37783" cy="32420"/>
                <a:chOff x="4525124" y="3207774"/>
                <a:chExt cx="37783" cy="32420"/>
              </a:xfrm>
            </p:grpSpPr>
            <p:sp>
              <p:nvSpPr>
                <p:cNvPr id="8818" name="Google Shape;8818;p9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0" name="Google Shape;8820;p98"/>
              <p:cNvGrpSpPr/>
              <p:nvPr/>
            </p:nvGrpSpPr>
            <p:grpSpPr>
              <a:xfrm>
                <a:off x="4440544" y="3176479"/>
                <a:ext cx="31499" cy="26898"/>
                <a:chOff x="4440544" y="3176479"/>
                <a:chExt cx="31499" cy="26898"/>
              </a:xfrm>
            </p:grpSpPr>
            <p:sp>
              <p:nvSpPr>
                <p:cNvPr id="8821" name="Google Shape;8821;p9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9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98"/>
              <p:cNvGrpSpPr/>
              <p:nvPr/>
            </p:nvGrpSpPr>
            <p:grpSpPr>
              <a:xfrm>
                <a:off x="4350545" y="3156400"/>
                <a:ext cx="31405" cy="27001"/>
                <a:chOff x="4350545" y="3156400"/>
                <a:chExt cx="31405" cy="27001"/>
              </a:xfrm>
            </p:grpSpPr>
            <p:sp>
              <p:nvSpPr>
                <p:cNvPr id="8824" name="Google Shape;8824;p9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9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98"/>
              <p:cNvGrpSpPr/>
              <p:nvPr/>
            </p:nvGrpSpPr>
            <p:grpSpPr>
              <a:xfrm>
                <a:off x="4376703" y="3255058"/>
                <a:ext cx="31405" cy="27001"/>
                <a:chOff x="4376703" y="3255058"/>
                <a:chExt cx="31405" cy="27001"/>
              </a:xfrm>
            </p:grpSpPr>
            <p:sp>
              <p:nvSpPr>
                <p:cNvPr id="8827" name="Google Shape;8827;p9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9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98"/>
              <p:cNvGrpSpPr/>
              <p:nvPr/>
            </p:nvGrpSpPr>
            <p:grpSpPr>
              <a:xfrm>
                <a:off x="4331322" y="3283656"/>
                <a:ext cx="31405" cy="26945"/>
                <a:chOff x="4331322" y="3283656"/>
                <a:chExt cx="31405" cy="26945"/>
              </a:xfrm>
            </p:grpSpPr>
            <p:sp>
              <p:nvSpPr>
                <p:cNvPr id="8830" name="Google Shape;8830;p9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9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98"/>
              <p:cNvGrpSpPr/>
              <p:nvPr/>
            </p:nvGrpSpPr>
            <p:grpSpPr>
              <a:xfrm>
                <a:off x="4380510" y="3065882"/>
                <a:ext cx="31405" cy="26938"/>
                <a:chOff x="4380510" y="3065882"/>
                <a:chExt cx="31405" cy="26938"/>
              </a:xfrm>
            </p:grpSpPr>
            <p:sp>
              <p:nvSpPr>
                <p:cNvPr id="8833" name="Google Shape;8833;p9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9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35" name="Google Shape;8835;p98"/>
            <p:cNvGrpSpPr/>
            <p:nvPr/>
          </p:nvGrpSpPr>
          <p:grpSpPr>
            <a:xfrm>
              <a:off x="4558998" y="3188237"/>
              <a:ext cx="1280131" cy="1052746"/>
              <a:chOff x="4558998" y="3188237"/>
              <a:chExt cx="1280131" cy="1052746"/>
            </a:xfrm>
          </p:grpSpPr>
          <p:sp>
            <p:nvSpPr>
              <p:cNvPr id="8836" name="Google Shape;8836;p9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7" name="Google Shape;8837;p98"/>
              <p:cNvGrpSpPr/>
              <p:nvPr/>
            </p:nvGrpSpPr>
            <p:grpSpPr>
              <a:xfrm>
                <a:off x="4579164" y="3203653"/>
                <a:ext cx="1244833" cy="1020397"/>
                <a:chOff x="4579164" y="3203653"/>
                <a:chExt cx="1244833" cy="1020397"/>
              </a:xfrm>
            </p:grpSpPr>
            <p:sp>
              <p:nvSpPr>
                <p:cNvPr id="8838" name="Google Shape;8838;p9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0" name="Google Shape;8840;p98"/>
                <p:cNvGrpSpPr/>
                <p:nvPr/>
              </p:nvGrpSpPr>
              <p:grpSpPr>
                <a:xfrm>
                  <a:off x="4579164" y="3203653"/>
                  <a:ext cx="1244833" cy="1020397"/>
                  <a:chOff x="4579164" y="3203653"/>
                  <a:chExt cx="1244833" cy="1020397"/>
                </a:xfrm>
              </p:grpSpPr>
              <p:sp>
                <p:nvSpPr>
                  <p:cNvPr id="8841" name="Google Shape;8841;p9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9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3" name="Google Shape;8843;p98"/>
                  <p:cNvGrpSpPr/>
                  <p:nvPr/>
                </p:nvGrpSpPr>
                <p:grpSpPr>
                  <a:xfrm>
                    <a:off x="4579164" y="3203653"/>
                    <a:ext cx="1244833" cy="1020397"/>
                    <a:chOff x="4579164" y="3203653"/>
                    <a:chExt cx="1244833" cy="1020397"/>
                  </a:xfrm>
                </p:grpSpPr>
                <p:sp>
                  <p:nvSpPr>
                    <p:cNvPr id="8844" name="Google Shape;8844;p9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9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9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9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2" name="Google Shape;8852;p98"/>
                    <p:cNvGrpSpPr/>
                    <p:nvPr/>
                  </p:nvGrpSpPr>
                  <p:grpSpPr>
                    <a:xfrm>
                      <a:off x="4579164" y="3203653"/>
                      <a:ext cx="1244833" cy="1020397"/>
                      <a:chOff x="4579164" y="3203653"/>
                      <a:chExt cx="1244833" cy="1020397"/>
                    </a:xfrm>
                  </p:grpSpPr>
                  <p:sp>
                    <p:nvSpPr>
                      <p:cNvPr id="8853" name="Google Shape;8853;p9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9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9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9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9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9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9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9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9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9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7" name="Google Shape;8867;p98"/>
                      <p:cNvGrpSpPr/>
                      <p:nvPr/>
                    </p:nvGrpSpPr>
                    <p:grpSpPr>
                      <a:xfrm>
                        <a:off x="4579164" y="3203653"/>
                        <a:ext cx="1244833" cy="1020397"/>
                        <a:chOff x="4579164" y="3203653"/>
                        <a:chExt cx="1244833" cy="1020397"/>
                      </a:xfrm>
                    </p:grpSpPr>
                    <p:sp>
                      <p:nvSpPr>
                        <p:cNvPr id="8868" name="Google Shape;8868;p9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9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9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9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9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9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9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9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9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9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9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9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9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9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9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2" name="Google Shape;8892;p98"/>
                        <p:cNvGrpSpPr/>
                        <p:nvPr/>
                      </p:nvGrpSpPr>
                      <p:grpSpPr>
                        <a:xfrm>
                          <a:off x="4579164" y="3203653"/>
                          <a:ext cx="1244833" cy="1020397"/>
                          <a:chOff x="4579164" y="3203653"/>
                          <a:chExt cx="1244833" cy="1020397"/>
                        </a:xfrm>
                      </p:grpSpPr>
                      <p:sp>
                        <p:nvSpPr>
                          <p:cNvPr id="8893" name="Google Shape;8893;p9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98"/>
                          <p:cNvGrpSpPr/>
                          <p:nvPr/>
                        </p:nvGrpSpPr>
                        <p:grpSpPr>
                          <a:xfrm>
                            <a:off x="4579164" y="3203653"/>
                            <a:ext cx="1244833" cy="1020397"/>
                            <a:chOff x="4579164" y="3203653"/>
                            <a:chExt cx="1244833" cy="1020397"/>
                          </a:xfrm>
                        </p:grpSpPr>
                        <p:sp>
                          <p:nvSpPr>
                            <p:cNvPr id="8895" name="Google Shape;8895;p9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9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9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9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9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9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2" name="Google Shape;8902;p98"/>
                            <p:cNvGrpSpPr/>
                            <p:nvPr/>
                          </p:nvGrpSpPr>
                          <p:grpSpPr>
                            <a:xfrm>
                              <a:off x="4579164" y="3203653"/>
                              <a:ext cx="1244833" cy="1020397"/>
                              <a:chOff x="4579164" y="3203653"/>
                              <a:chExt cx="1244833" cy="1020397"/>
                            </a:xfrm>
                          </p:grpSpPr>
                          <p:sp>
                            <p:nvSpPr>
                              <p:cNvPr id="8903" name="Google Shape;8903;p9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9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9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9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9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9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9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9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9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9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9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6" name="Google Shape;8916;p98"/>
                              <p:cNvGrpSpPr/>
                              <p:nvPr/>
                            </p:nvGrpSpPr>
                            <p:grpSpPr>
                              <a:xfrm>
                                <a:off x="4579164" y="3203653"/>
                                <a:ext cx="1244833" cy="1020397"/>
                                <a:chOff x="4579164" y="3203653"/>
                                <a:chExt cx="1244833" cy="1020397"/>
                              </a:xfrm>
                            </p:grpSpPr>
                            <p:sp>
                              <p:nvSpPr>
                                <p:cNvPr id="8917" name="Google Shape;8917;p9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9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9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9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9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9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4" name="Google Shape;8924;p98"/>
                                <p:cNvGrpSpPr/>
                                <p:nvPr/>
                              </p:nvGrpSpPr>
                              <p:grpSpPr>
                                <a:xfrm>
                                  <a:off x="4579164" y="3203653"/>
                                  <a:ext cx="1244833" cy="1020397"/>
                                  <a:chOff x="4579164" y="3203653"/>
                                  <a:chExt cx="1244833" cy="1020397"/>
                                </a:xfrm>
                              </p:grpSpPr>
                              <p:sp>
                                <p:nvSpPr>
                                  <p:cNvPr id="8925" name="Google Shape;8925;p9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9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9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0" name="Google Shape;8930;p98"/>
                                  <p:cNvGrpSpPr/>
                                  <p:nvPr/>
                                </p:nvGrpSpPr>
                                <p:grpSpPr>
                                  <a:xfrm>
                                    <a:off x="4579164" y="3203653"/>
                                    <a:ext cx="1244833" cy="1020397"/>
                                    <a:chOff x="4579164" y="3203653"/>
                                    <a:chExt cx="1244833" cy="1020397"/>
                                  </a:xfrm>
                                </p:grpSpPr>
                                <p:sp>
                                  <p:nvSpPr>
                                    <p:cNvPr id="8931" name="Google Shape;8931;p9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9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9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9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8935" name="Google Shape;8935;p9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9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38" name="Google Shape;8938;p9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8939" name="Google Shape;8939;p98"/>
              <p:cNvGrpSpPr/>
              <p:nvPr/>
            </p:nvGrpSpPr>
            <p:grpSpPr>
              <a:xfrm>
                <a:off x="4595437" y="3598775"/>
                <a:ext cx="37776" cy="32451"/>
                <a:chOff x="4595437" y="3598775"/>
                <a:chExt cx="37776" cy="32451"/>
              </a:xfrm>
            </p:grpSpPr>
            <p:sp>
              <p:nvSpPr>
                <p:cNvPr id="8940" name="Google Shape;8940;p9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9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98"/>
              <p:cNvGrpSpPr/>
              <p:nvPr/>
            </p:nvGrpSpPr>
            <p:grpSpPr>
              <a:xfrm>
                <a:off x="4641864" y="3524443"/>
                <a:ext cx="37776" cy="32380"/>
                <a:chOff x="4641864" y="3524443"/>
                <a:chExt cx="37776" cy="32380"/>
              </a:xfrm>
            </p:grpSpPr>
            <p:sp>
              <p:nvSpPr>
                <p:cNvPr id="8943" name="Google Shape;8943;p9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9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98"/>
              <p:cNvGrpSpPr/>
              <p:nvPr/>
            </p:nvGrpSpPr>
            <p:grpSpPr>
              <a:xfrm>
                <a:off x="4648431" y="3893901"/>
                <a:ext cx="37776" cy="32357"/>
                <a:chOff x="4648431" y="3893901"/>
                <a:chExt cx="37776" cy="32357"/>
              </a:xfrm>
            </p:grpSpPr>
            <p:sp>
              <p:nvSpPr>
                <p:cNvPr id="8946" name="Google Shape;8946;p9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98"/>
              <p:cNvGrpSpPr/>
              <p:nvPr/>
            </p:nvGrpSpPr>
            <p:grpSpPr>
              <a:xfrm>
                <a:off x="4567752" y="3722908"/>
                <a:ext cx="37870" cy="32380"/>
                <a:chOff x="4567752" y="3722908"/>
                <a:chExt cx="37870" cy="32380"/>
              </a:xfrm>
            </p:grpSpPr>
            <p:sp>
              <p:nvSpPr>
                <p:cNvPr id="8949" name="Google Shape;8949;p9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9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98"/>
              <p:cNvGrpSpPr/>
              <p:nvPr/>
            </p:nvGrpSpPr>
            <p:grpSpPr>
              <a:xfrm>
                <a:off x="4617506" y="3652052"/>
                <a:ext cx="37783" cy="32357"/>
                <a:chOff x="4617506" y="3652052"/>
                <a:chExt cx="37783" cy="32357"/>
              </a:xfrm>
            </p:grpSpPr>
            <p:sp>
              <p:nvSpPr>
                <p:cNvPr id="8952" name="Google Shape;8952;p9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9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98"/>
              <p:cNvGrpSpPr/>
              <p:nvPr/>
            </p:nvGrpSpPr>
            <p:grpSpPr>
              <a:xfrm>
                <a:off x="4739005" y="3554149"/>
                <a:ext cx="37870" cy="32357"/>
                <a:chOff x="4739005" y="3554149"/>
                <a:chExt cx="37870" cy="32357"/>
              </a:xfrm>
            </p:grpSpPr>
            <p:sp>
              <p:nvSpPr>
                <p:cNvPr id="8955" name="Google Shape;8955;p9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9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98"/>
              <p:cNvGrpSpPr/>
              <p:nvPr/>
            </p:nvGrpSpPr>
            <p:grpSpPr>
              <a:xfrm>
                <a:off x="4806557" y="3630258"/>
                <a:ext cx="37776" cy="32364"/>
                <a:chOff x="4806557" y="3630258"/>
                <a:chExt cx="37776" cy="32364"/>
              </a:xfrm>
            </p:grpSpPr>
            <p:sp>
              <p:nvSpPr>
                <p:cNvPr id="8958" name="Google Shape;8958;p9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9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98"/>
              <p:cNvGrpSpPr/>
              <p:nvPr/>
            </p:nvGrpSpPr>
            <p:grpSpPr>
              <a:xfrm>
                <a:off x="4737007" y="4004357"/>
                <a:ext cx="37870" cy="32357"/>
                <a:chOff x="4737007" y="4004357"/>
                <a:chExt cx="37870" cy="32357"/>
              </a:xfrm>
            </p:grpSpPr>
            <p:sp>
              <p:nvSpPr>
                <p:cNvPr id="8961" name="Google Shape;8961;p9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9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98"/>
              <p:cNvGrpSpPr/>
              <p:nvPr/>
            </p:nvGrpSpPr>
            <p:grpSpPr>
              <a:xfrm>
                <a:off x="4773634" y="4208627"/>
                <a:ext cx="37776" cy="32357"/>
                <a:chOff x="4773634" y="4208627"/>
                <a:chExt cx="37776" cy="32357"/>
              </a:xfrm>
            </p:grpSpPr>
            <p:sp>
              <p:nvSpPr>
                <p:cNvPr id="8964" name="Google Shape;8964;p9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9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98"/>
              <p:cNvGrpSpPr/>
              <p:nvPr/>
            </p:nvGrpSpPr>
            <p:grpSpPr>
              <a:xfrm>
                <a:off x="4888282" y="4074764"/>
                <a:ext cx="37776" cy="32451"/>
                <a:chOff x="4888282" y="4074764"/>
                <a:chExt cx="37776" cy="32451"/>
              </a:xfrm>
            </p:grpSpPr>
            <p:sp>
              <p:nvSpPr>
                <p:cNvPr id="8967" name="Google Shape;8967;p9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98"/>
              <p:cNvGrpSpPr/>
              <p:nvPr/>
            </p:nvGrpSpPr>
            <p:grpSpPr>
              <a:xfrm>
                <a:off x="4901315" y="3804271"/>
                <a:ext cx="37776" cy="32364"/>
                <a:chOff x="4901315" y="3804271"/>
                <a:chExt cx="37776" cy="32364"/>
              </a:xfrm>
            </p:grpSpPr>
            <p:sp>
              <p:nvSpPr>
                <p:cNvPr id="8970" name="Google Shape;8970;p9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98"/>
              <p:cNvGrpSpPr/>
              <p:nvPr/>
            </p:nvGrpSpPr>
            <p:grpSpPr>
              <a:xfrm>
                <a:off x="4866394" y="3715035"/>
                <a:ext cx="37846" cy="32357"/>
                <a:chOff x="4866394" y="3715035"/>
                <a:chExt cx="37846" cy="32357"/>
              </a:xfrm>
            </p:grpSpPr>
            <p:sp>
              <p:nvSpPr>
                <p:cNvPr id="8973" name="Google Shape;8973;p9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9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98"/>
              <p:cNvGrpSpPr/>
              <p:nvPr/>
            </p:nvGrpSpPr>
            <p:grpSpPr>
              <a:xfrm>
                <a:off x="4979233" y="3839798"/>
                <a:ext cx="37878" cy="32420"/>
                <a:chOff x="4979233" y="3839798"/>
                <a:chExt cx="37878" cy="32420"/>
              </a:xfrm>
            </p:grpSpPr>
            <p:sp>
              <p:nvSpPr>
                <p:cNvPr id="8976" name="Google Shape;8976;p9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9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98"/>
              <p:cNvGrpSpPr/>
              <p:nvPr/>
            </p:nvGrpSpPr>
            <p:grpSpPr>
              <a:xfrm>
                <a:off x="4790662" y="3679147"/>
                <a:ext cx="37783" cy="32380"/>
                <a:chOff x="4790662" y="3679147"/>
                <a:chExt cx="37783" cy="32380"/>
              </a:xfrm>
            </p:grpSpPr>
            <p:sp>
              <p:nvSpPr>
                <p:cNvPr id="8979" name="Google Shape;8979;p9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9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98"/>
              <p:cNvGrpSpPr/>
              <p:nvPr/>
            </p:nvGrpSpPr>
            <p:grpSpPr>
              <a:xfrm>
                <a:off x="4857263" y="3557861"/>
                <a:ext cx="37776" cy="32357"/>
                <a:chOff x="4857263" y="3557861"/>
                <a:chExt cx="37776" cy="32357"/>
              </a:xfrm>
            </p:grpSpPr>
            <p:sp>
              <p:nvSpPr>
                <p:cNvPr id="8982" name="Google Shape;8982;p9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9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98"/>
              <p:cNvGrpSpPr/>
              <p:nvPr/>
            </p:nvGrpSpPr>
            <p:grpSpPr>
              <a:xfrm>
                <a:off x="4883902" y="3648033"/>
                <a:ext cx="37783" cy="32380"/>
                <a:chOff x="4883902" y="3648033"/>
                <a:chExt cx="37783" cy="32380"/>
              </a:xfrm>
            </p:grpSpPr>
            <p:sp>
              <p:nvSpPr>
                <p:cNvPr id="8985" name="Google Shape;8985;p9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9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7" name="Google Shape;8987;p98"/>
              <p:cNvGrpSpPr/>
              <p:nvPr/>
            </p:nvGrpSpPr>
            <p:grpSpPr>
              <a:xfrm>
                <a:off x="4907780" y="3347220"/>
                <a:ext cx="37878" cy="32357"/>
                <a:chOff x="4907780" y="3347220"/>
                <a:chExt cx="37878" cy="32357"/>
              </a:xfrm>
            </p:grpSpPr>
            <p:sp>
              <p:nvSpPr>
                <p:cNvPr id="8988" name="Google Shape;8988;p9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9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98"/>
              <p:cNvGrpSpPr/>
              <p:nvPr/>
            </p:nvGrpSpPr>
            <p:grpSpPr>
              <a:xfrm>
                <a:off x="5065048" y="3738150"/>
                <a:ext cx="37783" cy="32364"/>
                <a:chOff x="5065048" y="3738150"/>
                <a:chExt cx="37783" cy="32364"/>
              </a:xfrm>
            </p:grpSpPr>
            <p:sp>
              <p:nvSpPr>
                <p:cNvPr id="8991" name="Google Shape;8991;p9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98"/>
              <p:cNvGrpSpPr/>
              <p:nvPr/>
            </p:nvGrpSpPr>
            <p:grpSpPr>
              <a:xfrm>
                <a:off x="5071616" y="3284615"/>
                <a:ext cx="37783" cy="32357"/>
                <a:chOff x="5071616" y="3284615"/>
                <a:chExt cx="37783" cy="32357"/>
              </a:xfrm>
            </p:grpSpPr>
            <p:sp>
              <p:nvSpPr>
                <p:cNvPr id="8994" name="Google Shape;8994;p9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9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6" name="Google Shape;8996;p98"/>
              <p:cNvGrpSpPr/>
              <p:nvPr/>
            </p:nvGrpSpPr>
            <p:grpSpPr>
              <a:xfrm>
                <a:off x="5389291" y="3759921"/>
                <a:ext cx="37783" cy="32380"/>
                <a:chOff x="5389291" y="3759921"/>
                <a:chExt cx="37783" cy="32380"/>
              </a:xfrm>
            </p:grpSpPr>
            <p:sp>
              <p:nvSpPr>
                <p:cNvPr id="8997" name="Google Shape;8997;p9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9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98"/>
              <p:cNvGrpSpPr/>
              <p:nvPr/>
            </p:nvGrpSpPr>
            <p:grpSpPr>
              <a:xfrm>
                <a:off x="5431534" y="3632932"/>
                <a:ext cx="37878" cy="32451"/>
                <a:chOff x="5431534" y="3632932"/>
                <a:chExt cx="37878" cy="32451"/>
              </a:xfrm>
            </p:grpSpPr>
            <p:sp>
              <p:nvSpPr>
                <p:cNvPr id="9000" name="Google Shape;9000;p9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2" name="Google Shape;9002;p98"/>
              <p:cNvGrpSpPr/>
              <p:nvPr/>
            </p:nvGrpSpPr>
            <p:grpSpPr>
              <a:xfrm>
                <a:off x="5540755" y="3544829"/>
                <a:ext cx="37783" cy="32357"/>
                <a:chOff x="5540755" y="3544829"/>
                <a:chExt cx="37783" cy="32357"/>
              </a:xfrm>
            </p:grpSpPr>
            <p:sp>
              <p:nvSpPr>
                <p:cNvPr id="9003" name="Google Shape;9003;p9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9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98"/>
              <p:cNvGrpSpPr/>
              <p:nvPr/>
            </p:nvGrpSpPr>
            <p:grpSpPr>
              <a:xfrm>
                <a:off x="5579293" y="3412107"/>
                <a:ext cx="37776" cy="32357"/>
                <a:chOff x="5579293" y="3412107"/>
                <a:chExt cx="37776" cy="32357"/>
              </a:xfrm>
            </p:grpSpPr>
            <p:sp>
              <p:nvSpPr>
                <p:cNvPr id="9006" name="Google Shape;9006;p9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9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98"/>
              <p:cNvGrpSpPr/>
              <p:nvPr/>
            </p:nvGrpSpPr>
            <p:grpSpPr>
              <a:xfrm>
                <a:off x="5801346" y="3284615"/>
                <a:ext cx="37783" cy="32357"/>
                <a:chOff x="5801346" y="3284615"/>
                <a:chExt cx="37783" cy="32357"/>
              </a:xfrm>
            </p:grpSpPr>
            <p:sp>
              <p:nvSpPr>
                <p:cNvPr id="9009" name="Google Shape;9009;p9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1" name="Google Shape;9011;p98"/>
              <p:cNvGrpSpPr/>
              <p:nvPr/>
            </p:nvGrpSpPr>
            <p:grpSpPr>
              <a:xfrm>
                <a:off x="5763578" y="3399067"/>
                <a:ext cx="37776" cy="32364"/>
                <a:chOff x="5763578" y="3399067"/>
                <a:chExt cx="37776" cy="32364"/>
              </a:xfrm>
            </p:grpSpPr>
            <p:sp>
              <p:nvSpPr>
                <p:cNvPr id="9012" name="Google Shape;9012;p9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9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98"/>
              <p:cNvGrpSpPr/>
              <p:nvPr/>
            </p:nvGrpSpPr>
            <p:grpSpPr>
              <a:xfrm>
                <a:off x="5395858" y="3230952"/>
                <a:ext cx="37776" cy="32364"/>
                <a:chOff x="5395858" y="3230952"/>
                <a:chExt cx="37776" cy="32364"/>
              </a:xfrm>
            </p:grpSpPr>
            <p:sp>
              <p:nvSpPr>
                <p:cNvPr id="9015" name="Google Shape;9015;p9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9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98"/>
              <p:cNvGrpSpPr/>
              <p:nvPr/>
            </p:nvGrpSpPr>
            <p:grpSpPr>
              <a:xfrm>
                <a:off x="5264088" y="3188237"/>
                <a:ext cx="37776" cy="32357"/>
                <a:chOff x="5264088" y="3188237"/>
                <a:chExt cx="37776" cy="32357"/>
              </a:xfrm>
            </p:grpSpPr>
            <p:sp>
              <p:nvSpPr>
                <p:cNvPr id="9018" name="Google Shape;9018;p9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9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98"/>
              <p:cNvGrpSpPr/>
              <p:nvPr/>
            </p:nvGrpSpPr>
            <p:grpSpPr>
              <a:xfrm>
                <a:off x="5585758" y="3237425"/>
                <a:ext cx="37878" cy="32357"/>
                <a:chOff x="5585758" y="3237425"/>
                <a:chExt cx="37878" cy="32357"/>
              </a:xfrm>
            </p:grpSpPr>
            <p:sp>
              <p:nvSpPr>
                <p:cNvPr id="9021" name="Google Shape;9021;p9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9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98"/>
              <p:cNvGrpSpPr/>
              <p:nvPr/>
            </p:nvGrpSpPr>
            <p:grpSpPr>
              <a:xfrm>
                <a:off x="4874196" y="3291088"/>
                <a:ext cx="37878" cy="32451"/>
                <a:chOff x="4874196" y="3291088"/>
                <a:chExt cx="37878" cy="32451"/>
              </a:xfrm>
            </p:grpSpPr>
            <p:sp>
              <p:nvSpPr>
                <p:cNvPr id="9024" name="Google Shape;9024;p9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9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98"/>
              <p:cNvGrpSpPr/>
              <p:nvPr/>
            </p:nvGrpSpPr>
            <p:grpSpPr>
              <a:xfrm>
                <a:off x="5197770" y="3785466"/>
                <a:ext cx="37783" cy="32427"/>
                <a:chOff x="5197770" y="3785466"/>
                <a:chExt cx="37783" cy="32427"/>
              </a:xfrm>
            </p:grpSpPr>
            <p:sp>
              <p:nvSpPr>
                <p:cNvPr id="9027" name="Google Shape;9027;p9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98"/>
              <p:cNvGrpSpPr/>
              <p:nvPr/>
            </p:nvGrpSpPr>
            <p:grpSpPr>
              <a:xfrm>
                <a:off x="5177699" y="3492117"/>
                <a:ext cx="37776" cy="32357"/>
                <a:chOff x="5177699" y="3492117"/>
                <a:chExt cx="37776" cy="32357"/>
              </a:xfrm>
            </p:grpSpPr>
            <p:sp>
              <p:nvSpPr>
                <p:cNvPr id="9030" name="Google Shape;9030;p9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9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98"/>
              <p:cNvGrpSpPr/>
              <p:nvPr/>
            </p:nvGrpSpPr>
            <p:grpSpPr>
              <a:xfrm>
                <a:off x="5349431" y="3622346"/>
                <a:ext cx="37870" cy="32380"/>
                <a:chOff x="5349431" y="3622346"/>
                <a:chExt cx="37870" cy="32380"/>
              </a:xfrm>
            </p:grpSpPr>
            <p:sp>
              <p:nvSpPr>
                <p:cNvPr id="9033" name="Google Shape;9033;p9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98"/>
              <p:cNvGrpSpPr/>
              <p:nvPr/>
            </p:nvGrpSpPr>
            <p:grpSpPr>
              <a:xfrm>
                <a:off x="5068855" y="3563980"/>
                <a:ext cx="53954" cy="46223"/>
                <a:chOff x="5068855" y="3563980"/>
                <a:chExt cx="53954" cy="46223"/>
              </a:xfrm>
            </p:grpSpPr>
            <p:sp>
              <p:nvSpPr>
                <p:cNvPr id="9036" name="Google Shape;9036;p9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9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8" name="Google Shape;9038;p98"/>
              <p:cNvGrpSpPr/>
              <p:nvPr/>
            </p:nvGrpSpPr>
            <p:grpSpPr>
              <a:xfrm>
                <a:off x="5037654" y="3392507"/>
                <a:ext cx="37870" cy="32451"/>
                <a:chOff x="5037654" y="3392507"/>
                <a:chExt cx="37870" cy="32451"/>
              </a:xfrm>
            </p:grpSpPr>
            <p:sp>
              <p:nvSpPr>
                <p:cNvPr id="9039" name="Google Shape;9039;p9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98"/>
              <p:cNvGrpSpPr/>
              <p:nvPr/>
            </p:nvGrpSpPr>
            <p:grpSpPr>
              <a:xfrm>
                <a:off x="5456560" y="3368629"/>
                <a:ext cx="37870" cy="32451"/>
                <a:chOff x="5456560" y="3368629"/>
                <a:chExt cx="37870" cy="32451"/>
              </a:xfrm>
            </p:grpSpPr>
            <p:sp>
              <p:nvSpPr>
                <p:cNvPr id="9042" name="Google Shape;9042;p9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9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98"/>
              <p:cNvGrpSpPr/>
              <p:nvPr/>
            </p:nvGrpSpPr>
            <p:grpSpPr>
              <a:xfrm>
                <a:off x="4755749" y="3501516"/>
                <a:ext cx="46246" cy="39608"/>
                <a:chOff x="4755749" y="3501516"/>
                <a:chExt cx="46246" cy="39608"/>
              </a:xfrm>
            </p:grpSpPr>
            <p:sp>
              <p:nvSpPr>
                <p:cNvPr id="9045" name="Google Shape;9045;p9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9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98"/>
              <p:cNvGrpSpPr/>
              <p:nvPr/>
            </p:nvGrpSpPr>
            <p:grpSpPr>
              <a:xfrm>
                <a:off x="4681346" y="3485582"/>
                <a:ext cx="37783" cy="32427"/>
                <a:chOff x="4681346" y="3485582"/>
                <a:chExt cx="37783" cy="32427"/>
              </a:xfrm>
            </p:grpSpPr>
            <p:sp>
              <p:nvSpPr>
                <p:cNvPr id="9048" name="Google Shape;9048;p9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98"/>
              <p:cNvGrpSpPr/>
              <p:nvPr/>
            </p:nvGrpSpPr>
            <p:grpSpPr>
              <a:xfrm>
                <a:off x="4767067" y="3291088"/>
                <a:ext cx="37878" cy="32451"/>
                <a:chOff x="4767067" y="3291088"/>
                <a:chExt cx="37878" cy="32451"/>
              </a:xfrm>
            </p:grpSpPr>
            <p:sp>
              <p:nvSpPr>
                <p:cNvPr id="9051" name="Google Shape;9051;p9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9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3" name="Google Shape;9053;p98"/>
              <p:cNvGrpSpPr/>
              <p:nvPr/>
            </p:nvGrpSpPr>
            <p:grpSpPr>
              <a:xfrm>
                <a:off x="4687819" y="3405539"/>
                <a:ext cx="37776" cy="32451"/>
                <a:chOff x="4687819" y="3405539"/>
                <a:chExt cx="37776" cy="32451"/>
              </a:xfrm>
            </p:grpSpPr>
            <p:sp>
              <p:nvSpPr>
                <p:cNvPr id="9054" name="Google Shape;9054;p9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9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6" name="Google Shape;9056;p98"/>
              <p:cNvGrpSpPr/>
              <p:nvPr/>
            </p:nvGrpSpPr>
            <p:grpSpPr>
              <a:xfrm>
                <a:off x="4923101" y="3444809"/>
                <a:ext cx="52813" cy="45318"/>
                <a:chOff x="4923101" y="3444809"/>
                <a:chExt cx="52813" cy="45318"/>
              </a:xfrm>
            </p:grpSpPr>
            <p:sp>
              <p:nvSpPr>
                <p:cNvPr id="9057" name="Google Shape;9057;p9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9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98"/>
              <p:cNvGrpSpPr/>
              <p:nvPr/>
            </p:nvGrpSpPr>
            <p:grpSpPr>
              <a:xfrm>
                <a:off x="4846040" y="3654750"/>
                <a:ext cx="31405" cy="26993"/>
                <a:chOff x="4846040" y="3654750"/>
                <a:chExt cx="31405" cy="26993"/>
              </a:xfrm>
            </p:grpSpPr>
            <p:sp>
              <p:nvSpPr>
                <p:cNvPr id="9060" name="Google Shape;9060;p9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2" name="Google Shape;9062;p98"/>
              <p:cNvGrpSpPr/>
              <p:nvPr/>
            </p:nvGrpSpPr>
            <p:grpSpPr>
              <a:xfrm>
                <a:off x="4925673" y="3691700"/>
                <a:ext cx="40253" cy="34472"/>
                <a:chOff x="4925673" y="3691700"/>
                <a:chExt cx="40253" cy="34472"/>
              </a:xfrm>
            </p:grpSpPr>
            <p:sp>
              <p:nvSpPr>
                <p:cNvPr id="9063" name="Google Shape;9063;p9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9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98"/>
              <p:cNvGrpSpPr/>
              <p:nvPr/>
            </p:nvGrpSpPr>
            <p:grpSpPr>
              <a:xfrm>
                <a:off x="4894653" y="3740848"/>
                <a:ext cx="31405" cy="26906"/>
                <a:chOff x="4894653" y="3740848"/>
                <a:chExt cx="31405" cy="26906"/>
              </a:xfrm>
            </p:grpSpPr>
            <p:sp>
              <p:nvSpPr>
                <p:cNvPr id="9066" name="Google Shape;9066;p9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8" name="Google Shape;9068;p98"/>
              <p:cNvGrpSpPr/>
              <p:nvPr/>
            </p:nvGrpSpPr>
            <p:grpSpPr>
              <a:xfrm>
                <a:off x="4962300" y="3696348"/>
                <a:ext cx="38255" cy="32773"/>
                <a:chOff x="4962300" y="3696348"/>
                <a:chExt cx="38255" cy="32773"/>
              </a:xfrm>
            </p:grpSpPr>
            <p:sp>
              <p:nvSpPr>
                <p:cNvPr id="9069" name="Google Shape;9069;p9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9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98"/>
              <p:cNvGrpSpPr/>
              <p:nvPr/>
            </p:nvGrpSpPr>
            <p:grpSpPr>
              <a:xfrm>
                <a:off x="4980185" y="3743349"/>
                <a:ext cx="31499" cy="26969"/>
                <a:chOff x="4980185" y="3743349"/>
                <a:chExt cx="31499" cy="26969"/>
              </a:xfrm>
            </p:grpSpPr>
            <p:sp>
              <p:nvSpPr>
                <p:cNvPr id="9072" name="Google Shape;9072;p9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9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98"/>
              <p:cNvGrpSpPr/>
              <p:nvPr/>
            </p:nvGrpSpPr>
            <p:grpSpPr>
              <a:xfrm>
                <a:off x="5013768" y="3734312"/>
                <a:ext cx="31499" cy="26969"/>
                <a:chOff x="5013768" y="3734312"/>
                <a:chExt cx="31499" cy="26969"/>
              </a:xfrm>
            </p:grpSpPr>
            <p:sp>
              <p:nvSpPr>
                <p:cNvPr id="9075" name="Google Shape;9075;p9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9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7" name="Google Shape;9077;p98"/>
              <p:cNvGrpSpPr/>
              <p:nvPr/>
            </p:nvGrpSpPr>
            <p:grpSpPr>
              <a:xfrm>
                <a:off x="5036703" y="3764545"/>
                <a:ext cx="31499" cy="26898"/>
                <a:chOff x="5036703" y="3764545"/>
                <a:chExt cx="31499" cy="26898"/>
              </a:xfrm>
            </p:grpSpPr>
            <p:sp>
              <p:nvSpPr>
                <p:cNvPr id="9078" name="Google Shape;9078;p9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9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0" name="Google Shape;9080;p98"/>
              <p:cNvGrpSpPr/>
              <p:nvPr/>
            </p:nvGrpSpPr>
            <p:grpSpPr>
              <a:xfrm>
                <a:off x="4953546" y="3768352"/>
                <a:ext cx="31405" cy="26898"/>
                <a:chOff x="4953546" y="3768352"/>
                <a:chExt cx="31405" cy="26898"/>
              </a:xfrm>
            </p:grpSpPr>
            <p:sp>
              <p:nvSpPr>
                <p:cNvPr id="9081" name="Google Shape;9081;p9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9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3" name="Google Shape;9083;p98"/>
              <p:cNvGrpSpPr/>
              <p:nvPr/>
            </p:nvGrpSpPr>
            <p:grpSpPr>
              <a:xfrm>
                <a:off x="4964770" y="3814016"/>
                <a:ext cx="31499" cy="26993"/>
                <a:chOff x="4964770" y="3814016"/>
                <a:chExt cx="31499" cy="26993"/>
              </a:xfrm>
            </p:grpSpPr>
            <p:sp>
              <p:nvSpPr>
                <p:cNvPr id="9084" name="Google Shape;9084;p9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98"/>
              <p:cNvGrpSpPr/>
              <p:nvPr/>
            </p:nvGrpSpPr>
            <p:grpSpPr>
              <a:xfrm>
                <a:off x="4923290" y="3800504"/>
                <a:ext cx="31468" cy="26898"/>
                <a:chOff x="4923290" y="3800504"/>
                <a:chExt cx="31468" cy="26898"/>
              </a:xfrm>
            </p:grpSpPr>
            <p:sp>
              <p:nvSpPr>
                <p:cNvPr id="9087" name="Google Shape;9087;p9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9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98"/>
              <p:cNvGrpSpPr/>
              <p:nvPr/>
            </p:nvGrpSpPr>
            <p:grpSpPr>
              <a:xfrm>
                <a:off x="5108534" y="3650943"/>
                <a:ext cx="31405" cy="26993"/>
                <a:chOff x="5108534" y="3650943"/>
                <a:chExt cx="31405" cy="26993"/>
              </a:xfrm>
            </p:grpSpPr>
            <p:sp>
              <p:nvSpPr>
                <p:cNvPr id="9090" name="Google Shape;9090;p9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9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2" name="Google Shape;9092;p98"/>
              <p:cNvGrpSpPr/>
              <p:nvPr/>
            </p:nvGrpSpPr>
            <p:grpSpPr>
              <a:xfrm>
                <a:off x="5119380" y="3760739"/>
                <a:ext cx="31499" cy="26993"/>
                <a:chOff x="5119380" y="3760739"/>
                <a:chExt cx="31499" cy="26993"/>
              </a:xfrm>
            </p:grpSpPr>
            <p:sp>
              <p:nvSpPr>
                <p:cNvPr id="9093" name="Google Shape;9093;p9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98"/>
              <p:cNvGrpSpPr/>
              <p:nvPr/>
            </p:nvGrpSpPr>
            <p:grpSpPr>
              <a:xfrm>
                <a:off x="5119380" y="3788235"/>
                <a:ext cx="31499" cy="26993"/>
                <a:chOff x="5119380" y="3788235"/>
                <a:chExt cx="31499" cy="26993"/>
              </a:xfrm>
            </p:grpSpPr>
            <p:sp>
              <p:nvSpPr>
                <p:cNvPr id="9096" name="Google Shape;9096;p9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9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98"/>
              <p:cNvGrpSpPr/>
              <p:nvPr/>
            </p:nvGrpSpPr>
            <p:grpSpPr>
              <a:xfrm>
                <a:off x="5158005" y="3875284"/>
                <a:ext cx="31405" cy="27001"/>
                <a:chOff x="5158005" y="3875284"/>
                <a:chExt cx="31405" cy="27001"/>
              </a:xfrm>
            </p:grpSpPr>
            <p:sp>
              <p:nvSpPr>
                <p:cNvPr id="9099" name="Google Shape;9099;p9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9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98"/>
              <p:cNvGrpSpPr/>
              <p:nvPr/>
            </p:nvGrpSpPr>
            <p:grpSpPr>
              <a:xfrm>
                <a:off x="5233163" y="3764545"/>
                <a:ext cx="31499" cy="26898"/>
                <a:chOff x="5233163" y="3764545"/>
                <a:chExt cx="31499" cy="26898"/>
              </a:xfrm>
            </p:grpSpPr>
            <p:sp>
              <p:nvSpPr>
                <p:cNvPr id="9102" name="Google Shape;9102;p9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9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4" name="Google Shape;9104;p98"/>
              <p:cNvGrpSpPr/>
              <p:nvPr/>
            </p:nvGrpSpPr>
            <p:grpSpPr>
              <a:xfrm>
                <a:off x="5276168" y="3805545"/>
                <a:ext cx="31499" cy="26906"/>
                <a:chOff x="5276168" y="3805545"/>
                <a:chExt cx="31499" cy="26906"/>
              </a:xfrm>
            </p:grpSpPr>
            <p:sp>
              <p:nvSpPr>
                <p:cNvPr id="9105" name="Google Shape;9105;p9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9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98"/>
              <p:cNvGrpSpPr/>
              <p:nvPr/>
            </p:nvGrpSpPr>
            <p:grpSpPr>
              <a:xfrm>
                <a:off x="5294053" y="3851933"/>
                <a:ext cx="31405" cy="26945"/>
                <a:chOff x="5294053" y="3851933"/>
                <a:chExt cx="31405" cy="26945"/>
              </a:xfrm>
            </p:grpSpPr>
            <p:sp>
              <p:nvSpPr>
                <p:cNvPr id="9108" name="Google Shape;9108;p9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9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98"/>
              <p:cNvGrpSpPr/>
              <p:nvPr/>
            </p:nvGrpSpPr>
            <p:grpSpPr>
              <a:xfrm>
                <a:off x="5341723" y="3851902"/>
                <a:ext cx="31405" cy="26977"/>
                <a:chOff x="5341723" y="3851902"/>
                <a:chExt cx="31405" cy="26977"/>
              </a:xfrm>
            </p:grpSpPr>
            <p:sp>
              <p:nvSpPr>
                <p:cNvPr id="9111" name="Google Shape;9111;p9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3" name="Google Shape;9113;p98"/>
              <p:cNvGrpSpPr/>
              <p:nvPr/>
            </p:nvGrpSpPr>
            <p:grpSpPr>
              <a:xfrm>
                <a:off x="5054871" y="3507855"/>
                <a:ext cx="31405" cy="26993"/>
                <a:chOff x="5054871" y="3507855"/>
                <a:chExt cx="31405" cy="26993"/>
              </a:xfrm>
            </p:grpSpPr>
            <p:sp>
              <p:nvSpPr>
                <p:cNvPr id="9114" name="Google Shape;9114;p9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9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6" name="Google Shape;9116;p98"/>
              <p:cNvGrpSpPr/>
              <p:nvPr/>
            </p:nvGrpSpPr>
            <p:grpSpPr>
              <a:xfrm>
                <a:off x="4876579" y="3675325"/>
                <a:ext cx="31405" cy="26969"/>
                <a:chOff x="4876579" y="3675325"/>
                <a:chExt cx="31405" cy="26969"/>
              </a:xfrm>
            </p:grpSpPr>
            <p:sp>
              <p:nvSpPr>
                <p:cNvPr id="9117" name="Google Shape;9117;p9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9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9" name="Google Shape;9119;p98"/>
              <p:cNvGrpSpPr/>
              <p:nvPr/>
            </p:nvGrpSpPr>
            <p:grpSpPr>
              <a:xfrm>
                <a:off x="4842233" y="3688333"/>
                <a:ext cx="31405" cy="26993"/>
                <a:chOff x="4842233" y="3688333"/>
                <a:chExt cx="31405" cy="26993"/>
              </a:xfrm>
            </p:grpSpPr>
            <p:sp>
              <p:nvSpPr>
                <p:cNvPr id="9120" name="Google Shape;9120;p9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9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98"/>
              <p:cNvGrpSpPr/>
              <p:nvPr/>
            </p:nvGrpSpPr>
            <p:grpSpPr>
              <a:xfrm>
                <a:off x="5187876" y="3608032"/>
                <a:ext cx="31405" cy="27001"/>
                <a:chOff x="5187876" y="3608032"/>
                <a:chExt cx="31405" cy="27001"/>
              </a:xfrm>
            </p:grpSpPr>
            <p:sp>
              <p:nvSpPr>
                <p:cNvPr id="9123" name="Google Shape;9123;p9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9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5" name="Google Shape;9125;p9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9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7" name="Google Shape;9127;p98"/>
              <p:cNvGrpSpPr/>
              <p:nvPr/>
            </p:nvGrpSpPr>
            <p:grpSpPr>
              <a:xfrm>
                <a:off x="5269224" y="3304167"/>
                <a:ext cx="40253" cy="34402"/>
                <a:chOff x="5269224" y="3304167"/>
                <a:chExt cx="40253" cy="34402"/>
              </a:xfrm>
            </p:grpSpPr>
            <p:sp>
              <p:nvSpPr>
                <p:cNvPr id="9128" name="Google Shape;9128;p9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9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0" name="Google Shape;9130;p98"/>
              <p:cNvGrpSpPr/>
              <p:nvPr/>
            </p:nvGrpSpPr>
            <p:grpSpPr>
              <a:xfrm>
                <a:off x="5327354" y="3476615"/>
                <a:ext cx="49864" cy="42723"/>
                <a:chOff x="5327354" y="3476615"/>
                <a:chExt cx="49864" cy="42723"/>
              </a:xfrm>
            </p:grpSpPr>
            <p:sp>
              <p:nvSpPr>
                <p:cNvPr id="9131" name="Google Shape;9131;p9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9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3" name="Google Shape;9133;p9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9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5" name="Google Shape;9135;p98"/>
              <p:cNvGrpSpPr/>
              <p:nvPr/>
            </p:nvGrpSpPr>
            <p:grpSpPr>
              <a:xfrm>
                <a:off x="5341723" y="3775957"/>
                <a:ext cx="31405" cy="26898"/>
                <a:chOff x="5341723" y="3775957"/>
                <a:chExt cx="31405" cy="26898"/>
              </a:xfrm>
            </p:grpSpPr>
            <p:sp>
              <p:nvSpPr>
                <p:cNvPr id="9136" name="Google Shape;9136;p9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9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98"/>
              <p:cNvGrpSpPr/>
              <p:nvPr/>
            </p:nvGrpSpPr>
            <p:grpSpPr>
              <a:xfrm>
                <a:off x="5439053" y="3699274"/>
                <a:ext cx="31405" cy="26898"/>
                <a:chOff x="5439053" y="3699274"/>
                <a:chExt cx="31405" cy="26898"/>
              </a:xfrm>
            </p:grpSpPr>
            <p:sp>
              <p:nvSpPr>
                <p:cNvPr id="9139" name="Google Shape;9139;p9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9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98"/>
              <p:cNvGrpSpPr/>
              <p:nvPr/>
            </p:nvGrpSpPr>
            <p:grpSpPr>
              <a:xfrm>
                <a:off x="5412414" y="3622307"/>
                <a:ext cx="31499" cy="26993"/>
                <a:chOff x="5412414" y="3622307"/>
                <a:chExt cx="31499" cy="26993"/>
              </a:xfrm>
            </p:grpSpPr>
            <p:sp>
              <p:nvSpPr>
                <p:cNvPr id="9142" name="Google Shape;9142;p9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9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4" name="Google Shape;9144;p98"/>
              <p:cNvGrpSpPr/>
              <p:nvPr/>
            </p:nvGrpSpPr>
            <p:grpSpPr>
              <a:xfrm>
                <a:off x="5476254" y="3473949"/>
                <a:ext cx="26835" cy="26930"/>
                <a:chOff x="5476254" y="3473949"/>
                <a:chExt cx="26835" cy="26930"/>
              </a:xfrm>
            </p:grpSpPr>
            <p:sp>
              <p:nvSpPr>
                <p:cNvPr id="9145" name="Google Shape;9145;p9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9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98"/>
              <p:cNvGrpSpPr/>
              <p:nvPr/>
            </p:nvGrpSpPr>
            <p:grpSpPr>
              <a:xfrm>
                <a:off x="5564547" y="3481594"/>
                <a:ext cx="31397" cy="26898"/>
                <a:chOff x="5564547" y="3481594"/>
                <a:chExt cx="31397" cy="26898"/>
              </a:xfrm>
            </p:grpSpPr>
            <p:sp>
              <p:nvSpPr>
                <p:cNvPr id="9148" name="Google Shape;9148;p9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9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98"/>
              <p:cNvGrpSpPr/>
              <p:nvPr/>
            </p:nvGrpSpPr>
            <p:grpSpPr>
              <a:xfrm>
                <a:off x="5534101" y="3470174"/>
                <a:ext cx="31397" cy="26906"/>
                <a:chOff x="5534101" y="3470174"/>
                <a:chExt cx="31397" cy="26906"/>
              </a:xfrm>
            </p:grpSpPr>
            <p:sp>
              <p:nvSpPr>
                <p:cNvPr id="9151" name="Google Shape;9151;p9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9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98"/>
              <p:cNvGrpSpPr/>
              <p:nvPr/>
            </p:nvGrpSpPr>
            <p:grpSpPr>
              <a:xfrm>
                <a:off x="5610879" y="3314486"/>
                <a:ext cx="31499" cy="26938"/>
                <a:chOff x="5610879" y="3314486"/>
                <a:chExt cx="31499" cy="26938"/>
              </a:xfrm>
            </p:grpSpPr>
            <p:sp>
              <p:nvSpPr>
                <p:cNvPr id="9154" name="Google Shape;9154;p9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9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6" name="Google Shape;9156;p98"/>
              <p:cNvGrpSpPr/>
              <p:nvPr/>
            </p:nvGrpSpPr>
            <p:grpSpPr>
              <a:xfrm>
                <a:off x="4834525" y="3501382"/>
                <a:ext cx="31499" cy="26898"/>
                <a:chOff x="4834525" y="3501382"/>
                <a:chExt cx="31499" cy="26898"/>
              </a:xfrm>
            </p:grpSpPr>
            <p:sp>
              <p:nvSpPr>
                <p:cNvPr id="9157" name="Google Shape;9157;p9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9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98"/>
              <p:cNvGrpSpPr/>
              <p:nvPr/>
            </p:nvGrpSpPr>
            <p:grpSpPr>
              <a:xfrm>
                <a:off x="4898460" y="3580158"/>
                <a:ext cx="31405" cy="26898"/>
                <a:chOff x="4898460" y="3580158"/>
                <a:chExt cx="31405" cy="26898"/>
              </a:xfrm>
            </p:grpSpPr>
            <p:sp>
              <p:nvSpPr>
                <p:cNvPr id="9160" name="Google Shape;9160;p9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9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98"/>
              <p:cNvGrpSpPr/>
              <p:nvPr/>
            </p:nvGrpSpPr>
            <p:grpSpPr>
              <a:xfrm>
                <a:off x="4882667" y="3608032"/>
                <a:ext cx="31499" cy="27001"/>
                <a:chOff x="4882667" y="3608032"/>
                <a:chExt cx="31499" cy="27001"/>
              </a:xfrm>
            </p:grpSpPr>
            <p:sp>
              <p:nvSpPr>
                <p:cNvPr id="9163" name="Google Shape;9163;p9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9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98"/>
              <p:cNvGrpSpPr/>
              <p:nvPr/>
            </p:nvGrpSpPr>
            <p:grpSpPr>
              <a:xfrm>
                <a:off x="4843373" y="3631407"/>
                <a:ext cx="16273" cy="16186"/>
                <a:chOff x="4843373" y="3631407"/>
                <a:chExt cx="16273" cy="16186"/>
              </a:xfrm>
            </p:grpSpPr>
            <p:sp>
              <p:nvSpPr>
                <p:cNvPr id="9166" name="Google Shape;9166;p9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9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98"/>
              <p:cNvGrpSpPr/>
              <p:nvPr/>
            </p:nvGrpSpPr>
            <p:grpSpPr>
              <a:xfrm>
                <a:off x="4727773" y="3591578"/>
                <a:ext cx="31499" cy="26898"/>
                <a:chOff x="4727773" y="3591578"/>
                <a:chExt cx="31499" cy="26898"/>
              </a:xfrm>
            </p:grpSpPr>
            <p:sp>
              <p:nvSpPr>
                <p:cNvPr id="9169" name="Google Shape;9169;p9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9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1" name="Google Shape;9171;p9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9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3" name="Google Shape;9173;p98"/>
              <p:cNvGrpSpPr/>
              <p:nvPr/>
            </p:nvGrpSpPr>
            <p:grpSpPr>
              <a:xfrm>
                <a:off x="4609421" y="3577398"/>
                <a:ext cx="31499" cy="27001"/>
                <a:chOff x="4609421" y="3577398"/>
                <a:chExt cx="31499" cy="27001"/>
              </a:xfrm>
            </p:grpSpPr>
            <p:sp>
              <p:nvSpPr>
                <p:cNvPr id="9174" name="Google Shape;9174;p9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9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6" name="Google Shape;9176;p98"/>
              <p:cNvGrpSpPr/>
              <p:nvPr/>
            </p:nvGrpSpPr>
            <p:grpSpPr>
              <a:xfrm>
                <a:off x="4649289" y="3577398"/>
                <a:ext cx="31499" cy="27001"/>
                <a:chOff x="4649289" y="3577398"/>
                <a:chExt cx="31499" cy="27001"/>
              </a:xfrm>
            </p:grpSpPr>
            <p:sp>
              <p:nvSpPr>
                <p:cNvPr id="9177" name="Google Shape;9177;p9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9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98"/>
              <p:cNvGrpSpPr/>
              <p:nvPr/>
            </p:nvGrpSpPr>
            <p:grpSpPr>
              <a:xfrm>
                <a:off x="4605614" y="3639523"/>
                <a:ext cx="31499" cy="26906"/>
                <a:chOff x="4605614" y="3639523"/>
                <a:chExt cx="31499" cy="26906"/>
              </a:xfrm>
            </p:grpSpPr>
            <p:sp>
              <p:nvSpPr>
                <p:cNvPr id="9180" name="Google Shape;9180;p9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9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98"/>
              <p:cNvGrpSpPr/>
              <p:nvPr/>
            </p:nvGrpSpPr>
            <p:grpSpPr>
              <a:xfrm>
                <a:off x="4785149" y="3618846"/>
                <a:ext cx="26930" cy="26843"/>
                <a:chOff x="4785149" y="3618846"/>
                <a:chExt cx="26930" cy="26843"/>
              </a:xfrm>
            </p:grpSpPr>
            <p:sp>
              <p:nvSpPr>
                <p:cNvPr id="9183" name="Google Shape;9183;p9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9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98"/>
              <p:cNvGrpSpPr/>
              <p:nvPr/>
            </p:nvGrpSpPr>
            <p:grpSpPr>
              <a:xfrm>
                <a:off x="4810167" y="3601567"/>
                <a:ext cx="31405" cy="26898"/>
                <a:chOff x="4810167" y="3601567"/>
                <a:chExt cx="31405" cy="26898"/>
              </a:xfrm>
            </p:grpSpPr>
            <p:sp>
              <p:nvSpPr>
                <p:cNvPr id="9186" name="Google Shape;9186;p9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9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98"/>
              <p:cNvGrpSpPr/>
              <p:nvPr/>
            </p:nvGrpSpPr>
            <p:grpSpPr>
              <a:xfrm>
                <a:off x="4831002" y="3373230"/>
                <a:ext cx="31405" cy="26898"/>
                <a:chOff x="4831002" y="3373230"/>
                <a:chExt cx="31405" cy="26898"/>
              </a:xfrm>
            </p:grpSpPr>
            <p:sp>
              <p:nvSpPr>
                <p:cNvPr id="9189" name="Google Shape;9189;p9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9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98"/>
              <p:cNvGrpSpPr/>
              <p:nvPr/>
            </p:nvGrpSpPr>
            <p:grpSpPr>
              <a:xfrm>
                <a:off x="4719311" y="3355054"/>
                <a:ext cx="31499" cy="27001"/>
                <a:chOff x="4719311" y="3355054"/>
                <a:chExt cx="31499" cy="27001"/>
              </a:xfrm>
            </p:grpSpPr>
            <p:sp>
              <p:nvSpPr>
                <p:cNvPr id="9192" name="Google Shape;9192;p9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9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98"/>
              <p:cNvGrpSpPr/>
              <p:nvPr/>
            </p:nvGrpSpPr>
            <p:grpSpPr>
              <a:xfrm>
                <a:off x="4798755" y="3450260"/>
                <a:ext cx="26930" cy="26930"/>
                <a:chOff x="4798755" y="3450260"/>
                <a:chExt cx="26930" cy="26930"/>
              </a:xfrm>
            </p:grpSpPr>
            <p:sp>
              <p:nvSpPr>
                <p:cNvPr id="9195" name="Google Shape;9195;p9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9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7" name="Google Shape;9197;p98"/>
              <p:cNvGrpSpPr/>
              <p:nvPr/>
            </p:nvGrpSpPr>
            <p:grpSpPr>
              <a:xfrm>
                <a:off x="4645576" y="3467555"/>
                <a:ext cx="31405" cy="26953"/>
                <a:chOff x="4645576" y="3467555"/>
                <a:chExt cx="31405" cy="26953"/>
              </a:xfrm>
            </p:grpSpPr>
            <p:sp>
              <p:nvSpPr>
                <p:cNvPr id="9198" name="Google Shape;9198;p9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9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0" name="Google Shape;9200;p98"/>
              <p:cNvGrpSpPr/>
              <p:nvPr/>
            </p:nvGrpSpPr>
            <p:grpSpPr>
              <a:xfrm>
                <a:off x="4687631" y="3583965"/>
                <a:ext cx="31499" cy="26898"/>
                <a:chOff x="4687631" y="3583965"/>
                <a:chExt cx="31499" cy="26898"/>
              </a:xfrm>
            </p:grpSpPr>
            <p:sp>
              <p:nvSpPr>
                <p:cNvPr id="9201" name="Google Shape;9201;p9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9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98"/>
              <p:cNvGrpSpPr/>
              <p:nvPr/>
            </p:nvGrpSpPr>
            <p:grpSpPr>
              <a:xfrm>
                <a:off x="4719311" y="3471314"/>
                <a:ext cx="31499" cy="27001"/>
                <a:chOff x="4719311" y="3471314"/>
                <a:chExt cx="31499" cy="27001"/>
              </a:xfrm>
            </p:grpSpPr>
            <p:sp>
              <p:nvSpPr>
                <p:cNvPr id="9204" name="Google Shape;9204;p9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98"/>
              <p:cNvGrpSpPr/>
              <p:nvPr/>
            </p:nvGrpSpPr>
            <p:grpSpPr>
              <a:xfrm>
                <a:off x="4719311" y="3434404"/>
                <a:ext cx="31499" cy="26898"/>
                <a:chOff x="4719311" y="3434404"/>
                <a:chExt cx="31499" cy="26898"/>
              </a:xfrm>
            </p:grpSpPr>
            <p:sp>
              <p:nvSpPr>
                <p:cNvPr id="9207" name="Google Shape;9207;p9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9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98"/>
              <p:cNvGrpSpPr/>
              <p:nvPr/>
            </p:nvGrpSpPr>
            <p:grpSpPr>
              <a:xfrm>
                <a:off x="4768876" y="3401772"/>
                <a:ext cx="31499" cy="26898"/>
                <a:chOff x="4768876" y="3401772"/>
                <a:chExt cx="31499" cy="26898"/>
              </a:xfrm>
            </p:grpSpPr>
            <p:sp>
              <p:nvSpPr>
                <p:cNvPr id="9210" name="Google Shape;9210;p9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9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98"/>
              <p:cNvGrpSpPr/>
              <p:nvPr/>
            </p:nvGrpSpPr>
            <p:grpSpPr>
              <a:xfrm>
                <a:off x="4762214" y="3471377"/>
                <a:ext cx="26938" cy="26938"/>
                <a:chOff x="4762214" y="3471377"/>
                <a:chExt cx="26938" cy="26938"/>
              </a:xfrm>
            </p:grpSpPr>
            <p:sp>
              <p:nvSpPr>
                <p:cNvPr id="9213" name="Google Shape;9213;p9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98"/>
              <p:cNvGrpSpPr/>
              <p:nvPr/>
            </p:nvGrpSpPr>
            <p:grpSpPr>
              <a:xfrm>
                <a:off x="4790473" y="3344782"/>
                <a:ext cx="31405" cy="26898"/>
                <a:chOff x="4790473" y="3344782"/>
                <a:chExt cx="31405" cy="26898"/>
              </a:xfrm>
            </p:grpSpPr>
            <p:sp>
              <p:nvSpPr>
                <p:cNvPr id="9216" name="Google Shape;9216;p9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9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8" name="Google Shape;9218;p98"/>
              <p:cNvGrpSpPr/>
              <p:nvPr/>
            </p:nvGrpSpPr>
            <p:grpSpPr>
              <a:xfrm>
                <a:off x="4823774" y="3950733"/>
                <a:ext cx="37398" cy="32034"/>
                <a:chOff x="4823774" y="3950733"/>
                <a:chExt cx="37398" cy="32034"/>
              </a:xfrm>
            </p:grpSpPr>
            <p:sp>
              <p:nvSpPr>
                <p:cNvPr id="9219" name="Google Shape;9219;p9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9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98"/>
              <p:cNvGrpSpPr/>
              <p:nvPr/>
            </p:nvGrpSpPr>
            <p:grpSpPr>
              <a:xfrm>
                <a:off x="4823396" y="4110566"/>
                <a:ext cx="31405" cy="26906"/>
                <a:chOff x="4823396" y="4110566"/>
                <a:chExt cx="31405" cy="26906"/>
              </a:xfrm>
            </p:grpSpPr>
            <p:sp>
              <p:nvSpPr>
                <p:cNvPr id="9222" name="Google Shape;9222;p9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98"/>
              <p:cNvGrpSpPr/>
              <p:nvPr/>
            </p:nvGrpSpPr>
            <p:grpSpPr>
              <a:xfrm>
                <a:off x="4838332" y="3821150"/>
                <a:ext cx="31499" cy="26898"/>
                <a:chOff x="4838332" y="3821150"/>
                <a:chExt cx="31499" cy="26898"/>
              </a:xfrm>
            </p:grpSpPr>
            <p:sp>
              <p:nvSpPr>
                <p:cNvPr id="9225" name="Google Shape;9225;p9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9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98"/>
              <p:cNvGrpSpPr/>
              <p:nvPr/>
            </p:nvGrpSpPr>
            <p:grpSpPr>
              <a:xfrm>
                <a:off x="4661275" y="3815007"/>
                <a:ext cx="36824" cy="31523"/>
                <a:chOff x="4661275" y="3815007"/>
                <a:chExt cx="36824" cy="31523"/>
              </a:xfrm>
            </p:grpSpPr>
            <p:sp>
              <p:nvSpPr>
                <p:cNvPr id="9228" name="Google Shape;9228;p9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9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0" name="Google Shape;9230;p98"/>
              <p:cNvGrpSpPr/>
              <p:nvPr/>
            </p:nvGrpSpPr>
            <p:grpSpPr>
              <a:xfrm>
                <a:off x="4558998" y="3851037"/>
                <a:ext cx="33591" cy="28699"/>
                <a:chOff x="4558998" y="3851037"/>
                <a:chExt cx="33591" cy="28699"/>
              </a:xfrm>
            </p:grpSpPr>
            <p:sp>
              <p:nvSpPr>
                <p:cNvPr id="9231" name="Google Shape;9231;p9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9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3" name="Google Shape;9233;p98"/>
              <p:cNvGrpSpPr/>
              <p:nvPr/>
            </p:nvGrpSpPr>
            <p:grpSpPr>
              <a:xfrm>
                <a:off x="4696762" y="3638587"/>
                <a:ext cx="33591" cy="28794"/>
                <a:chOff x="4696762" y="3638587"/>
                <a:chExt cx="33591" cy="28794"/>
              </a:xfrm>
            </p:grpSpPr>
            <p:sp>
              <p:nvSpPr>
                <p:cNvPr id="9234" name="Google Shape;9234;p9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9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6" name="Google Shape;9236;p98"/>
              <p:cNvGrpSpPr/>
              <p:nvPr/>
            </p:nvGrpSpPr>
            <p:grpSpPr>
              <a:xfrm>
                <a:off x="4929479" y="3939140"/>
                <a:ext cx="33497" cy="28692"/>
                <a:chOff x="4929479" y="3939140"/>
                <a:chExt cx="33497" cy="28692"/>
              </a:xfrm>
            </p:grpSpPr>
            <p:sp>
              <p:nvSpPr>
                <p:cNvPr id="9237" name="Google Shape;9237;p9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9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9" name="Google Shape;9239;p98"/>
              <p:cNvGrpSpPr/>
              <p:nvPr/>
            </p:nvGrpSpPr>
            <p:grpSpPr>
              <a:xfrm>
                <a:off x="4907119" y="3986039"/>
                <a:ext cx="33497" cy="28699"/>
                <a:chOff x="4907119" y="3986039"/>
                <a:chExt cx="33497" cy="28699"/>
              </a:xfrm>
            </p:grpSpPr>
            <p:sp>
              <p:nvSpPr>
                <p:cNvPr id="9240" name="Google Shape;9240;p9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9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2" name="Google Shape;9242;p98"/>
              <p:cNvGrpSpPr/>
              <p:nvPr/>
            </p:nvGrpSpPr>
            <p:grpSpPr>
              <a:xfrm>
                <a:off x="4911783" y="4048102"/>
                <a:ext cx="33591" cy="28762"/>
                <a:chOff x="4911783" y="4048102"/>
                <a:chExt cx="33591" cy="28762"/>
              </a:xfrm>
            </p:grpSpPr>
            <p:sp>
              <p:nvSpPr>
                <p:cNvPr id="9243" name="Google Shape;9243;p9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9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5" name="Google Shape;9245;p9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9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7" name="Google Shape;9247;p98"/>
              <p:cNvGrpSpPr/>
              <p:nvPr/>
            </p:nvGrpSpPr>
            <p:grpSpPr>
              <a:xfrm>
                <a:off x="4762623" y="3837847"/>
                <a:ext cx="42416" cy="36273"/>
                <a:chOff x="4762623" y="3837847"/>
                <a:chExt cx="42416" cy="36273"/>
              </a:xfrm>
            </p:grpSpPr>
            <p:sp>
              <p:nvSpPr>
                <p:cNvPr id="9248" name="Google Shape;9248;p9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9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98"/>
              <p:cNvGrpSpPr/>
              <p:nvPr/>
            </p:nvGrpSpPr>
            <p:grpSpPr>
              <a:xfrm>
                <a:off x="4746044" y="4104966"/>
                <a:ext cx="33497" cy="28699"/>
                <a:chOff x="4746044" y="4104966"/>
                <a:chExt cx="33497" cy="28699"/>
              </a:xfrm>
            </p:grpSpPr>
            <p:sp>
              <p:nvSpPr>
                <p:cNvPr id="9251" name="Google Shape;9251;p9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9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98"/>
              <p:cNvGrpSpPr/>
              <p:nvPr/>
            </p:nvGrpSpPr>
            <p:grpSpPr>
              <a:xfrm>
                <a:off x="4859646" y="4162554"/>
                <a:ext cx="33591" cy="28762"/>
                <a:chOff x="4859646" y="4162554"/>
                <a:chExt cx="33591" cy="28762"/>
              </a:xfrm>
            </p:grpSpPr>
            <p:sp>
              <p:nvSpPr>
                <p:cNvPr id="9254" name="Google Shape;9254;p9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9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56" name="Google Shape;9256;p98"/>
            <p:cNvGrpSpPr/>
            <p:nvPr/>
          </p:nvGrpSpPr>
          <p:grpSpPr>
            <a:xfrm>
              <a:off x="3597785" y="3274438"/>
              <a:ext cx="855610" cy="1122100"/>
              <a:chOff x="3597785" y="3274438"/>
              <a:chExt cx="855610" cy="1122100"/>
            </a:xfrm>
          </p:grpSpPr>
          <p:grpSp>
            <p:nvGrpSpPr>
              <p:cNvPr id="9257" name="Google Shape;9257;p98"/>
              <p:cNvGrpSpPr/>
              <p:nvPr/>
            </p:nvGrpSpPr>
            <p:grpSpPr>
              <a:xfrm>
                <a:off x="3617857" y="3284717"/>
                <a:ext cx="826785" cy="1099165"/>
                <a:chOff x="3617857" y="3284717"/>
                <a:chExt cx="826785" cy="1099165"/>
              </a:xfrm>
            </p:grpSpPr>
            <p:sp>
              <p:nvSpPr>
                <p:cNvPr id="9258" name="Google Shape;9258;p9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9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9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9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9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9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9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9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9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9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9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9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9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9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9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9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9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9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9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9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9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9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9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9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9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9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9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9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9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9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9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9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9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9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9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9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9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9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9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9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9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9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9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9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9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9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98"/>
              <p:cNvGrpSpPr/>
              <p:nvPr/>
            </p:nvGrpSpPr>
            <p:grpSpPr>
              <a:xfrm>
                <a:off x="4180904" y="4251758"/>
                <a:ext cx="37783" cy="32420"/>
                <a:chOff x="4180904" y="4251758"/>
                <a:chExt cx="37783" cy="32420"/>
              </a:xfrm>
            </p:grpSpPr>
            <p:sp>
              <p:nvSpPr>
                <p:cNvPr id="9315" name="Google Shape;9315;p9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98"/>
              <p:cNvGrpSpPr/>
              <p:nvPr/>
            </p:nvGrpSpPr>
            <p:grpSpPr>
              <a:xfrm>
                <a:off x="4201644" y="4081324"/>
                <a:ext cx="37783" cy="32364"/>
                <a:chOff x="4201644" y="4081324"/>
                <a:chExt cx="37783" cy="32364"/>
              </a:xfrm>
            </p:grpSpPr>
            <p:sp>
              <p:nvSpPr>
                <p:cNvPr id="9318" name="Google Shape;9318;p9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9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98"/>
              <p:cNvGrpSpPr/>
              <p:nvPr/>
            </p:nvGrpSpPr>
            <p:grpSpPr>
              <a:xfrm>
                <a:off x="4284416" y="3887428"/>
                <a:ext cx="37783" cy="32451"/>
                <a:chOff x="4284416" y="3887428"/>
                <a:chExt cx="37783" cy="32451"/>
              </a:xfrm>
            </p:grpSpPr>
            <p:sp>
              <p:nvSpPr>
                <p:cNvPr id="9321" name="Google Shape;9321;p9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9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98"/>
              <p:cNvGrpSpPr/>
              <p:nvPr/>
            </p:nvGrpSpPr>
            <p:grpSpPr>
              <a:xfrm>
                <a:off x="4223721" y="3860404"/>
                <a:ext cx="37870" cy="32364"/>
                <a:chOff x="4223721" y="3860404"/>
                <a:chExt cx="37870" cy="32364"/>
              </a:xfrm>
            </p:grpSpPr>
            <p:sp>
              <p:nvSpPr>
                <p:cNvPr id="9324" name="Google Shape;9324;p9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98"/>
              <p:cNvGrpSpPr/>
              <p:nvPr/>
            </p:nvGrpSpPr>
            <p:grpSpPr>
              <a:xfrm>
                <a:off x="4104889" y="3699242"/>
                <a:ext cx="37776" cy="32357"/>
                <a:chOff x="4104889" y="3699242"/>
                <a:chExt cx="37776" cy="32357"/>
              </a:xfrm>
            </p:grpSpPr>
            <p:sp>
              <p:nvSpPr>
                <p:cNvPr id="9327" name="Google Shape;9327;p9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9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98"/>
              <p:cNvGrpSpPr/>
              <p:nvPr/>
            </p:nvGrpSpPr>
            <p:grpSpPr>
              <a:xfrm>
                <a:off x="4143608" y="3475121"/>
                <a:ext cx="37878" cy="32420"/>
                <a:chOff x="4143608" y="3475121"/>
                <a:chExt cx="37878" cy="32420"/>
              </a:xfrm>
            </p:grpSpPr>
            <p:sp>
              <p:nvSpPr>
                <p:cNvPr id="9330" name="Google Shape;9330;p9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9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98"/>
              <p:cNvGrpSpPr/>
              <p:nvPr/>
            </p:nvGrpSpPr>
            <p:grpSpPr>
              <a:xfrm>
                <a:off x="4217248" y="3570893"/>
                <a:ext cx="37776" cy="32364"/>
                <a:chOff x="4217248" y="3570893"/>
                <a:chExt cx="37776" cy="32364"/>
              </a:xfrm>
            </p:grpSpPr>
            <p:sp>
              <p:nvSpPr>
                <p:cNvPr id="9333" name="Google Shape;9333;p9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98"/>
              <p:cNvGrpSpPr/>
              <p:nvPr/>
            </p:nvGrpSpPr>
            <p:grpSpPr>
              <a:xfrm>
                <a:off x="4255307" y="3431612"/>
                <a:ext cx="37776" cy="32451"/>
                <a:chOff x="4255307" y="3431612"/>
                <a:chExt cx="37776" cy="32451"/>
              </a:xfrm>
            </p:grpSpPr>
            <p:sp>
              <p:nvSpPr>
                <p:cNvPr id="9336" name="Google Shape;9336;p9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9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98"/>
              <p:cNvGrpSpPr/>
              <p:nvPr/>
            </p:nvGrpSpPr>
            <p:grpSpPr>
              <a:xfrm>
                <a:off x="3853052" y="3577398"/>
                <a:ext cx="37776" cy="32420"/>
                <a:chOff x="3853052" y="3577398"/>
                <a:chExt cx="37776" cy="32420"/>
              </a:xfrm>
            </p:grpSpPr>
            <p:sp>
              <p:nvSpPr>
                <p:cNvPr id="9339" name="Google Shape;9339;p9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9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98"/>
              <p:cNvGrpSpPr/>
              <p:nvPr/>
            </p:nvGrpSpPr>
            <p:grpSpPr>
              <a:xfrm>
                <a:off x="4039908" y="3412107"/>
                <a:ext cx="37776" cy="32357"/>
                <a:chOff x="4039908" y="3412107"/>
                <a:chExt cx="37776" cy="32357"/>
              </a:xfrm>
            </p:grpSpPr>
            <p:sp>
              <p:nvSpPr>
                <p:cNvPr id="9342" name="Google Shape;9342;p9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9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4" name="Google Shape;9344;p98"/>
              <p:cNvGrpSpPr/>
              <p:nvPr/>
            </p:nvGrpSpPr>
            <p:grpSpPr>
              <a:xfrm>
                <a:off x="4017360" y="3342061"/>
                <a:ext cx="37870" cy="32380"/>
                <a:chOff x="4017360" y="3342061"/>
                <a:chExt cx="37870" cy="32380"/>
              </a:xfrm>
            </p:grpSpPr>
            <p:sp>
              <p:nvSpPr>
                <p:cNvPr id="9345" name="Google Shape;9345;p9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9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7" name="Google Shape;9347;p9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9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9" name="Google Shape;9349;p98"/>
              <p:cNvGrpSpPr/>
              <p:nvPr/>
            </p:nvGrpSpPr>
            <p:grpSpPr>
              <a:xfrm>
                <a:off x="3750870" y="3418650"/>
                <a:ext cx="37776" cy="32380"/>
                <a:chOff x="3750870" y="3418650"/>
                <a:chExt cx="37776" cy="32380"/>
              </a:xfrm>
            </p:grpSpPr>
            <p:sp>
              <p:nvSpPr>
                <p:cNvPr id="9350" name="Google Shape;9350;p9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9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98"/>
              <p:cNvGrpSpPr/>
              <p:nvPr/>
            </p:nvGrpSpPr>
            <p:grpSpPr>
              <a:xfrm>
                <a:off x="3632509" y="3274438"/>
                <a:ext cx="37783" cy="32357"/>
                <a:chOff x="3632509" y="3274438"/>
                <a:chExt cx="37783" cy="32357"/>
              </a:xfrm>
            </p:grpSpPr>
            <p:sp>
              <p:nvSpPr>
                <p:cNvPr id="9353" name="Google Shape;9353;p9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9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98"/>
              <p:cNvGrpSpPr/>
              <p:nvPr/>
            </p:nvGrpSpPr>
            <p:grpSpPr>
              <a:xfrm>
                <a:off x="3906424" y="3297561"/>
                <a:ext cx="37776" cy="32451"/>
                <a:chOff x="3906424" y="3297561"/>
                <a:chExt cx="37776" cy="32451"/>
              </a:xfrm>
            </p:grpSpPr>
            <p:sp>
              <p:nvSpPr>
                <p:cNvPr id="9356" name="Google Shape;9356;p9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9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98"/>
              <p:cNvGrpSpPr/>
              <p:nvPr/>
            </p:nvGrpSpPr>
            <p:grpSpPr>
              <a:xfrm>
                <a:off x="3866084" y="3412107"/>
                <a:ext cx="37776" cy="32357"/>
                <a:chOff x="3866084" y="3412107"/>
                <a:chExt cx="37776" cy="32357"/>
              </a:xfrm>
            </p:grpSpPr>
            <p:sp>
              <p:nvSpPr>
                <p:cNvPr id="9359" name="Google Shape;9359;p9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9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98"/>
              <p:cNvGrpSpPr/>
              <p:nvPr/>
            </p:nvGrpSpPr>
            <p:grpSpPr>
              <a:xfrm>
                <a:off x="4023919" y="3766409"/>
                <a:ext cx="37783" cy="32357"/>
                <a:chOff x="4023919" y="3766409"/>
                <a:chExt cx="37783" cy="32357"/>
              </a:xfrm>
            </p:grpSpPr>
            <p:sp>
              <p:nvSpPr>
                <p:cNvPr id="9362" name="Google Shape;9362;p9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9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98"/>
              <p:cNvGrpSpPr/>
              <p:nvPr/>
            </p:nvGrpSpPr>
            <p:grpSpPr>
              <a:xfrm>
                <a:off x="3973882" y="3779449"/>
                <a:ext cx="37776" cy="32357"/>
                <a:chOff x="3973882" y="3779449"/>
                <a:chExt cx="37776" cy="32357"/>
              </a:xfrm>
            </p:grpSpPr>
            <p:sp>
              <p:nvSpPr>
                <p:cNvPr id="9365" name="Google Shape;9365;p9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9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98"/>
              <p:cNvGrpSpPr/>
              <p:nvPr/>
            </p:nvGrpSpPr>
            <p:grpSpPr>
              <a:xfrm>
                <a:off x="4073398" y="3838028"/>
                <a:ext cx="37776" cy="32380"/>
                <a:chOff x="4073398" y="3838028"/>
                <a:chExt cx="37776" cy="32380"/>
              </a:xfrm>
            </p:grpSpPr>
            <p:sp>
              <p:nvSpPr>
                <p:cNvPr id="9368" name="Google Shape;9368;p9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9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98"/>
              <p:cNvGrpSpPr/>
              <p:nvPr/>
            </p:nvGrpSpPr>
            <p:grpSpPr>
              <a:xfrm>
                <a:off x="4342672" y="4144496"/>
                <a:ext cx="37752" cy="32364"/>
                <a:chOff x="4342672" y="4144496"/>
                <a:chExt cx="37752" cy="32364"/>
              </a:xfrm>
            </p:grpSpPr>
            <p:sp>
              <p:nvSpPr>
                <p:cNvPr id="9371" name="Google Shape;9371;p9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9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98"/>
              <p:cNvGrpSpPr/>
              <p:nvPr/>
            </p:nvGrpSpPr>
            <p:grpSpPr>
              <a:xfrm>
                <a:off x="4406386" y="4056872"/>
                <a:ext cx="37783" cy="32364"/>
                <a:chOff x="4406386" y="4056872"/>
                <a:chExt cx="37783" cy="32364"/>
              </a:xfrm>
            </p:grpSpPr>
            <p:sp>
              <p:nvSpPr>
                <p:cNvPr id="9374" name="Google Shape;9374;p9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98"/>
              <p:cNvGrpSpPr/>
              <p:nvPr/>
            </p:nvGrpSpPr>
            <p:grpSpPr>
              <a:xfrm>
                <a:off x="4284416" y="4245254"/>
                <a:ext cx="37783" cy="32357"/>
                <a:chOff x="4284416" y="4245254"/>
                <a:chExt cx="37783" cy="32357"/>
              </a:xfrm>
            </p:grpSpPr>
            <p:sp>
              <p:nvSpPr>
                <p:cNvPr id="9377" name="Google Shape;9377;p9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9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98"/>
              <p:cNvGrpSpPr/>
              <p:nvPr/>
            </p:nvGrpSpPr>
            <p:grpSpPr>
              <a:xfrm>
                <a:off x="4219057" y="4331258"/>
                <a:ext cx="37776" cy="32364"/>
                <a:chOff x="4219057" y="4331258"/>
                <a:chExt cx="37776" cy="32364"/>
              </a:xfrm>
            </p:grpSpPr>
            <p:sp>
              <p:nvSpPr>
                <p:cNvPr id="9380" name="Google Shape;9380;p9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9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98"/>
              <p:cNvGrpSpPr/>
              <p:nvPr/>
            </p:nvGrpSpPr>
            <p:grpSpPr>
              <a:xfrm>
                <a:off x="4204122" y="4141688"/>
                <a:ext cx="33497" cy="28699"/>
                <a:chOff x="4204122" y="4141688"/>
                <a:chExt cx="33497" cy="28699"/>
              </a:xfrm>
            </p:grpSpPr>
            <p:sp>
              <p:nvSpPr>
                <p:cNvPr id="9383" name="Google Shape;9383;p9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9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98"/>
              <p:cNvGrpSpPr/>
              <p:nvPr/>
            </p:nvGrpSpPr>
            <p:grpSpPr>
              <a:xfrm>
                <a:off x="4301546" y="4003869"/>
                <a:ext cx="38916" cy="33324"/>
                <a:chOff x="4301546" y="4003869"/>
                <a:chExt cx="38916" cy="33324"/>
              </a:xfrm>
            </p:grpSpPr>
            <p:sp>
              <p:nvSpPr>
                <p:cNvPr id="9386" name="Google Shape;9386;p9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98"/>
              <p:cNvGrpSpPr/>
              <p:nvPr/>
            </p:nvGrpSpPr>
            <p:grpSpPr>
              <a:xfrm>
                <a:off x="4210681" y="3924669"/>
                <a:ext cx="36549" cy="31366"/>
                <a:chOff x="4210681" y="3924669"/>
                <a:chExt cx="36549" cy="31366"/>
              </a:xfrm>
            </p:grpSpPr>
            <p:sp>
              <p:nvSpPr>
                <p:cNvPr id="9389" name="Google Shape;9389;p9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9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98"/>
              <p:cNvGrpSpPr/>
              <p:nvPr/>
            </p:nvGrpSpPr>
            <p:grpSpPr>
              <a:xfrm>
                <a:off x="3987771" y="3628874"/>
                <a:ext cx="31499" cy="26993"/>
                <a:chOff x="3987771" y="3628874"/>
                <a:chExt cx="31499" cy="26993"/>
              </a:xfrm>
            </p:grpSpPr>
            <p:sp>
              <p:nvSpPr>
                <p:cNvPr id="9392" name="Google Shape;9392;p9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9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98"/>
              <p:cNvGrpSpPr/>
              <p:nvPr/>
            </p:nvGrpSpPr>
            <p:grpSpPr>
              <a:xfrm>
                <a:off x="4087382" y="3775674"/>
                <a:ext cx="31405" cy="26898"/>
                <a:chOff x="4087382" y="3775674"/>
                <a:chExt cx="31405" cy="26898"/>
              </a:xfrm>
            </p:grpSpPr>
            <p:sp>
              <p:nvSpPr>
                <p:cNvPr id="9395" name="Google Shape;9395;p9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9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98"/>
              <p:cNvGrpSpPr/>
              <p:nvPr/>
            </p:nvGrpSpPr>
            <p:grpSpPr>
              <a:xfrm>
                <a:off x="4118873" y="3856637"/>
                <a:ext cx="31405" cy="26906"/>
                <a:chOff x="4118873" y="3856637"/>
                <a:chExt cx="31405" cy="26906"/>
              </a:xfrm>
            </p:grpSpPr>
            <p:sp>
              <p:nvSpPr>
                <p:cNvPr id="9398" name="Google Shape;9398;p9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9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0" name="Google Shape;9400;p98"/>
              <p:cNvGrpSpPr/>
              <p:nvPr/>
            </p:nvGrpSpPr>
            <p:grpSpPr>
              <a:xfrm>
                <a:off x="4168541" y="3639523"/>
                <a:ext cx="31499" cy="26906"/>
                <a:chOff x="4168541" y="3639523"/>
                <a:chExt cx="31499" cy="26906"/>
              </a:xfrm>
            </p:grpSpPr>
            <p:sp>
              <p:nvSpPr>
                <p:cNvPr id="9401" name="Google Shape;9401;p9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9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98"/>
              <p:cNvGrpSpPr/>
              <p:nvPr/>
            </p:nvGrpSpPr>
            <p:grpSpPr>
              <a:xfrm>
                <a:off x="3965789" y="3393545"/>
                <a:ext cx="31405" cy="26945"/>
                <a:chOff x="3965789" y="3393545"/>
                <a:chExt cx="31405" cy="26945"/>
              </a:xfrm>
            </p:grpSpPr>
            <p:sp>
              <p:nvSpPr>
                <p:cNvPr id="9404" name="Google Shape;9404;p9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9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98"/>
              <p:cNvGrpSpPr/>
              <p:nvPr/>
            </p:nvGrpSpPr>
            <p:grpSpPr>
              <a:xfrm>
                <a:off x="3925166" y="3491008"/>
                <a:ext cx="31405" cy="27001"/>
                <a:chOff x="3925166" y="3491008"/>
                <a:chExt cx="31405" cy="27001"/>
              </a:xfrm>
            </p:grpSpPr>
            <p:sp>
              <p:nvSpPr>
                <p:cNvPr id="9407" name="Google Shape;9407;p9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9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98"/>
              <p:cNvGrpSpPr/>
              <p:nvPr/>
            </p:nvGrpSpPr>
            <p:grpSpPr>
              <a:xfrm>
                <a:off x="3682845" y="3340976"/>
                <a:ext cx="31397" cy="26898"/>
                <a:chOff x="3682845" y="3340976"/>
                <a:chExt cx="31397" cy="26898"/>
              </a:xfrm>
            </p:grpSpPr>
            <p:sp>
              <p:nvSpPr>
                <p:cNvPr id="9410" name="Google Shape;9410;p9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9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2" name="Google Shape;9412;p98"/>
              <p:cNvGrpSpPr/>
              <p:nvPr/>
            </p:nvGrpSpPr>
            <p:grpSpPr>
              <a:xfrm>
                <a:off x="3795393" y="3353725"/>
                <a:ext cx="31499" cy="26993"/>
                <a:chOff x="3795393" y="3353725"/>
                <a:chExt cx="31499" cy="26993"/>
              </a:xfrm>
            </p:grpSpPr>
            <p:sp>
              <p:nvSpPr>
                <p:cNvPr id="9413" name="Google Shape;9413;p9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9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5" name="Google Shape;9415;p98"/>
              <p:cNvGrpSpPr/>
              <p:nvPr/>
            </p:nvGrpSpPr>
            <p:grpSpPr>
              <a:xfrm>
                <a:off x="4176909" y="4363221"/>
                <a:ext cx="38924" cy="33316"/>
                <a:chOff x="4176909" y="4363221"/>
                <a:chExt cx="38924" cy="33316"/>
              </a:xfrm>
            </p:grpSpPr>
            <p:sp>
              <p:nvSpPr>
                <p:cNvPr id="9416" name="Google Shape;9416;p9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9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8" name="Google Shape;9418;p98"/>
              <p:cNvGrpSpPr/>
              <p:nvPr/>
            </p:nvGrpSpPr>
            <p:grpSpPr>
              <a:xfrm>
                <a:off x="4226191" y="4007660"/>
                <a:ext cx="33560" cy="28770"/>
                <a:chOff x="4226191" y="4007660"/>
                <a:chExt cx="33560" cy="28770"/>
              </a:xfrm>
            </p:grpSpPr>
            <p:sp>
              <p:nvSpPr>
                <p:cNvPr id="9419" name="Google Shape;9419;p9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9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1" name="Google Shape;9421;p98"/>
              <p:cNvGrpSpPr/>
              <p:nvPr/>
            </p:nvGrpSpPr>
            <p:grpSpPr>
              <a:xfrm>
                <a:off x="3597785" y="3377045"/>
                <a:ext cx="33591" cy="28699"/>
                <a:chOff x="3597785" y="3377045"/>
                <a:chExt cx="33591" cy="28699"/>
              </a:xfrm>
            </p:grpSpPr>
            <p:sp>
              <p:nvSpPr>
                <p:cNvPr id="9422" name="Google Shape;9422;p9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9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98"/>
              <p:cNvGrpSpPr/>
              <p:nvPr/>
            </p:nvGrpSpPr>
            <p:grpSpPr>
              <a:xfrm>
                <a:off x="3887870" y="3669796"/>
                <a:ext cx="33591" cy="28692"/>
                <a:chOff x="3887870" y="3669796"/>
                <a:chExt cx="33591" cy="28692"/>
              </a:xfrm>
            </p:grpSpPr>
            <p:sp>
              <p:nvSpPr>
                <p:cNvPr id="9425" name="Google Shape;9425;p9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9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7" name="Google Shape;9427;p98"/>
              <p:cNvGrpSpPr/>
              <p:nvPr/>
            </p:nvGrpSpPr>
            <p:grpSpPr>
              <a:xfrm>
                <a:off x="3818320" y="3481625"/>
                <a:ext cx="33497" cy="28770"/>
                <a:chOff x="3818320" y="3481625"/>
                <a:chExt cx="33497" cy="28770"/>
              </a:xfrm>
            </p:grpSpPr>
            <p:sp>
              <p:nvSpPr>
                <p:cNvPr id="9428" name="Google Shape;9428;p9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9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0" name="Google Shape;9430;p98"/>
              <p:cNvGrpSpPr/>
              <p:nvPr/>
            </p:nvGrpSpPr>
            <p:grpSpPr>
              <a:xfrm>
                <a:off x="4278139" y="4120948"/>
                <a:ext cx="37492" cy="32129"/>
                <a:chOff x="4278139" y="4120948"/>
                <a:chExt cx="37492" cy="32129"/>
              </a:xfrm>
            </p:grpSpPr>
            <p:sp>
              <p:nvSpPr>
                <p:cNvPr id="9431" name="Google Shape;9431;p9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9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98"/>
              <p:cNvGrpSpPr/>
              <p:nvPr/>
            </p:nvGrpSpPr>
            <p:grpSpPr>
              <a:xfrm>
                <a:off x="4419898" y="3977388"/>
                <a:ext cx="33497" cy="28692"/>
                <a:chOff x="4419898" y="3977388"/>
                <a:chExt cx="33497" cy="28692"/>
              </a:xfrm>
            </p:grpSpPr>
            <p:sp>
              <p:nvSpPr>
                <p:cNvPr id="9434" name="Google Shape;9434;p9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98"/>
              <p:cNvGrpSpPr/>
              <p:nvPr/>
            </p:nvGrpSpPr>
            <p:grpSpPr>
              <a:xfrm>
                <a:off x="4158930" y="4034684"/>
                <a:ext cx="33497" cy="28762"/>
                <a:chOff x="4158930" y="4034684"/>
                <a:chExt cx="33497" cy="28762"/>
              </a:xfrm>
            </p:grpSpPr>
            <p:sp>
              <p:nvSpPr>
                <p:cNvPr id="9437" name="Google Shape;9437;p9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98"/>
              <p:cNvGrpSpPr/>
              <p:nvPr/>
            </p:nvGrpSpPr>
            <p:grpSpPr>
              <a:xfrm>
                <a:off x="4134949" y="3957049"/>
                <a:ext cx="33497" cy="28770"/>
                <a:chOff x="4134949" y="3957049"/>
                <a:chExt cx="33497" cy="28770"/>
              </a:xfrm>
            </p:grpSpPr>
            <p:sp>
              <p:nvSpPr>
                <p:cNvPr id="9440" name="Google Shape;9440;p9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98"/>
              <p:cNvGrpSpPr/>
              <p:nvPr/>
            </p:nvGrpSpPr>
            <p:grpSpPr>
              <a:xfrm>
                <a:off x="4193653" y="4184403"/>
                <a:ext cx="43580" cy="37264"/>
                <a:chOff x="4193653" y="4184403"/>
                <a:chExt cx="43580" cy="37264"/>
              </a:xfrm>
            </p:grpSpPr>
            <p:sp>
              <p:nvSpPr>
                <p:cNvPr id="9443" name="Google Shape;9443;p9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9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5" name="Google Shape;9445;p98"/>
              <p:cNvGrpSpPr/>
              <p:nvPr/>
            </p:nvGrpSpPr>
            <p:grpSpPr>
              <a:xfrm>
                <a:off x="4343600" y="3943844"/>
                <a:ext cx="43580" cy="37312"/>
                <a:chOff x="4343600" y="3943844"/>
                <a:chExt cx="43580" cy="37312"/>
              </a:xfrm>
            </p:grpSpPr>
            <p:sp>
              <p:nvSpPr>
                <p:cNvPr id="9446" name="Google Shape;9446;p9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8" name="Google Shape;9448;p98"/>
              <p:cNvGrpSpPr/>
              <p:nvPr/>
            </p:nvGrpSpPr>
            <p:grpSpPr>
              <a:xfrm>
                <a:off x="4172339" y="3381693"/>
                <a:ext cx="31499" cy="27001"/>
                <a:chOff x="4172339" y="3381693"/>
                <a:chExt cx="31499" cy="27001"/>
              </a:xfrm>
            </p:grpSpPr>
            <p:sp>
              <p:nvSpPr>
                <p:cNvPr id="9449" name="Google Shape;9449;p9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9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3"/>
        <p:cNvGrpSpPr/>
        <p:nvPr/>
      </p:nvGrpSpPr>
      <p:grpSpPr>
        <a:xfrm>
          <a:off x="0" y="0"/>
          <a:ext cx="0" cy="0"/>
          <a:chOff x="0" y="0"/>
          <a:chExt cx="0" cy="0"/>
        </a:xfrm>
      </p:grpSpPr>
      <p:sp>
        <p:nvSpPr>
          <p:cNvPr id="454" name="Google Shape;454;p45">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455" name="Google Shape;455;p45">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54"/>
        <p:cNvGrpSpPr/>
        <p:nvPr/>
      </p:nvGrpSpPr>
      <p:grpSpPr>
        <a:xfrm>
          <a:off x="0" y="0"/>
          <a:ext cx="0" cy="0"/>
          <a:chOff x="0" y="0"/>
          <a:chExt cx="0" cy="0"/>
        </a:xfrm>
      </p:grpSpPr>
      <p:grpSp>
        <p:nvGrpSpPr>
          <p:cNvPr id="9455" name="Google Shape;9455;p99"/>
          <p:cNvGrpSpPr/>
          <p:nvPr/>
        </p:nvGrpSpPr>
        <p:grpSpPr>
          <a:xfrm>
            <a:off x="2126623" y="3607908"/>
            <a:ext cx="1102891" cy="760337"/>
            <a:chOff x="4967783" y="2151471"/>
            <a:chExt cx="3920692" cy="2702940"/>
          </a:xfrm>
        </p:grpSpPr>
        <p:grpSp>
          <p:nvGrpSpPr>
            <p:cNvPr id="9456" name="Google Shape;9456;p99"/>
            <p:cNvGrpSpPr/>
            <p:nvPr/>
          </p:nvGrpSpPr>
          <p:grpSpPr>
            <a:xfrm>
              <a:off x="5045709" y="2252109"/>
              <a:ext cx="3761071" cy="2501708"/>
              <a:chOff x="2691784" y="1805334"/>
              <a:chExt cx="3761071" cy="2501708"/>
            </a:xfrm>
          </p:grpSpPr>
          <p:sp>
            <p:nvSpPr>
              <p:cNvPr id="9457" name="Google Shape;9457;p99"/>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9"/>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9"/>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99"/>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9"/>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99"/>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99"/>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99"/>
            <p:cNvGrpSpPr/>
            <p:nvPr/>
          </p:nvGrpSpPr>
          <p:grpSpPr>
            <a:xfrm>
              <a:off x="4967783" y="2151471"/>
              <a:ext cx="3920692" cy="2702940"/>
              <a:chOff x="2613858" y="1704696"/>
              <a:chExt cx="3920692" cy="2702940"/>
            </a:xfrm>
          </p:grpSpPr>
          <p:sp>
            <p:nvSpPr>
              <p:cNvPr id="9465" name="Google Shape;9465;p99"/>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99"/>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99"/>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9"/>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9"/>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70" name="Google Shape;9470;p99"/>
          <p:cNvGrpSpPr/>
          <p:nvPr/>
        </p:nvGrpSpPr>
        <p:grpSpPr>
          <a:xfrm>
            <a:off x="3530532" y="1496185"/>
            <a:ext cx="1561911" cy="708580"/>
            <a:chOff x="3530532" y="1496185"/>
            <a:chExt cx="1561911" cy="708580"/>
          </a:xfrm>
        </p:grpSpPr>
        <p:grpSp>
          <p:nvGrpSpPr>
            <p:cNvPr id="9471" name="Google Shape;9471;p99"/>
            <p:cNvGrpSpPr/>
            <p:nvPr/>
          </p:nvGrpSpPr>
          <p:grpSpPr>
            <a:xfrm>
              <a:off x="3720318" y="1857562"/>
              <a:ext cx="1372125" cy="54"/>
              <a:chOff x="3720318" y="1857562"/>
              <a:chExt cx="1372125" cy="54"/>
            </a:xfrm>
          </p:grpSpPr>
          <p:cxnSp>
            <p:nvCxnSpPr>
              <p:cNvPr id="9472" name="Google Shape;9472;p99"/>
              <p:cNvCxnSpPr>
                <a:endCxn id="9473" idx="2"/>
              </p:cNvCxnSpPr>
              <p:nvPr/>
            </p:nvCxnSpPr>
            <p:spPr>
              <a:xfrm>
                <a:off x="4440243" y="1857616"/>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9474" name="Google Shape;9474;p99"/>
              <p:cNvCxnSpPr/>
              <p:nvPr/>
            </p:nvCxnSpPr>
            <p:spPr>
              <a:xfrm>
                <a:off x="4074943"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9475" name="Google Shape;9475;p99"/>
              <p:cNvCxnSpPr/>
              <p:nvPr/>
            </p:nvCxnSpPr>
            <p:spPr>
              <a:xfrm>
                <a:off x="3720318"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9476" name="Google Shape;9476;p99"/>
              <p:cNvCxnSpPr>
                <a:stCxn id="9473" idx="6"/>
              </p:cNvCxnSpPr>
              <p:nvPr/>
            </p:nvCxnSpPr>
            <p:spPr>
              <a:xfrm>
                <a:off x="4801443" y="1857616"/>
                <a:ext cx="291000" cy="0"/>
              </a:xfrm>
              <a:prstGeom prst="straightConnector1">
                <a:avLst/>
              </a:prstGeom>
              <a:noFill/>
              <a:ln w="9525" cap="flat" cmpd="sng">
                <a:solidFill>
                  <a:srgbClr val="A5B7C6"/>
                </a:solidFill>
                <a:prstDash val="solid"/>
                <a:round/>
                <a:headEnd type="none" w="med" len="med"/>
                <a:tailEnd type="triangle" w="med" len="med"/>
              </a:ln>
            </p:spPr>
          </p:cxnSp>
        </p:grpSp>
        <p:grpSp>
          <p:nvGrpSpPr>
            <p:cNvPr id="9477" name="Google Shape;9477;p99"/>
            <p:cNvGrpSpPr/>
            <p:nvPr/>
          </p:nvGrpSpPr>
          <p:grpSpPr>
            <a:xfrm>
              <a:off x="3567462" y="1496185"/>
              <a:ext cx="286500" cy="272914"/>
              <a:chOff x="3567462" y="1496185"/>
              <a:chExt cx="286500" cy="272914"/>
            </a:xfrm>
          </p:grpSpPr>
          <p:cxnSp>
            <p:nvCxnSpPr>
              <p:cNvPr id="9478" name="Google Shape;9478;p99"/>
              <p:cNvCxnSpPr/>
              <p:nvPr/>
            </p:nvCxnSpPr>
            <p:spPr>
              <a:xfrm rot="10800000">
                <a:off x="3626625"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9479" name="Google Shape;9479;p99"/>
              <p:cNvSpPr/>
              <p:nvPr/>
            </p:nvSpPr>
            <p:spPr>
              <a:xfrm>
                <a:off x="3567462"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0" name="Google Shape;9480;p99"/>
            <p:cNvSpPr/>
            <p:nvPr/>
          </p:nvSpPr>
          <p:spPr>
            <a:xfrm>
              <a:off x="3530532"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99"/>
            <p:cNvSpPr/>
            <p:nvPr/>
          </p:nvSpPr>
          <p:spPr>
            <a:xfrm>
              <a:off x="3891569" y="1779209"/>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82" name="Google Shape;9482;p99"/>
            <p:cNvGrpSpPr/>
            <p:nvPr/>
          </p:nvGrpSpPr>
          <p:grpSpPr>
            <a:xfrm>
              <a:off x="3929014" y="1960574"/>
              <a:ext cx="286500" cy="242342"/>
              <a:chOff x="3929014" y="1960574"/>
              <a:chExt cx="286500" cy="242342"/>
            </a:xfrm>
          </p:grpSpPr>
          <p:cxnSp>
            <p:nvCxnSpPr>
              <p:cNvPr id="9483" name="Google Shape;9483;p99"/>
              <p:cNvCxnSpPr/>
              <p:nvPr/>
            </p:nvCxnSpPr>
            <p:spPr>
              <a:xfrm rot="10800000">
                <a:off x="3988400" y="1960574"/>
                <a:ext cx="0" cy="144300"/>
              </a:xfrm>
              <a:prstGeom prst="straightConnector1">
                <a:avLst/>
              </a:prstGeom>
              <a:noFill/>
              <a:ln w="9525" cap="flat" cmpd="sng">
                <a:solidFill>
                  <a:srgbClr val="A5B7C6"/>
                </a:solidFill>
                <a:prstDash val="solid"/>
                <a:round/>
                <a:headEnd type="none" w="med" len="med"/>
                <a:tailEnd type="none" w="med" len="med"/>
              </a:ln>
            </p:spPr>
          </p:cxnSp>
          <p:sp>
            <p:nvSpPr>
              <p:cNvPr id="9484" name="Google Shape;9484;p99"/>
              <p:cNvSpPr/>
              <p:nvPr/>
            </p:nvSpPr>
            <p:spPr>
              <a:xfrm>
                <a:off x="3929014" y="210301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99"/>
            <p:cNvGrpSpPr/>
            <p:nvPr/>
          </p:nvGrpSpPr>
          <p:grpSpPr>
            <a:xfrm>
              <a:off x="4290828" y="1496185"/>
              <a:ext cx="286500" cy="272914"/>
              <a:chOff x="4290828" y="1496185"/>
              <a:chExt cx="286500" cy="272914"/>
            </a:xfrm>
          </p:grpSpPr>
          <p:cxnSp>
            <p:nvCxnSpPr>
              <p:cNvPr id="9486" name="Google Shape;9486;p99"/>
              <p:cNvCxnSpPr/>
              <p:nvPr/>
            </p:nvCxnSpPr>
            <p:spPr>
              <a:xfrm rot="10800000">
                <a:off x="4350000"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9487" name="Google Shape;9487;p99"/>
              <p:cNvSpPr/>
              <p:nvPr/>
            </p:nvSpPr>
            <p:spPr>
              <a:xfrm>
                <a:off x="4290828"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8" name="Google Shape;9488;p99"/>
            <p:cNvSpPr/>
            <p:nvPr/>
          </p:nvSpPr>
          <p:spPr>
            <a:xfrm>
              <a:off x="4252606"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9"/>
            <p:cNvSpPr/>
            <p:nvPr/>
          </p:nvSpPr>
          <p:spPr>
            <a:xfrm>
              <a:off x="4613643" y="1763716"/>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89" name="Google Shape;9489;p99"/>
            <p:cNvGrpSpPr/>
            <p:nvPr/>
          </p:nvGrpSpPr>
          <p:grpSpPr>
            <a:xfrm>
              <a:off x="4657726" y="1959674"/>
              <a:ext cx="286500" cy="245092"/>
              <a:chOff x="4657726" y="1959674"/>
              <a:chExt cx="286500" cy="245092"/>
            </a:xfrm>
          </p:grpSpPr>
          <p:cxnSp>
            <p:nvCxnSpPr>
              <p:cNvPr id="9490" name="Google Shape;9490;p99"/>
              <p:cNvCxnSpPr/>
              <p:nvPr/>
            </p:nvCxnSpPr>
            <p:spPr>
              <a:xfrm rot="10800000">
                <a:off x="4707475" y="1959674"/>
                <a:ext cx="0" cy="145200"/>
              </a:xfrm>
              <a:prstGeom prst="straightConnector1">
                <a:avLst/>
              </a:prstGeom>
              <a:noFill/>
              <a:ln w="9525" cap="flat" cmpd="sng">
                <a:solidFill>
                  <a:srgbClr val="A5B7C6"/>
                </a:solidFill>
                <a:prstDash val="solid"/>
                <a:round/>
                <a:headEnd type="none" w="med" len="med"/>
                <a:tailEnd type="none" w="med" len="med"/>
              </a:ln>
            </p:spPr>
          </p:cxnSp>
          <p:sp>
            <p:nvSpPr>
              <p:cNvPr id="9491" name="Google Shape;9491;p99"/>
              <p:cNvSpPr/>
              <p:nvPr/>
            </p:nvSpPr>
            <p:spPr>
              <a:xfrm>
                <a:off x="4657726" y="210486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92" name="Google Shape;9492;p99"/>
          <p:cNvGrpSpPr/>
          <p:nvPr/>
        </p:nvGrpSpPr>
        <p:grpSpPr>
          <a:xfrm>
            <a:off x="3512551" y="2358282"/>
            <a:ext cx="1597032" cy="378649"/>
            <a:chOff x="3512551" y="2358282"/>
            <a:chExt cx="1597032" cy="378649"/>
          </a:xfrm>
        </p:grpSpPr>
        <p:grpSp>
          <p:nvGrpSpPr>
            <p:cNvPr id="9493" name="Google Shape;9493;p99"/>
            <p:cNvGrpSpPr/>
            <p:nvPr/>
          </p:nvGrpSpPr>
          <p:grpSpPr>
            <a:xfrm>
              <a:off x="3738198" y="2553002"/>
              <a:ext cx="1145834" cy="117"/>
              <a:chOff x="3738198" y="2553002"/>
              <a:chExt cx="1145834" cy="117"/>
            </a:xfrm>
          </p:grpSpPr>
          <p:cxnSp>
            <p:nvCxnSpPr>
              <p:cNvPr id="9494" name="Google Shape;9494;p99"/>
              <p:cNvCxnSpPr/>
              <p:nvPr/>
            </p:nvCxnSpPr>
            <p:spPr>
              <a:xfrm>
                <a:off x="4195395"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9495" name="Google Shape;9495;p99"/>
              <p:cNvCxnSpPr/>
              <p:nvPr/>
            </p:nvCxnSpPr>
            <p:spPr>
              <a:xfrm>
                <a:off x="4652432"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9496" name="Google Shape;9496;p99"/>
              <p:cNvCxnSpPr>
                <a:stCxn id="9497" idx="6"/>
                <a:endCxn id="9498" idx="2"/>
              </p:cNvCxnSpPr>
              <p:nvPr/>
            </p:nvCxnSpPr>
            <p:spPr>
              <a:xfrm>
                <a:off x="3738198" y="2553118"/>
                <a:ext cx="231300" cy="0"/>
              </a:xfrm>
              <a:prstGeom prst="straightConnector1">
                <a:avLst/>
              </a:prstGeom>
              <a:noFill/>
              <a:ln w="9525" cap="flat" cmpd="sng">
                <a:solidFill>
                  <a:srgbClr val="435D74"/>
                </a:solidFill>
                <a:prstDash val="solid"/>
                <a:round/>
                <a:headEnd type="none" w="med" len="med"/>
                <a:tailEnd type="none" w="med" len="med"/>
              </a:ln>
            </p:spPr>
          </p:cxnSp>
        </p:grpSp>
        <p:grpSp>
          <p:nvGrpSpPr>
            <p:cNvPr id="9499" name="Google Shape;9499;p99"/>
            <p:cNvGrpSpPr/>
            <p:nvPr/>
          </p:nvGrpSpPr>
          <p:grpSpPr>
            <a:xfrm>
              <a:off x="3969644" y="2440153"/>
              <a:ext cx="225900" cy="296779"/>
              <a:chOff x="3969644" y="2440153"/>
              <a:chExt cx="225900" cy="296779"/>
            </a:xfrm>
          </p:grpSpPr>
          <p:cxnSp>
            <p:nvCxnSpPr>
              <p:cNvPr id="9500" name="Google Shape;9500;p99"/>
              <p:cNvCxnSpPr/>
              <p:nvPr/>
            </p:nvCxnSpPr>
            <p:spPr>
              <a:xfrm>
                <a:off x="4082390" y="2637031"/>
                <a:ext cx="0" cy="99900"/>
              </a:xfrm>
              <a:prstGeom prst="straightConnector1">
                <a:avLst/>
              </a:prstGeom>
              <a:noFill/>
              <a:ln w="9525" cap="flat" cmpd="sng">
                <a:solidFill>
                  <a:srgbClr val="435D74"/>
                </a:solidFill>
                <a:prstDash val="solid"/>
                <a:round/>
                <a:headEnd type="none" w="med" len="med"/>
                <a:tailEnd type="none" w="med" len="med"/>
              </a:ln>
            </p:spPr>
          </p:cxnSp>
          <p:sp>
            <p:nvSpPr>
              <p:cNvPr id="9498" name="Google Shape;9498;p99"/>
              <p:cNvSpPr/>
              <p:nvPr/>
            </p:nvSpPr>
            <p:spPr>
              <a:xfrm>
                <a:off x="3969644" y="2440153"/>
                <a:ext cx="225900" cy="2259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99"/>
              <p:cNvSpPr/>
              <p:nvPr/>
            </p:nvSpPr>
            <p:spPr>
              <a:xfrm>
                <a:off x="3998471" y="2468982"/>
                <a:ext cx="168300" cy="1683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99"/>
            <p:cNvGrpSpPr/>
            <p:nvPr/>
          </p:nvGrpSpPr>
          <p:grpSpPr>
            <a:xfrm>
              <a:off x="4426818" y="2358282"/>
              <a:ext cx="225600" cy="307471"/>
              <a:chOff x="4426818" y="2358282"/>
              <a:chExt cx="225600" cy="307471"/>
            </a:xfrm>
          </p:grpSpPr>
          <p:cxnSp>
            <p:nvCxnSpPr>
              <p:cNvPr id="9503" name="Google Shape;9503;p99"/>
              <p:cNvCxnSpPr>
                <a:stCxn id="9504" idx="0"/>
              </p:cNvCxnSpPr>
              <p:nvPr/>
            </p:nvCxnSpPr>
            <p:spPr>
              <a:xfrm rot="10800000">
                <a:off x="4539644" y="2358282"/>
                <a:ext cx="0" cy="110700"/>
              </a:xfrm>
              <a:prstGeom prst="straightConnector1">
                <a:avLst/>
              </a:prstGeom>
              <a:noFill/>
              <a:ln w="9525" cap="flat" cmpd="sng">
                <a:solidFill>
                  <a:srgbClr val="435D74"/>
                </a:solidFill>
                <a:prstDash val="solid"/>
                <a:round/>
                <a:headEnd type="none" w="med" len="med"/>
                <a:tailEnd type="none" w="med" len="med"/>
              </a:ln>
            </p:spPr>
          </p:cxnSp>
          <p:sp>
            <p:nvSpPr>
              <p:cNvPr id="9505" name="Google Shape;9505;p99"/>
              <p:cNvSpPr/>
              <p:nvPr/>
            </p:nvSpPr>
            <p:spPr>
              <a:xfrm>
                <a:off x="4426818"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99"/>
              <p:cNvSpPr/>
              <p:nvPr/>
            </p:nvSpPr>
            <p:spPr>
              <a:xfrm>
                <a:off x="4455644"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99"/>
            <p:cNvGrpSpPr/>
            <p:nvPr/>
          </p:nvGrpSpPr>
          <p:grpSpPr>
            <a:xfrm>
              <a:off x="4883984" y="2440153"/>
              <a:ext cx="225600" cy="296479"/>
              <a:chOff x="4883984" y="2440153"/>
              <a:chExt cx="225600" cy="296479"/>
            </a:xfrm>
          </p:grpSpPr>
          <p:cxnSp>
            <p:nvCxnSpPr>
              <p:cNvPr id="9507" name="Google Shape;9507;p99"/>
              <p:cNvCxnSpPr/>
              <p:nvPr/>
            </p:nvCxnSpPr>
            <p:spPr>
              <a:xfrm>
                <a:off x="4996858" y="2637031"/>
                <a:ext cx="0" cy="99600"/>
              </a:xfrm>
              <a:prstGeom prst="straightConnector1">
                <a:avLst/>
              </a:prstGeom>
              <a:noFill/>
              <a:ln w="9525" cap="flat" cmpd="sng">
                <a:solidFill>
                  <a:srgbClr val="435D74"/>
                </a:solidFill>
                <a:prstDash val="solid"/>
                <a:round/>
                <a:headEnd type="none" w="med" len="med"/>
                <a:tailEnd type="none" w="med" len="med"/>
              </a:ln>
            </p:spPr>
          </p:cxnSp>
          <p:sp>
            <p:nvSpPr>
              <p:cNvPr id="9508" name="Google Shape;9508;p99"/>
              <p:cNvSpPr/>
              <p:nvPr/>
            </p:nvSpPr>
            <p:spPr>
              <a:xfrm>
                <a:off x="4883984"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9"/>
              <p:cNvSpPr/>
              <p:nvPr/>
            </p:nvSpPr>
            <p:spPr>
              <a:xfrm>
                <a:off x="4912810"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99"/>
            <p:cNvGrpSpPr/>
            <p:nvPr/>
          </p:nvGrpSpPr>
          <p:grpSpPr>
            <a:xfrm>
              <a:off x="3512551" y="2358356"/>
              <a:ext cx="225647" cy="307629"/>
              <a:chOff x="2182679" y="2005014"/>
              <a:chExt cx="792300" cy="1080158"/>
            </a:xfrm>
          </p:grpSpPr>
          <p:cxnSp>
            <p:nvCxnSpPr>
              <p:cNvPr id="9511" name="Google Shape;9511;p99"/>
              <p:cNvCxnSpPr>
                <a:stCxn id="9512" idx="0"/>
              </p:cNvCxnSpPr>
              <p:nvPr/>
            </p:nvCxnSpPr>
            <p:spPr>
              <a:xfrm rot="10800000">
                <a:off x="2578961" y="2005014"/>
                <a:ext cx="0" cy="388800"/>
              </a:xfrm>
              <a:prstGeom prst="straightConnector1">
                <a:avLst/>
              </a:prstGeom>
              <a:noFill/>
              <a:ln w="9525" cap="flat" cmpd="sng">
                <a:solidFill>
                  <a:srgbClr val="435D74"/>
                </a:solidFill>
                <a:prstDash val="solid"/>
                <a:round/>
                <a:headEnd type="none" w="med" len="med"/>
                <a:tailEnd type="none" w="med" len="med"/>
              </a:ln>
            </p:spPr>
          </p:cxnSp>
          <p:sp>
            <p:nvSpPr>
              <p:cNvPr id="9497" name="Google Shape;9497;p99"/>
              <p:cNvSpPr/>
              <p:nvPr/>
            </p:nvSpPr>
            <p:spPr>
              <a:xfrm>
                <a:off x="2182679" y="2292572"/>
                <a:ext cx="792300" cy="792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99"/>
              <p:cNvSpPr/>
              <p:nvPr/>
            </p:nvSpPr>
            <p:spPr>
              <a:xfrm>
                <a:off x="2283911" y="2393814"/>
                <a:ext cx="590100" cy="5901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13" name="Google Shape;9513;p99"/>
          <p:cNvGrpSpPr/>
          <p:nvPr/>
        </p:nvGrpSpPr>
        <p:grpSpPr>
          <a:xfrm>
            <a:off x="6872633" y="1182079"/>
            <a:ext cx="1559809" cy="722610"/>
            <a:chOff x="634175" y="2986275"/>
            <a:chExt cx="3147949" cy="1458344"/>
          </a:xfrm>
        </p:grpSpPr>
        <p:cxnSp>
          <p:nvCxnSpPr>
            <p:cNvPr id="9514" name="Google Shape;9514;p99"/>
            <p:cNvCxnSpPr>
              <a:stCxn id="9515" idx="4"/>
              <a:endCxn id="9516" idx="0"/>
            </p:cNvCxnSpPr>
            <p:nvPr/>
          </p:nvCxnSpPr>
          <p:spPr>
            <a:xfrm>
              <a:off x="929975" y="3577875"/>
              <a:ext cx="591300" cy="275100"/>
            </a:xfrm>
            <a:prstGeom prst="straightConnector1">
              <a:avLst/>
            </a:prstGeom>
            <a:noFill/>
            <a:ln w="9525" cap="flat" cmpd="sng">
              <a:solidFill>
                <a:srgbClr val="435D74"/>
              </a:solidFill>
              <a:prstDash val="solid"/>
              <a:round/>
              <a:headEnd type="none" w="med" len="med"/>
              <a:tailEnd type="none" w="med" len="med"/>
            </a:ln>
          </p:spPr>
        </p:cxnSp>
        <p:cxnSp>
          <p:nvCxnSpPr>
            <p:cNvPr id="9517" name="Google Shape;9517;p99"/>
            <p:cNvCxnSpPr>
              <a:stCxn id="9516" idx="0"/>
              <a:endCxn id="9518" idx="4"/>
            </p:cNvCxnSpPr>
            <p:nvPr/>
          </p:nvCxnSpPr>
          <p:spPr>
            <a:xfrm rot="10800000" flipH="1">
              <a:off x="1521366" y="3577919"/>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9519" name="Google Shape;9519;p99"/>
            <p:cNvCxnSpPr>
              <a:stCxn id="9518" idx="4"/>
              <a:endCxn id="9520" idx="0"/>
            </p:cNvCxnSpPr>
            <p:nvPr/>
          </p:nvCxnSpPr>
          <p:spPr>
            <a:xfrm>
              <a:off x="2208152" y="3577875"/>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9521" name="Google Shape;9521;p99"/>
            <p:cNvCxnSpPr>
              <a:stCxn id="9520" idx="0"/>
              <a:endCxn id="9522" idx="4"/>
            </p:cNvCxnSpPr>
            <p:nvPr/>
          </p:nvCxnSpPr>
          <p:spPr>
            <a:xfrm rot="10800000" flipH="1">
              <a:off x="2894933" y="3577918"/>
              <a:ext cx="591300" cy="275100"/>
            </a:xfrm>
            <a:prstGeom prst="straightConnector1">
              <a:avLst/>
            </a:prstGeom>
            <a:noFill/>
            <a:ln w="9525" cap="flat" cmpd="sng">
              <a:solidFill>
                <a:srgbClr val="435D74"/>
              </a:solidFill>
              <a:prstDash val="solid"/>
              <a:round/>
              <a:headEnd type="none" w="med" len="med"/>
              <a:tailEnd type="none" w="med" len="med"/>
            </a:ln>
          </p:spPr>
        </p:cxnSp>
        <p:sp>
          <p:nvSpPr>
            <p:cNvPr id="9522" name="Google Shape;9522;p99"/>
            <p:cNvSpPr/>
            <p:nvPr/>
          </p:nvSpPr>
          <p:spPr>
            <a:xfrm>
              <a:off x="3190524"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9518" name="Google Shape;9518;p99"/>
            <p:cNvSpPr/>
            <p:nvPr/>
          </p:nvSpPr>
          <p:spPr>
            <a:xfrm>
              <a:off x="1912352"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9515" name="Google Shape;9515;p99"/>
            <p:cNvSpPr/>
            <p:nvPr/>
          </p:nvSpPr>
          <p:spPr>
            <a:xfrm>
              <a:off x="634175"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9520" name="Google Shape;9520;p99"/>
            <p:cNvSpPr/>
            <p:nvPr/>
          </p:nvSpPr>
          <p:spPr>
            <a:xfrm>
              <a:off x="2599133" y="3853018"/>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9516" name="Google Shape;9516;p99"/>
            <p:cNvSpPr/>
            <p:nvPr/>
          </p:nvSpPr>
          <p:spPr>
            <a:xfrm>
              <a:off x="1225566" y="3853019"/>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9523" name="Google Shape;9523;p99"/>
          <p:cNvGrpSpPr/>
          <p:nvPr/>
        </p:nvGrpSpPr>
        <p:grpSpPr>
          <a:xfrm>
            <a:off x="3526424" y="2891987"/>
            <a:ext cx="1570719" cy="294123"/>
            <a:chOff x="998425" y="1182125"/>
            <a:chExt cx="1065400" cy="199500"/>
          </a:xfrm>
        </p:grpSpPr>
        <p:sp>
          <p:nvSpPr>
            <p:cNvPr id="9524" name="Google Shape;9524;p9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9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9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99"/>
          <p:cNvGrpSpPr/>
          <p:nvPr/>
        </p:nvGrpSpPr>
        <p:grpSpPr>
          <a:xfrm>
            <a:off x="6869680" y="2009474"/>
            <a:ext cx="1565716" cy="366729"/>
            <a:chOff x="1247650" y="2075423"/>
            <a:chExt cx="6648477" cy="1557238"/>
          </a:xfrm>
        </p:grpSpPr>
        <p:sp>
          <p:nvSpPr>
            <p:cNvPr id="9530" name="Google Shape;9530;p9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9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9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9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9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6" name="Google Shape;9536;p99"/>
          <p:cNvGrpSpPr/>
          <p:nvPr/>
        </p:nvGrpSpPr>
        <p:grpSpPr>
          <a:xfrm>
            <a:off x="6853992" y="3158289"/>
            <a:ext cx="1597061" cy="663440"/>
            <a:chOff x="6796238" y="3158297"/>
            <a:chExt cx="1630319" cy="677257"/>
          </a:xfrm>
        </p:grpSpPr>
        <p:cxnSp>
          <p:nvCxnSpPr>
            <p:cNvPr id="9537" name="Google Shape;9537;p99"/>
            <p:cNvCxnSpPr/>
            <p:nvPr/>
          </p:nvCxnSpPr>
          <p:spPr>
            <a:xfrm>
              <a:off x="7012244"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9538" name="Google Shape;9538;p99"/>
            <p:cNvCxnSpPr/>
            <p:nvPr/>
          </p:nvCxnSpPr>
          <p:spPr>
            <a:xfrm>
              <a:off x="7810957"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9539" name="Google Shape;9539;p99"/>
            <p:cNvCxnSpPr/>
            <p:nvPr/>
          </p:nvCxnSpPr>
          <p:spPr>
            <a:xfrm rot="10800000">
              <a:off x="8196652" y="3170826"/>
              <a:ext cx="0" cy="169800"/>
            </a:xfrm>
            <a:prstGeom prst="straightConnector1">
              <a:avLst/>
            </a:prstGeom>
            <a:noFill/>
            <a:ln w="9525" cap="flat" cmpd="sng">
              <a:solidFill>
                <a:srgbClr val="A5B7C6"/>
              </a:solidFill>
              <a:prstDash val="solid"/>
              <a:round/>
              <a:headEnd type="none" w="med" len="med"/>
              <a:tailEnd type="diamond" w="med" len="med"/>
            </a:ln>
          </p:spPr>
        </p:cxnSp>
        <p:cxnSp>
          <p:nvCxnSpPr>
            <p:cNvPr id="9540" name="Google Shape;9540;p99"/>
            <p:cNvCxnSpPr/>
            <p:nvPr/>
          </p:nvCxnSpPr>
          <p:spPr>
            <a:xfrm rot="10800000">
              <a:off x="7411601" y="3158297"/>
              <a:ext cx="0" cy="170700"/>
            </a:xfrm>
            <a:prstGeom prst="straightConnector1">
              <a:avLst/>
            </a:prstGeom>
            <a:noFill/>
            <a:ln w="9525" cap="flat" cmpd="sng">
              <a:solidFill>
                <a:srgbClr val="A5B7C6"/>
              </a:solidFill>
              <a:prstDash val="solid"/>
              <a:round/>
              <a:headEnd type="none" w="med" len="med"/>
              <a:tailEnd type="diamond" w="med" len="med"/>
            </a:ln>
          </p:spPr>
        </p:cxnSp>
        <p:grpSp>
          <p:nvGrpSpPr>
            <p:cNvPr id="9541" name="Google Shape;9541;p99"/>
            <p:cNvGrpSpPr/>
            <p:nvPr/>
          </p:nvGrpSpPr>
          <p:grpSpPr>
            <a:xfrm>
              <a:off x="6796238" y="3311904"/>
              <a:ext cx="1630319" cy="377697"/>
              <a:chOff x="6796238" y="3311904"/>
              <a:chExt cx="1630319" cy="377697"/>
            </a:xfrm>
          </p:grpSpPr>
          <p:sp>
            <p:nvSpPr>
              <p:cNvPr id="9542" name="Google Shape;9542;p99"/>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99"/>
              <p:cNvSpPr/>
              <p:nvPr/>
            </p:nvSpPr>
            <p:spPr>
              <a:xfrm>
                <a:off x="7628207" y="3311904"/>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99"/>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45" name="Google Shape;9545;p99"/>
          <p:cNvGrpSpPr/>
          <p:nvPr/>
        </p:nvGrpSpPr>
        <p:grpSpPr>
          <a:xfrm>
            <a:off x="5375130" y="1179681"/>
            <a:ext cx="1368606" cy="1593805"/>
            <a:chOff x="1839112" y="2209163"/>
            <a:chExt cx="1918159" cy="2233784"/>
          </a:xfrm>
        </p:grpSpPr>
        <p:sp>
          <p:nvSpPr>
            <p:cNvPr id="9546" name="Google Shape;9546;p99"/>
            <p:cNvSpPr/>
            <p:nvPr/>
          </p:nvSpPr>
          <p:spPr>
            <a:xfrm>
              <a:off x="1839112"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99"/>
            <p:cNvSpPr/>
            <p:nvPr/>
          </p:nvSpPr>
          <p:spPr>
            <a:xfrm>
              <a:off x="3182171"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99"/>
            <p:cNvSpPr/>
            <p:nvPr/>
          </p:nvSpPr>
          <p:spPr>
            <a:xfrm>
              <a:off x="3182171"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49" name="Google Shape;9549;p99"/>
            <p:cNvCxnSpPr>
              <a:stCxn id="9546" idx="6"/>
              <a:endCxn id="9547" idx="2"/>
            </p:cNvCxnSpPr>
            <p:nvPr/>
          </p:nvCxnSpPr>
          <p:spPr>
            <a:xfrm>
              <a:off x="2414212" y="2496713"/>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9550" name="Google Shape;9550;p99"/>
            <p:cNvCxnSpPr>
              <a:stCxn id="9547" idx="4"/>
              <a:endCxn id="9551" idx="0"/>
            </p:cNvCxnSpPr>
            <p:nvPr/>
          </p:nvCxnSpPr>
          <p:spPr>
            <a:xfrm rot="5400000">
              <a:off x="2669921" y="2240963"/>
              <a:ext cx="256500" cy="1343100"/>
            </a:xfrm>
            <a:prstGeom prst="bentConnector3">
              <a:avLst>
                <a:gd name="adj1" fmla="val 50000"/>
              </a:avLst>
            </a:prstGeom>
            <a:noFill/>
            <a:ln w="9525" cap="flat" cmpd="sng">
              <a:solidFill>
                <a:srgbClr val="325D79"/>
              </a:solidFill>
              <a:prstDash val="solid"/>
              <a:round/>
              <a:headEnd type="none" w="med" len="med"/>
              <a:tailEnd type="none" w="med" len="med"/>
            </a:ln>
          </p:spPr>
        </p:cxnSp>
        <p:cxnSp>
          <p:nvCxnSpPr>
            <p:cNvPr id="9552" name="Google Shape;9552;p99"/>
            <p:cNvCxnSpPr>
              <a:stCxn id="9551" idx="6"/>
              <a:endCxn id="9548" idx="2"/>
            </p:cNvCxnSpPr>
            <p:nvPr/>
          </p:nvCxnSpPr>
          <p:spPr>
            <a:xfrm>
              <a:off x="2414212" y="3328316"/>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9553" name="Google Shape;9553;p99"/>
            <p:cNvCxnSpPr>
              <a:stCxn id="9548" idx="4"/>
              <a:endCxn id="9554" idx="0"/>
            </p:cNvCxnSpPr>
            <p:nvPr/>
          </p:nvCxnSpPr>
          <p:spPr>
            <a:xfrm rot="5400000">
              <a:off x="2672171" y="3070316"/>
              <a:ext cx="252000" cy="1343100"/>
            </a:xfrm>
            <a:prstGeom prst="bentConnector3">
              <a:avLst>
                <a:gd name="adj1" fmla="val 49996"/>
              </a:avLst>
            </a:prstGeom>
            <a:noFill/>
            <a:ln w="9525" cap="flat" cmpd="sng">
              <a:solidFill>
                <a:srgbClr val="325D79"/>
              </a:solidFill>
              <a:prstDash val="solid"/>
              <a:round/>
              <a:headEnd type="none" w="med" len="med"/>
              <a:tailEnd type="none" w="med" len="med"/>
            </a:ln>
          </p:spPr>
        </p:cxnSp>
        <p:sp>
          <p:nvSpPr>
            <p:cNvPr id="9551" name="Google Shape;9551;p99"/>
            <p:cNvSpPr/>
            <p:nvPr/>
          </p:nvSpPr>
          <p:spPr>
            <a:xfrm>
              <a:off x="1839112"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99"/>
            <p:cNvSpPr/>
            <p:nvPr/>
          </p:nvSpPr>
          <p:spPr>
            <a:xfrm>
              <a:off x="1839112"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99"/>
            <p:cNvSpPr/>
            <p:nvPr/>
          </p:nvSpPr>
          <p:spPr>
            <a:xfrm>
              <a:off x="3182171"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56" name="Google Shape;9556;p99"/>
            <p:cNvCxnSpPr>
              <a:endCxn id="9555" idx="2"/>
            </p:cNvCxnSpPr>
            <p:nvPr/>
          </p:nvCxnSpPr>
          <p:spPr>
            <a:xfrm>
              <a:off x="2413871" y="4154498"/>
              <a:ext cx="768300" cy="900"/>
            </a:xfrm>
            <a:prstGeom prst="bentConnector3">
              <a:avLst>
                <a:gd name="adj1" fmla="val 50000"/>
              </a:avLst>
            </a:prstGeom>
            <a:noFill/>
            <a:ln w="9525" cap="flat" cmpd="sng">
              <a:solidFill>
                <a:srgbClr val="325D79"/>
              </a:solidFill>
              <a:prstDash val="solid"/>
              <a:round/>
              <a:headEnd type="none" w="med" len="med"/>
              <a:tailEnd type="none" w="med" len="med"/>
            </a:ln>
          </p:spPr>
        </p:cxnSp>
      </p:grpSp>
      <p:grpSp>
        <p:nvGrpSpPr>
          <p:cNvPr id="9557" name="Google Shape;9557;p99"/>
          <p:cNvGrpSpPr/>
          <p:nvPr/>
        </p:nvGrpSpPr>
        <p:grpSpPr>
          <a:xfrm>
            <a:off x="3507503" y="1185917"/>
            <a:ext cx="1637968" cy="154942"/>
            <a:chOff x="238125" y="2506075"/>
            <a:chExt cx="7115411" cy="673075"/>
          </a:xfrm>
        </p:grpSpPr>
        <p:sp>
          <p:nvSpPr>
            <p:cNvPr id="9558" name="Google Shape;9558;p9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9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9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9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9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3" name="Google Shape;9563;p99"/>
          <p:cNvGrpSpPr/>
          <p:nvPr/>
        </p:nvGrpSpPr>
        <p:grpSpPr>
          <a:xfrm>
            <a:off x="746187" y="1507514"/>
            <a:ext cx="2476762" cy="91743"/>
            <a:chOff x="1464850" y="436376"/>
            <a:chExt cx="6001362" cy="222300"/>
          </a:xfrm>
        </p:grpSpPr>
        <p:sp>
          <p:nvSpPr>
            <p:cNvPr id="9564" name="Google Shape;9564;p99"/>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99"/>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9"/>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99"/>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99"/>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69" name="Google Shape;9569;p99"/>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9570" name="Google Shape;9570;p99"/>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9571" name="Google Shape;9571;p99"/>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9572" name="Google Shape;9572;p99"/>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grpSp>
        <p:nvGrpSpPr>
          <p:cNvPr id="9573" name="Google Shape;9573;p99"/>
          <p:cNvGrpSpPr/>
          <p:nvPr/>
        </p:nvGrpSpPr>
        <p:grpSpPr>
          <a:xfrm>
            <a:off x="732455" y="2742980"/>
            <a:ext cx="1452710" cy="651923"/>
            <a:chOff x="803162" y="2667727"/>
            <a:chExt cx="1411906" cy="633611"/>
          </a:xfrm>
        </p:grpSpPr>
        <p:cxnSp>
          <p:nvCxnSpPr>
            <p:cNvPr id="9574" name="Google Shape;9574;p99"/>
            <p:cNvCxnSpPr>
              <a:stCxn id="9575" idx="2"/>
              <a:endCxn id="9576" idx="0"/>
            </p:cNvCxnSpPr>
            <p:nvPr/>
          </p:nvCxnSpPr>
          <p:spPr>
            <a:xfrm rot="-5400000" flipH="1">
              <a:off x="1629114" y="2672827"/>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9577" name="Google Shape;9577;p99"/>
            <p:cNvCxnSpPr>
              <a:stCxn id="9578" idx="0"/>
              <a:endCxn id="9575" idx="2"/>
            </p:cNvCxnSpPr>
            <p:nvPr/>
          </p:nvCxnSpPr>
          <p:spPr>
            <a:xfrm rot="-5400000">
              <a:off x="1259830" y="2672682"/>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9579" name="Google Shape;9579;p99"/>
            <p:cNvCxnSpPr>
              <a:stCxn id="9578" idx="2"/>
              <a:endCxn id="9580" idx="0"/>
            </p:cNvCxnSpPr>
            <p:nvPr/>
          </p:nvCxnSpPr>
          <p:spPr>
            <a:xfrm rot="-5400000" flipH="1">
              <a:off x="1163380"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9581" name="Google Shape;9581;p99"/>
            <p:cNvCxnSpPr>
              <a:stCxn id="9582" idx="0"/>
              <a:endCxn id="9578" idx="2"/>
            </p:cNvCxnSpPr>
            <p:nvPr/>
          </p:nvCxnSpPr>
          <p:spPr>
            <a:xfrm rot="-5400000">
              <a:off x="987062"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9583" name="Google Shape;9583;p99"/>
            <p:cNvCxnSpPr>
              <a:stCxn id="9576" idx="2"/>
              <a:endCxn id="9584" idx="0"/>
            </p:cNvCxnSpPr>
            <p:nvPr/>
          </p:nvCxnSpPr>
          <p:spPr>
            <a:xfrm rot="-5400000" flipH="1">
              <a:off x="1901948"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9585" name="Google Shape;9585;p99"/>
            <p:cNvCxnSpPr>
              <a:stCxn id="9586" idx="0"/>
              <a:endCxn id="9576" idx="2"/>
            </p:cNvCxnSpPr>
            <p:nvPr/>
          </p:nvCxnSpPr>
          <p:spPr>
            <a:xfrm rot="-5400000">
              <a:off x="1725631"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sp>
          <p:nvSpPr>
            <p:cNvPr id="9582" name="Google Shape;9582;p99"/>
            <p:cNvSpPr/>
            <p:nvPr/>
          </p:nvSpPr>
          <p:spPr>
            <a:xfrm>
              <a:off x="803162"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9580" name="Google Shape;9580;p99"/>
            <p:cNvSpPr/>
            <p:nvPr/>
          </p:nvSpPr>
          <p:spPr>
            <a:xfrm>
              <a:off x="1155799"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9586" name="Google Shape;9586;p99"/>
            <p:cNvSpPr/>
            <p:nvPr/>
          </p:nvSpPr>
          <p:spPr>
            <a:xfrm>
              <a:off x="1541731"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9584" name="Google Shape;9584;p99"/>
            <p:cNvSpPr/>
            <p:nvPr/>
          </p:nvSpPr>
          <p:spPr>
            <a:xfrm>
              <a:off x="1894368"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9576" name="Google Shape;9576;p99"/>
            <p:cNvSpPr/>
            <p:nvPr/>
          </p:nvSpPr>
          <p:spPr>
            <a:xfrm>
              <a:off x="1718048"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9578" name="Google Shape;9578;p99"/>
            <p:cNvSpPr/>
            <p:nvPr/>
          </p:nvSpPr>
          <p:spPr>
            <a:xfrm>
              <a:off x="979480"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9575" name="Google Shape;9575;p99"/>
            <p:cNvSpPr/>
            <p:nvPr/>
          </p:nvSpPr>
          <p:spPr>
            <a:xfrm>
              <a:off x="1348764" y="2667727"/>
              <a:ext cx="320700" cy="125100"/>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9587" name="Google Shape;9587;p99"/>
          <p:cNvGrpSpPr/>
          <p:nvPr/>
        </p:nvGrpSpPr>
        <p:grpSpPr>
          <a:xfrm>
            <a:off x="732456" y="1178518"/>
            <a:ext cx="2518541" cy="209309"/>
            <a:chOff x="803163" y="1111966"/>
            <a:chExt cx="2447800" cy="203430"/>
          </a:xfrm>
        </p:grpSpPr>
        <p:grpSp>
          <p:nvGrpSpPr>
            <p:cNvPr id="9588" name="Google Shape;9588;p99"/>
            <p:cNvGrpSpPr/>
            <p:nvPr/>
          </p:nvGrpSpPr>
          <p:grpSpPr>
            <a:xfrm>
              <a:off x="1958180" y="1111966"/>
              <a:ext cx="588019" cy="121396"/>
              <a:chOff x="4808316" y="2800065"/>
              <a:chExt cx="1999386" cy="412910"/>
            </a:xfrm>
          </p:grpSpPr>
          <p:sp>
            <p:nvSpPr>
              <p:cNvPr id="9589" name="Google Shape;9589;p99"/>
              <p:cNvSpPr/>
              <p:nvPr/>
            </p:nvSpPr>
            <p:spPr>
              <a:xfrm>
                <a:off x="4849302" y="3079475"/>
                <a:ext cx="1958400" cy="1335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0" name="Google Shape;9590;p99"/>
              <p:cNvGrpSpPr/>
              <p:nvPr/>
            </p:nvGrpSpPr>
            <p:grpSpPr>
              <a:xfrm>
                <a:off x="4808316" y="2800065"/>
                <a:ext cx="92400" cy="411825"/>
                <a:chOff x="845575" y="2563700"/>
                <a:chExt cx="92400" cy="411825"/>
              </a:xfrm>
            </p:grpSpPr>
            <p:cxnSp>
              <p:nvCxnSpPr>
                <p:cNvPr id="9591" name="Google Shape;9591;p9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9592" name="Google Shape;9592;p9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9593" name="Google Shape;9593;p99"/>
            <p:cNvCxnSpPr/>
            <p:nvPr/>
          </p:nvCxnSpPr>
          <p:spPr>
            <a:xfrm>
              <a:off x="3237251" y="1127387"/>
              <a:ext cx="0" cy="105600"/>
            </a:xfrm>
            <a:prstGeom prst="straightConnector1">
              <a:avLst/>
            </a:prstGeom>
            <a:noFill/>
            <a:ln w="9525" cap="flat" cmpd="sng">
              <a:solidFill>
                <a:srgbClr val="667E92"/>
              </a:solidFill>
              <a:prstDash val="solid"/>
              <a:round/>
              <a:headEnd type="none" w="sm" len="sm"/>
              <a:tailEnd type="none" w="sm" len="sm"/>
            </a:ln>
          </p:spPr>
        </p:cxnSp>
        <p:sp>
          <p:nvSpPr>
            <p:cNvPr id="9594" name="Google Shape;9594;p99"/>
            <p:cNvSpPr/>
            <p:nvPr/>
          </p:nvSpPr>
          <p:spPr>
            <a:xfrm>
              <a:off x="3223663" y="1111974"/>
              <a:ext cx="27300" cy="27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5" name="Google Shape;9595;p99"/>
            <p:cNvGrpSpPr/>
            <p:nvPr/>
          </p:nvGrpSpPr>
          <p:grpSpPr>
            <a:xfrm>
              <a:off x="803163" y="1111974"/>
              <a:ext cx="591158" cy="121545"/>
              <a:chOff x="803163" y="1111974"/>
              <a:chExt cx="591158" cy="121545"/>
            </a:xfrm>
          </p:grpSpPr>
          <p:grpSp>
            <p:nvGrpSpPr>
              <p:cNvPr id="9596" name="Google Shape;9596;p99"/>
              <p:cNvGrpSpPr/>
              <p:nvPr/>
            </p:nvGrpSpPr>
            <p:grpSpPr>
              <a:xfrm>
                <a:off x="803163" y="1111974"/>
                <a:ext cx="27175" cy="121077"/>
                <a:chOff x="845575" y="2563700"/>
                <a:chExt cx="92400" cy="411825"/>
              </a:xfrm>
            </p:grpSpPr>
            <p:cxnSp>
              <p:nvCxnSpPr>
                <p:cNvPr id="9597" name="Google Shape;9597;p9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9598" name="Google Shape;9598;p9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9" name="Google Shape;9599;p99"/>
              <p:cNvSpPr/>
              <p:nvPr/>
            </p:nvSpPr>
            <p:spPr>
              <a:xfrm>
                <a:off x="818321" y="1194219"/>
                <a:ext cx="576000" cy="393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0" name="Google Shape;9600;p99"/>
            <p:cNvGrpSpPr/>
            <p:nvPr/>
          </p:nvGrpSpPr>
          <p:grpSpPr>
            <a:xfrm>
              <a:off x="1381910" y="1194219"/>
              <a:ext cx="588341" cy="121177"/>
              <a:chOff x="1381910" y="1194219"/>
              <a:chExt cx="588341" cy="121177"/>
            </a:xfrm>
          </p:grpSpPr>
          <p:grpSp>
            <p:nvGrpSpPr>
              <p:cNvPr id="9601" name="Google Shape;9601;p99"/>
              <p:cNvGrpSpPr/>
              <p:nvPr/>
            </p:nvGrpSpPr>
            <p:grpSpPr>
              <a:xfrm rot="10800000">
                <a:off x="1381910" y="1194319"/>
                <a:ext cx="27175" cy="121077"/>
                <a:chOff x="2070100" y="2563700"/>
                <a:chExt cx="92400" cy="411825"/>
              </a:xfrm>
            </p:grpSpPr>
            <p:cxnSp>
              <p:nvCxnSpPr>
                <p:cNvPr id="9602" name="Google Shape;9602;p9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9603" name="Google Shape;9603;p9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4" name="Google Shape;9604;p99"/>
              <p:cNvSpPr/>
              <p:nvPr/>
            </p:nvSpPr>
            <p:spPr>
              <a:xfrm>
                <a:off x="1394250" y="1194219"/>
                <a:ext cx="5760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5" name="Google Shape;9605;p99"/>
            <p:cNvGrpSpPr/>
            <p:nvPr/>
          </p:nvGrpSpPr>
          <p:grpSpPr>
            <a:xfrm>
              <a:off x="2532079" y="1194219"/>
              <a:ext cx="704927" cy="121177"/>
              <a:chOff x="2532079" y="1194219"/>
              <a:chExt cx="704927" cy="121177"/>
            </a:xfrm>
          </p:grpSpPr>
          <p:grpSp>
            <p:nvGrpSpPr>
              <p:cNvPr id="9606" name="Google Shape;9606;p99"/>
              <p:cNvGrpSpPr/>
              <p:nvPr/>
            </p:nvGrpSpPr>
            <p:grpSpPr>
              <a:xfrm rot="10800000">
                <a:off x="2532079" y="1194319"/>
                <a:ext cx="27175" cy="121077"/>
                <a:chOff x="2070100" y="2563700"/>
                <a:chExt cx="92400" cy="411825"/>
              </a:xfrm>
            </p:grpSpPr>
            <p:cxnSp>
              <p:nvCxnSpPr>
                <p:cNvPr id="9607" name="Google Shape;9607;p9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9608" name="Google Shape;9608;p9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9" name="Google Shape;9609;p99"/>
              <p:cNvSpPr/>
              <p:nvPr/>
            </p:nvSpPr>
            <p:spPr>
              <a:xfrm>
                <a:off x="2546107" y="1194219"/>
                <a:ext cx="6909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10" name="Google Shape;9610;p99"/>
          <p:cNvGrpSpPr/>
          <p:nvPr/>
        </p:nvGrpSpPr>
        <p:grpSpPr>
          <a:xfrm>
            <a:off x="3525467" y="3875150"/>
            <a:ext cx="1567778" cy="491677"/>
            <a:chOff x="5194708" y="3484366"/>
            <a:chExt cx="3148148" cy="987304"/>
          </a:xfrm>
        </p:grpSpPr>
        <p:grpSp>
          <p:nvGrpSpPr>
            <p:cNvPr id="9611" name="Google Shape;9611;p99"/>
            <p:cNvGrpSpPr/>
            <p:nvPr/>
          </p:nvGrpSpPr>
          <p:grpSpPr>
            <a:xfrm>
              <a:off x="7531521" y="3484366"/>
              <a:ext cx="811335" cy="987304"/>
              <a:chOff x="3379425" y="1617275"/>
              <a:chExt cx="1090650" cy="1327200"/>
            </a:xfrm>
          </p:grpSpPr>
          <p:sp>
            <p:nvSpPr>
              <p:cNvPr id="9612" name="Google Shape;9612;p9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9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9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5" name="Google Shape;9615;p99"/>
            <p:cNvGrpSpPr/>
            <p:nvPr/>
          </p:nvGrpSpPr>
          <p:grpSpPr>
            <a:xfrm>
              <a:off x="6752546" y="3484366"/>
              <a:ext cx="811428" cy="987304"/>
              <a:chOff x="2332275" y="1617275"/>
              <a:chExt cx="1090775" cy="1327200"/>
            </a:xfrm>
          </p:grpSpPr>
          <p:sp>
            <p:nvSpPr>
              <p:cNvPr id="9616" name="Google Shape;9616;p9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9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9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9" name="Google Shape;9619;p99"/>
            <p:cNvGrpSpPr/>
            <p:nvPr/>
          </p:nvGrpSpPr>
          <p:grpSpPr>
            <a:xfrm>
              <a:off x="5973664" y="3484366"/>
              <a:ext cx="811335" cy="987304"/>
              <a:chOff x="1285250" y="1617275"/>
              <a:chExt cx="1090650" cy="1327200"/>
            </a:xfrm>
          </p:grpSpPr>
          <p:sp>
            <p:nvSpPr>
              <p:cNvPr id="9620" name="Google Shape;9620;p9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9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9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3" name="Google Shape;9623;p99"/>
            <p:cNvGrpSpPr/>
            <p:nvPr/>
          </p:nvGrpSpPr>
          <p:grpSpPr>
            <a:xfrm>
              <a:off x="5194708" y="3484366"/>
              <a:ext cx="811409" cy="987304"/>
              <a:chOff x="238125" y="1617275"/>
              <a:chExt cx="1090750" cy="1327200"/>
            </a:xfrm>
          </p:grpSpPr>
          <p:sp>
            <p:nvSpPr>
              <p:cNvPr id="9624" name="Google Shape;9624;p9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9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9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27" name="Google Shape;9627;p99"/>
          <p:cNvGrpSpPr/>
          <p:nvPr/>
        </p:nvGrpSpPr>
        <p:grpSpPr>
          <a:xfrm>
            <a:off x="3486076" y="3355561"/>
            <a:ext cx="1616964" cy="346256"/>
            <a:chOff x="1808063" y="4294338"/>
            <a:chExt cx="3370782" cy="721817"/>
          </a:xfrm>
        </p:grpSpPr>
        <p:sp>
          <p:nvSpPr>
            <p:cNvPr id="9628" name="Google Shape;9628;p9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9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9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9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9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9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9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9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9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9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99"/>
          <p:cNvGrpSpPr/>
          <p:nvPr/>
        </p:nvGrpSpPr>
        <p:grpSpPr>
          <a:xfrm>
            <a:off x="764288" y="3641590"/>
            <a:ext cx="1295882" cy="646587"/>
            <a:chOff x="834100" y="3642869"/>
            <a:chExt cx="1259483" cy="628426"/>
          </a:xfrm>
        </p:grpSpPr>
        <p:sp>
          <p:nvSpPr>
            <p:cNvPr id="9639" name="Google Shape;9639;p99"/>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99"/>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99"/>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99"/>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99"/>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99"/>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99"/>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99"/>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99"/>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99"/>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99"/>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99"/>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99"/>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99"/>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99"/>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99"/>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99"/>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99"/>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99"/>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99"/>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99"/>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99"/>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99"/>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99"/>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99"/>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4" name="Google Shape;9664;p99"/>
            <p:cNvGrpSpPr/>
            <p:nvPr/>
          </p:nvGrpSpPr>
          <p:grpSpPr>
            <a:xfrm>
              <a:off x="1360364" y="3847835"/>
              <a:ext cx="208119" cy="224359"/>
              <a:chOff x="1360769" y="3847100"/>
              <a:chExt cx="208119" cy="224359"/>
            </a:xfrm>
          </p:grpSpPr>
          <p:sp>
            <p:nvSpPr>
              <p:cNvPr id="9665" name="Google Shape;9665;p99"/>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99"/>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99"/>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99"/>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99"/>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99"/>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99"/>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99"/>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99"/>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99"/>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99"/>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99"/>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99"/>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99"/>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99"/>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99"/>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99"/>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99"/>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99"/>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99"/>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5" name="Google Shape;9685;p99"/>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99"/>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99"/>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99"/>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99"/>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99"/>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99"/>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99"/>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99"/>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99"/>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99"/>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99"/>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99"/>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99"/>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9" name="Google Shape;9699;p99"/>
          <p:cNvGrpSpPr/>
          <p:nvPr/>
        </p:nvGrpSpPr>
        <p:grpSpPr>
          <a:xfrm rot="5400000">
            <a:off x="5977401" y="3438087"/>
            <a:ext cx="164064" cy="1414916"/>
            <a:chOff x="4428249" y="1369375"/>
            <a:chExt cx="36905" cy="429569"/>
          </a:xfrm>
        </p:grpSpPr>
        <p:sp>
          <p:nvSpPr>
            <p:cNvPr id="9700" name="Google Shape;9700;p99"/>
            <p:cNvSpPr/>
            <p:nvPr/>
          </p:nvSpPr>
          <p:spPr>
            <a:xfrm>
              <a:off x="4428249" y="1369375"/>
              <a:ext cx="2375" cy="429104"/>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99"/>
            <p:cNvSpPr/>
            <p:nvPr/>
          </p:nvSpPr>
          <p:spPr>
            <a:xfrm>
              <a:off x="4428354"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99"/>
            <p:cNvSpPr/>
            <p:nvPr/>
          </p:nvSpPr>
          <p:spPr>
            <a:xfrm>
              <a:off x="4428704"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99"/>
            <p:cNvSpPr/>
            <p:nvPr/>
          </p:nvSpPr>
          <p:spPr>
            <a:xfrm>
              <a:off x="4428704"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99"/>
            <p:cNvSpPr/>
            <p:nvPr/>
          </p:nvSpPr>
          <p:spPr>
            <a:xfrm>
              <a:off x="4428704"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99"/>
            <p:cNvSpPr/>
            <p:nvPr/>
          </p:nvSpPr>
          <p:spPr>
            <a:xfrm>
              <a:off x="4428354"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99"/>
            <p:cNvSpPr/>
            <p:nvPr/>
          </p:nvSpPr>
          <p:spPr>
            <a:xfrm>
              <a:off x="4428704"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99"/>
            <p:cNvSpPr/>
            <p:nvPr/>
          </p:nvSpPr>
          <p:spPr>
            <a:xfrm>
              <a:off x="4428704"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99"/>
            <p:cNvSpPr/>
            <p:nvPr/>
          </p:nvSpPr>
          <p:spPr>
            <a:xfrm>
              <a:off x="4428354"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99"/>
            <p:cNvSpPr/>
            <p:nvPr/>
          </p:nvSpPr>
          <p:spPr>
            <a:xfrm>
              <a:off x="4428354"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99"/>
            <p:cNvSpPr/>
            <p:nvPr/>
          </p:nvSpPr>
          <p:spPr>
            <a:xfrm>
              <a:off x="4428704"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99"/>
            <p:cNvSpPr/>
            <p:nvPr/>
          </p:nvSpPr>
          <p:spPr>
            <a:xfrm>
              <a:off x="4428704"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99"/>
            <p:cNvSpPr/>
            <p:nvPr/>
          </p:nvSpPr>
          <p:spPr>
            <a:xfrm>
              <a:off x="4428354"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99"/>
            <p:cNvSpPr/>
            <p:nvPr/>
          </p:nvSpPr>
          <p:spPr>
            <a:xfrm>
              <a:off x="4428704"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99"/>
            <p:cNvSpPr/>
            <p:nvPr/>
          </p:nvSpPr>
          <p:spPr>
            <a:xfrm>
              <a:off x="4428704"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99"/>
            <p:cNvSpPr/>
            <p:nvPr/>
          </p:nvSpPr>
          <p:spPr>
            <a:xfrm>
              <a:off x="4428704"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99"/>
            <p:cNvSpPr/>
            <p:nvPr/>
          </p:nvSpPr>
          <p:spPr>
            <a:xfrm>
              <a:off x="4428354"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99"/>
            <p:cNvSpPr/>
            <p:nvPr/>
          </p:nvSpPr>
          <p:spPr>
            <a:xfrm>
              <a:off x="4428704"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99"/>
            <p:cNvSpPr/>
            <p:nvPr/>
          </p:nvSpPr>
          <p:spPr>
            <a:xfrm>
              <a:off x="4428704"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99"/>
            <p:cNvSpPr/>
            <p:nvPr/>
          </p:nvSpPr>
          <p:spPr>
            <a:xfrm>
              <a:off x="4428704"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99"/>
            <p:cNvSpPr/>
            <p:nvPr/>
          </p:nvSpPr>
          <p:spPr>
            <a:xfrm>
              <a:off x="4428354"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99"/>
            <p:cNvSpPr/>
            <p:nvPr/>
          </p:nvSpPr>
          <p:spPr>
            <a:xfrm>
              <a:off x="4428704"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99"/>
            <p:cNvSpPr/>
            <p:nvPr/>
          </p:nvSpPr>
          <p:spPr>
            <a:xfrm>
              <a:off x="4428704"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99"/>
            <p:cNvSpPr/>
            <p:nvPr/>
          </p:nvSpPr>
          <p:spPr>
            <a:xfrm>
              <a:off x="4428704"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99"/>
            <p:cNvSpPr/>
            <p:nvPr/>
          </p:nvSpPr>
          <p:spPr>
            <a:xfrm>
              <a:off x="4428354"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99"/>
            <p:cNvSpPr/>
            <p:nvPr/>
          </p:nvSpPr>
          <p:spPr>
            <a:xfrm>
              <a:off x="4428704"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99"/>
            <p:cNvSpPr/>
            <p:nvPr/>
          </p:nvSpPr>
          <p:spPr>
            <a:xfrm>
              <a:off x="4428704"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99"/>
            <p:cNvSpPr/>
            <p:nvPr/>
          </p:nvSpPr>
          <p:spPr>
            <a:xfrm>
              <a:off x="4428704"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99"/>
            <p:cNvSpPr/>
            <p:nvPr/>
          </p:nvSpPr>
          <p:spPr>
            <a:xfrm>
              <a:off x="4428354"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99"/>
            <p:cNvSpPr/>
            <p:nvPr/>
          </p:nvSpPr>
          <p:spPr>
            <a:xfrm>
              <a:off x="4428704"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99"/>
            <p:cNvSpPr/>
            <p:nvPr/>
          </p:nvSpPr>
          <p:spPr>
            <a:xfrm>
              <a:off x="4428704"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99"/>
            <p:cNvSpPr/>
            <p:nvPr/>
          </p:nvSpPr>
          <p:spPr>
            <a:xfrm>
              <a:off x="4428542" y="1796744"/>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2" name="Google Shape;9732;p99"/>
          <p:cNvGrpSpPr/>
          <p:nvPr/>
        </p:nvGrpSpPr>
        <p:grpSpPr>
          <a:xfrm rot="10800000" flipH="1">
            <a:off x="5349830" y="3026630"/>
            <a:ext cx="1419207" cy="24808"/>
            <a:chOff x="219558" y="4738465"/>
            <a:chExt cx="5852400" cy="102300"/>
          </a:xfrm>
        </p:grpSpPr>
        <p:cxnSp>
          <p:nvCxnSpPr>
            <p:cNvPr id="9733" name="Google Shape;9733;p99"/>
            <p:cNvCxnSpPr/>
            <p:nvPr/>
          </p:nvCxnSpPr>
          <p:spPr>
            <a:xfrm>
              <a:off x="219558" y="4789684"/>
              <a:ext cx="5852400" cy="0"/>
            </a:xfrm>
            <a:prstGeom prst="straightConnector1">
              <a:avLst/>
            </a:prstGeom>
            <a:noFill/>
            <a:ln w="9525" cap="flat" cmpd="sng">
              <a:solidFill>
                <a:srgbClr val="5F7D95"/>
              </a:solidFill>
              <a:prstDash val="solid"/>
              <a:round/>
              <a:headEnd type="oval" w="med" len="med"/>
              <a:tailEnd type="oval" w="med" len="med"/>
            </a:ln>
          </p:spPr>
        </p:cxnSp>
        <p:sp>
          <p:nvSpPr>
            <p:cNvPr id="9734" name="Google Shape;9734;p99"/>
            <p:cNvSpPr/>
            <p:nvPr/>
          </p:nvSpPr>
          <p:spPr>
            <a:xfrm>
              <a:off x="1200298"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99"/>
            <p:cNvSpPr/>
            <p:nvPr/>
          </p:nvSpPr>
          <p:spPr>
            <a:xfrm>
              <a:off x="2175146"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99"/>
            <p:cNvSpPr/>
            <p:nvPr/>
          </p:nvSpPr>
          <p:spPr>
            <a:xfrm>
              <a:off x="3040751"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99"/>
            <p:cNvSpPr/>
            <p:nvPr/>
          </p:nvSpPr>
          <p:spPr>
            <a:xfrm>
              <a:off x="402815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99"/>
            <p:cNvSpPr/>
            <p:nvPr/>
          </p:nvSpPr>
          <p:spPr>
            <a:xfrm>
              <a:off x="504082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9" name="Google Shape;9739;p99"/>
          <p:cNvGrpSpPr/>
          <p:nvPr/>
        </p:nvGrpSpPr>
        <p:grpSpPr>
          <a:xfrm>
            <a:off x="5361148" y="3399694"/>
            <a:ext cx="1396570" cy="385016"/>
            <a:chOff x="5286284" y="2966544"/>
            <a:chExt cx="1396570" cy="385016"/>
          </a:xfrm>
        </p:grpSpPr>
        <p:cxnSp>
          <p:nvCxnSpPr>
            <p:cNvPr id="9740" name="Google Shape;9740;p99"/>
            <p:cNvCxnSpPr/>
            <p:nvPr/>
          </p:nvCxnSpPr>
          <p:spPr>
            <a:xfrm>
              <a:off x="5752056" y="3094781"/>
              <a:ext cx="470100" cy="0"/>
            </a:xfrm>
            <a:prstGeom prst="straightConnector1">
              <a:avLst/>
            </a:prstGeom>
            <a:noFill/>
            <a:ln w="9525" cap="flat" cmpd="sng">
              <a:solidFill>
                <a:srgbClr val="435D74"/>
              </a:solidFill>
              <a:prstDash val="solid"/>
              <a:round/>
              <a:headEnd type="oval" w="med" len="med"/>
              <a:tailEnd type="oval" w="med" len="med"/>
            </a:ln>
          </p:spPr>
        </p:cxnSp>
        <p:cxnSp>
          <p:nvCxnSpPr>
            <p:cNvPr id="9741" name="Google Shape;9741;p99"/>
            <p:cNvCxnSpPr/>
            <p:nvPr/>
          </p:nvCxnSpPr>
          <p:spPr>
            <a:xfrm>
              <a:off x="5980194" y="3351560"/>
              <a:ext cx="594300" cy="0"/>
            </a:xfrm>
            <a:prstGeom prst="straightConnector1">
              <a:avLst/>
            </a:prstGeom>
            <a:noFill/>
            <a:ln w="9525" cap="flat" cmpd="sng">
              <a:solidFill>
                <a:srgbClr val="435D74"/>
              </a:solidFill>
              <a:prstDash val="solid"/>
              <a:round/>
              <a:headEnd type="oval" w="med" len="med"/>
              <a:tailEnd type="oval" w="med" len="med"/>
            </a:ln>
          </p:spPr>
        </p:cxnSp>
        <p:grpSp>
          <p:nvGrpSpPr>
            <p:cNvPr id="9742" name="Google Shape;9742;p99"/>
            <p:cNvGrpSpPr/>
            <p:nvPr/>
          </p:nvGrpSpPr>
          <p:grpSpPr>
            <a:xfrm>
              <a:off x="5287688" y="3173364"/>
              <a:ext cx="1395166" cy="74100"/>
              <a:chOff x="5287688" y="3173364"/>
              <a:chExt cx="1395166" cy="74100"/>
            </a:xfrm>
          </p:grpSpPr>
          <p:cxnSp>
            <p:nvCxnSpPr>
              <p:cNvPr id="9743" name="Google Shape;9743;p99"/>
              <p:cNvCxnSpPr/>
              <p:nvPr/>
            </p:nvCxnSpPr>
            <p:spPr>
              <a:xfrm>
                <a:off x="6682853" y="3173540"/>
                <a:ext cx="0" cy="73800"/>
              </a:xfrm>
              <a:prstGeom prst="straightConnector1">
                <a:avLst/>
              </a:prstGeom>
              <a:noFill/>
              <a:ln w="9525" cap="flat" cmpd="sng">
                <a:solidFill>
                  <a:srgbClr val="5F7D95"/>
                </a:solidFill>
                <a:prstDash val="solid"/>
                <a:round/>
                <a:headEnd type="none" w="med" len="med"/>
                <a:tailEnd type="none" w="med" len="med"/>
              </a:ln>
            </p:spPr>
          </p:cxnSp>
          <p:cxnSp>
            <p:nvCxnSpPr>
              <p:cNvPr id="9744" name="Google Shape;9744;p99"/>
              <p:cNvCxnSpPr/>
              <p:nvPr/>
            </p:nvCxnSpPr>
            <p:spPr>
              <a:xfrm>
                <a:off x="5287688" y="3210371"/>
                <a:ext cx="1394700" cy="0"/>
              </a:xfrm>
              <a:prstGeom prst="straightConnector1">
                <a:avLst/>
              </a:prstGeom>
              <a:noFill/>
              <a:ln w="9525" cap="flat" cmpd="sng">
                <a:solidFill>
                  <a:srgbClr val="5F7D95"/>
                </a:solidFill>
                <a:prstDash val="solid"/>
                <a:round/>
                <a:headEnd type="none" w="med" len="med"/>
                <a:tailEnd type="none" w="med" len="med"/>
              </a:ln>
            </p:spPr>
          </p:cxnSp>
          <p:cxnSp>
            <p:nvCxnSpPr>
              <p:cNvPr id="9745" name="Google Shape;9745;p99"/>
              <p:cNvCxnSpPr/>
              <p:nvPr/>
            </p:nvCxnSpPr>
            <p:spPr>
              <a:xfrm>
                <a:off x="5518476"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9746" name="Google Shape;9746;p99"/>
              <p:cNvCxnSpPr/>
              <p:nvPr/>
            </p:nvCxnSpPr>
            <p:spPr>
              <a:xfrm>
                <a:off x="5287935"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9747" name="Google Shape;9747;p99"/>
              <p:cNvCxnSpPr/>
              <p:nvPr/>
            </p:nvCxnSpPr>
            <p:spPr>
              <a:xfrm>
                <a:off x="5751239"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9748" name="Google Shape;9748;p99"/>
              <p:cNvCxnSpPr/>
              <p:nvPr/>
            </p:nvCxnSpPr>
            <p:spPr>
              <a:xfrm>
                <a:off x="5982252"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9749" name="Google Shape;9749;p99"/>
              <p:cNvCxnSpPr/>
              <p:nvPr/>
            </p:nvCxnSpPr>
            <p:spPr>
              <a:xfrm>
                <a:off x="6216184"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9750" name="Google Shape;9750;p99"/>
              <p:cNvCxnSpPr/>
              <p:nvPr/>
            </p:nvCxnSpPr>
            <p:spPr>
              <a:xfrm>
                <a:off x="6449534" y="3173364"/>
                <a:ext cx="0" cy="74100"/>
              </a:xfrm>
              <a:prstGeom prst="straightConnector1">
                <a:avLst/>
              </a:prstGeom>
              <a:noFill/>
              <a:ln w="9525" cap="flat" cmpd="sng">
                <a:solidFill>
                  <a:srgbClr val="5F7D95"/>
                </a:solidFill>
                <a:prstDash val="solid"/>
                <a:round/>
                <a:headEnd type="none" w="med" len="med"/>
                <a:tailEnd type="none" w="med" len="med"/>
              </a:ln>
            </p:spPr>
          </p:cxnSp>
        </p:grpSp>
        <p:cxnSp>
          <p:nvCxnSpPr>
            <p:cNvPr id="9751" name="Google Shape;9751;p99"/>
            <p:cNvCxnSpPr/>
            <p:nvPr/>
          </p:nvCxnSpPr>
          <p:spPr>
            <a:xfrm>
              <a:off x="5286284" y="2966544"/>
              <a:ext cx="468600" cy="0"/>
            </a:xfrm>
            <a:prstGeom prst="straightConnector1">
              <a:avLst/>
            </a:prstGeom>
            <a:noFill/>
            <a:ln w="9525" cap="flat" cmpd="sng">
              <a:solidFill>
                <a:srgbClr val="435D74"/>
              </a:solidFill>
              <a:prstDash val="solid"/>
              <a:round/>
              <a:headEnd type="oval" w="med" len="med"/>
              <a:tailEnd type="oval" w="med" len="med"/>
            </a:ln>
          </p:spPr>
        </p:cxnSp>
      </p:grpSp>
      <p:grpSp>
        <p:nvGrpSpPr>
          <p:cNvPr id="9752" name="Google Shape;9752;p99"/>
          <p:cNvGrpSpPr/>
          <p:nvPr/>
        </p:nvGrpSpPr>
        <p:grpSpPr>
          <a:xfrm>
            <a:off x="2047214" y="1818470"/>
            <a:ext cx="1182276" cy="662027"/>
            <a:chOff x="2029517" y="1732295"/>
            <a:chExt cx="1149068" cy="643432"/>
          </a:xfrm>
        </p:grpSpPr>
        <p:grpSp>
          <p:nvGrpSpPr>
            <p:cNvPr id="9753" name="Google Shape;9753;p99"/>
            <p:cNvGrpSpPr/>
            <p:nvPr/>
          </p:nvGrpSpPr>
          <p:grpSpPr>
            <a:xfrm>
              <a:off x="2708660" y="1746937"/>
              <a:ext cx="455427" cy="244429"/>
              <a:chOff x="2700693" y="1746937"/>
              <a:chExt cx="455427" cy="244429"/>
            </a:xfrm>
          </p:grpSpPr>
          <p:grpSp>
            <p:nvGrpSpPr>
              <p:cNvPr id="9754" name="Google Shape;9754;p99"/>
              <p:cNvGrpSpPr/>
              <p:nvPr/>
            </p:nvGrpSpPr>
            <p:grpSpPr>
              <a:xfrm>
                <a:off x="2905682" y="1782817"/>
                <a:ext cx="250438" cy="208549"/>
                <a:chOff x="2905682" y="1782817"/>
                <a:chExt cx="250438" cy="208549"/>
              </a:xfrm>
            </p:grpSpPr>
            <p:cxnSp>
              <p:nvCxnSpPr>
                <p:cNvPr id="9755" name="Google Shape;9755;p99"/>
                <p:cNvCxnSpPr/>
                <p:nvPr/>
              </p:nvCxnSpPr>
              <p:spPr>
                <a:xfrm rot="-5400000" flipH="1">
                  <a:off x="2905682" y="1782817"/>
                  <a:ext cx="175200" cy="1752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9756" name="Google Shape;9756;p99"/>
                <p:cNvSpPr/>
                <p:nvPr/>
              </p:nvSpPr>
              <p:spPr>
                <a:xfrm>
                  <a:off x="3078213" y="1919045"/>
                  <a:ext cx="77906" cy="7232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99"/>
              <p:cNvGrpSpPr/>
              <p:nvPr/>
            </p:nvGrpSpPr>
            <p:grpSpPr>
              <a:xfrm>
                <a:off x="2700693" y="1746937"/>
                <a:ext cx="449967" cy="72374"/>
                <a:chOff x="2700693" y="1746937"/>
                <a:chExt cx="449967" cy="72374"/>
              </a:xfrm>
            </p:grpSpPr>
            <p:cxnSp>
              <p:nvCxnSpPr>
                <p:cNvPr id="9758" name="Google Shape;9758;p99"/>
                <p:cNvCxnSpPr/>
                <p:nvPr/>
              </p:nvCxnSpPr>
              <p:spPr>
                <a:xfrm>
                  <a:off x="2700693" y="1782453"/>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9759" name="Google Shape;9759;p99"/>
                <p:cNvSpPr/>
                <p:nvPr/>
              </p:nvSpPr>
              <p:spPr>
                <a:xfrm>
                  <a:off x="3072753" y="1746937"/>
                  <a:ext cx="77906" cy="72374"/>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60" name="Google Shape;9760;p99"/>
            <p:cNvGrpSpPr/>
            <p:nvPr/>
          </p:nvGrpSpPr>
          <p:grpSpPr>
            <a:xfrm>
              <a:off x="2029517" y="1732295"/>
              <a:ext cx="1149068" cy="643432"/>
              <a:chOff x="2029517" y="1732295"/>
              <a:chExt cx="1149068" cy="643432"/>
            </a:xfrm>
          </p:grpSpPr>
          <p:grpSp>
            <p:nvGrpSpPr>
              <p:cNvPr id="9761" name="Google Shape;9761;p99"/>
              <p:cNvGrpSpPr/>
              <p:nvPr/>
            </p:nvGrpSpPr>
            <p:grpSpPr>
              <a:xfrm>
                <a:off x="2703618" y="2103152"/>
                <a:ext cx="474966" cy="260017"/>
                <a:chOff x="2703618" y="2103152"/>
                <a:chExt cx="474966" cy="260017"/>
              </a:xfrm>
            </p:grpSpPr>
            <p:grpSp>
              <p:nvGrpSpPr>
                <p:cNvPr id="9762" name="Google Shape;9762;p99"/>
                <p:cNvGrpSpPr/>
                <p:nvPr/>
              </p:nvGrpSpPr>
              <p:grpSpPr>
                <a:xfrm>
                  <a:off x="2703618" y="2290640"/>
                  <a:ext cx="450291" cy="72529"/>
                  <a:chOff x="2703618" y="2290640"/>
                  <a:chExt cx="450291" cy="72529"/>
                </a:xfrm>
              </p:grpSpPr>
              <p:cxnSp>
                <p:nvCxnSpPr>
                  <p:cNvPr id="9763" name="Google Shape;9763;p99"/>
                  <p:cNvCxnSpPr/>
                  <p:nvPr/>
                </p:nvCxnSpPr>
                <p:spPr>
                  <a:xfrm>
                    <a:off x="2703618" y="2326818"/>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9764" name="Google Shape;9764;p99"/>
                  <p:cNvSpPr/>
                  <p:nvPr/>
                </p:nvSpPr>
                <p:spPr>
                  <a:xfrm>
                    <a:off x="3076003" y="2290640"/>
                    <a:ext cx="77906" cy="72529"/>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5" name="Google Shape;9765;p99"/>
                <p:cNvGrpSpPr/>
                <p:nvPr/>
              </p:nvGrpSpPr>
              <p:grpSpPr>
                <a:xfrm>
                  <a:off x="2908607" y="2103152"/>
                  <a:ext cx="269977" cy="223538"/>
                  <a:chOff x="2908607" y="2103152"/>
                  <a:chExt cx="269977" cy="223538"/>
                </a:xfrm>
              </p:grpSpPr>
              <p:cxnSp>
                <p:nvCxnSpPr>
                  <p:cNvPr id="9766" name="Google Shape;9766;p99"/>
                  <p:cNvCxnSpPr/>
                  <p:nvPr/>
                </p:nvCxnSpPr>
                <p:spPr>
                  <a:xfrm rot="10800000" flipH="1">
                    <a:off x="2908607" y="2140990"/>
                    <a:ext cx="199800" cy="1857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9767" name="Google Shape;9767;p99"/>
                  <p:cNvSpPr/>
                  <p:nvPr/>
                </p:nvSpPr>
                <p:spPr>
                  <a:xfrm>
                    <a:off x="3100678" y="2103152"/>
                    <a:ext cx="77906" cy="7236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68" name="Google Shape;9768;p99"/>
              <p:cNvGrpSpPr/>
              <p:nvPr/>
            </p:nvGrpSpPr>
            <p:grpSpPr>
              <a:xfrm>
                <a:off x="2029517" y="1732295"/>
                <a:ext cx="685827" cy="643432"/>
                <a:chOff x="2029517" y="1732295"/>
                <a:chExt cx="685827" cy="643432"/>
              </a:xfrm>
            </p:grpSpPr>
            <p:sp>
              <p:nvSpPr>
                <p:cNvPr id="9769" name="Google Shape;9769;p99"/>
                <p:cNvSpPr/>
                <p:nvPr/>
              </p:nvSpPr>
              <p:spPr>
                <a:xfrm>
                  <a:off x="2029517" y="1996395"/>
                  <a:ext cx="135152" cy="135374"/>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0" name="Google Shape;9770;p99"/>
                <p:cNvGrpSpPr/>
                <p:nvPr/>
              </p:nvGrpSpPr>
              <p:grpSpPr>
                <a:xfrm>
                  <a:off x="2158948" y="1732295"/>
                  <a:ext cx="556396" cy="333108"/>
                  <a:chOff x="2158948" y="1732295"/>
                  <a:chExt cx="556396" cy="333108"/>
                </a:xfrm>
              </p:grpSpPr>
              <p:cxnSp>
                <p:nvCxnSpPr>
                  <p:cNvPr id="9771" name="Google Shape;9771;p99"/>
                  <p:cNvCxnSpPr/>
                  <p:nvPr/>
                </p:nvCxnSpPr>
                <p:spPr>
                  <a:xfrm rot="10800000" flipH="1">
                    <a:off x="2158948" y="1783103"/>
                    <a:ext cx="459000" cy="2823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9772" name="Google Shape;9772;p99"/>
                  <p:cNvSpPr/>
                  <p:nvPr/>
                </p:nvSpPr>
                <p:spPr>
                  <a:xfrm>
                    <a:off x="2612072" y="1732295"/>
                    <a:ext cx="103272" cy="10009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3" name="Google Shape;9773;p99"/>
                <p:cNvGrpSpPr/>
                <p:nvPr/>
              </p:nvGrpSpPr>
              <p:grpSpPr>
                <a:xfrm>
                  <a:off x="2159908" y="2065057"/>
                  <a:ext cx="550884" cy="310670"/>
                  <a:chOff x="2159908" y="2065057"/>
                  <a:chExt cx="550884" cy="310670"/>
                </a:xfrm>
              </p:grpSpPr>
              <p:cxnSp>
                <p:nvCxnSpPr>
                  <p:cNvPr id="9774" name="Google Shape;9774;p99"/>
                  <p:cNvCxnSpPr/>
                  <p:nvPr/>
                </p:nvCxnSpPr>
                <p:spPr>
                  <a:xfrm>
                    <a:off x="2159908" y="2065057"/>
                    <a:ext cx="454500" cy="2622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9775" name="Google Shape;9775;p99"/>
                  <p:cNvSpPr/>
                  <p:nvPr/>
                </p:nvSpPr>
                <p:spPr>
                  <a:xfrm>
                    <a:off x="2607514" y="2275632"/>
                    <a:ext cx="103279" cy="10009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9776" name="Google Shape;9776;p99"/>
          <p:cNvGrpSpPr/>
          <p:nvPr/>
        </p:nvGrpSpPr>
        <p:grpSpPr>
          <a:xfrm>
            <a:off x="732462" y="1766083"/>
            <a:ext cx="962651" cy="810058"/>
            <a:chOff x="844912" y="1681380"/>
            <a:chExt cx="935611" cy="787305"/>
          </a:xfrm>
        </p:grpSpPr>
        <p:grpSp>
          <p:nvGrpSpPr>
            <p:cNvPr id="9777" name="Google Shape;9777;p99"/>
            <p:cNvGrpSpPr/>
            <p:nvPr/>
          </p:nvGrpSpPr>
          <p:grpSpPr>
            <a:xfrm>
              <a:off x="844912" y="1819635"/>
              <a:ext cx="329836" cy="510016"/>
              <a:chOff x="844912" y="1819635"/>
              <a:chExt cx="329836" cy="510016"/>
            </a:xfrm>
          </p:grpSpPr>
          <p:sp>
            <p:nvSpPr>
              <p:cNvPr id="9778" name="Google Shape;9778;p99"/>
              <p:cNvSpPr/>
              <p:nvPr/>
            </p:nvSpPr>
            <p:spPr>
              <a:xfrm>
                <a:off x="844912" y="2015566"/>
                <a:ext cx="118283"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99"/>
              <p:cNvSpPr/>
              <p:nvPr/>
            </p:nvSpPr>
            <p:spPr>
              <a:xfrm>
                <a:off x="1013654" y="2074499"/>
                <a:ext cx="148151" cy="23832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99"/>
              <p:cNvSpPr/>
              <p:nvPr/>
            </p:nvSpPr>
            <p:spPr>
              <a:xfrm>
                <a:off x="1013654" y="1836607"/>
                <a:ext cx="148151" cy="23832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99"/>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99"/>
              <p:cNvSpPr/>
              <p:nvPr/>
            </p:nvSpPr>
            <p:spPr>
              <a:xfrm>
                <a:off x="1149398" y="2295742"/>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99"/>
              <p:cNvSpPr/>
              <p:nvPr/>
            </p:nvSpPr>
            <p:spPr>
              <a:xfrm>
                <a:off x="1149398" y="1819635"/>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4" name="Google Shape;9784;p99"/>
            <p:cNvGrpSpPr/>
            <p:nvPr/>
          </p:nvGrpSpPr>
          <p:grpSpPr>
            <a:xfrm>
              <a:off x="1284601" y="2158168"/>
              <a:ext cx="495923" cy="310517"/>
              <a:chOff x="1284601" y="2158168"/>
              <a:chExt cx="495923" cy="310517"/>
            </a:xfrm>
          </p:grpSpPr>
          <p:sp>
            <p:nvSpPr>
              <p:cNvPr id="9785" name="Google Shape;9785;p99"/>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86" name="Google Shape;9786;p99"/>
              <p:cNvGrpSpPr/>
              <p:nvPr/>
            </p:nvGrpSpPr>
            <p:grpSpPr>
              <a:xfrm>
                <a:off x="1507666" y="2158168"/>
                <a:ext cx="272858" cy="310517"/>
                <a:chOff x="1507666" y="2158168"/>
                <a:chExt cx="272858" cy="310517"/>
              </a:xfrm>
            </p:grpSpPr>
            <p:grpSp>
              <p:nvGrpSpPr>
                <p:cNvPr id="9787" name="Google Shape;9787;p99"/>
                <p:cNvGrpSpPr/>
                <p:nvPr/>
              </p:nvGrpSpPr>
              <p:grpSpPr>
                <a:xfrm>
                  <a:off x="1507666" y="2176104"/>
                  <a:ext cx="166395" cy="273149"/>
                  <a:chOff x="1507666" y="2176104"/>
                  <a:chExt cx="166395" cy="273149"/>
                </a:xfrm>
              </p:grpSpPr>
              <p:sp>
                <p:nvSpPr>
                  <p:cNvPr id="9788" name="Google Shape;9788;p99"/>
                  <p:cNvSpPr/>
                  <p:nvPr/>
                </p:nvSpPr>
                <p:spPr>
                  <a:xfrm>
                    <a:off x="1512966" y="2312791"/>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99"/>
                  <p:cNvSpPr/>
                  <p:nvPr/>
                </p:nvSpPr>
                <p:spPr>
                  <a:xfrm>
                    <a:off x="1588205" y="2193153"/>
                    <a:ext cx="72901" cy="54035"/>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99"/>
                  <p:cNvSpPr/>
                  <p:nvPr/>
                </p:nvSpPr>
                <p:spPr>
                  <a:xfrm>
                    <a:off x="1588205" y="2378202"/>
                    <a:ext cx="72901" cy="54041"/>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99"/>
                  <p:cNvSpPr/>
                  <p:nvPr/>
                </p:nvSpPr>
                <p:spPr>
                  <a:xfrm>
                    <a:off x="1512966" y="2246980"/>
                    <a:ext cx="75451" cy="65821"/>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99"/>
                  <p:cNvSpPr/>
                  <p:nvPr/>
                </p:nvSpPr>
                <p:spPr>
                  <a:xfrm>
                    <a:off x="1507666" y="2294782"/>
                    <a:ext cx="37926" cy="35823"/>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99"/>
                  <p:cNvSpPr/>
                  <p:nvPr/>
                </p:nvSpPr>
                <p:spPr>
                  <a:xfrm>
                    <a:off x="1648710" y="2415180"/>
                    <a:ext cx="25351" cy="3407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99"/>
                  <p:cNvSpPr/>
                  <p:nvPr/>
                </p:nvSpPr>
                <p:spPr>
                  <a:xfrm>
                    <a:off x="1648710" y="2176104"/>
                    <a:ext cx="25351" cy="34103"/>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5" name="Google Shape;9795;p99"/>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99"/>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97" name="Google Shape;9797;p99"/>
            <p:cNvGrpSpPr/>
            <p:nvPr/>
          </p:nvGrpSpPr>
          <p:grpSpPr>
            <a:xfrm>
              <a:off x="1284601" y="1681380"/>
              <a:ext cx="495923" cy="310517"/>
              <a:chOff x="1284601" y="1681380"/>
              <a:chExt cx="495923" cy="310517"/>
            </a:xfrm>
          </p:grpSpPr>
          <p:sp>
            <p:nvSpPr>
              <p:cNvPr id="9798" name="Google Shape;9798;p99"/>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99" name="Google Shape;9799;p99"/>
              <p:cNvGrpSpPr/>
              <p:nvPr/>
            </p:nvGrpSpPr>
            <p:grpSpPr>
              <a:xfrm>
                <a:off x="1507666" y="1681380"/>
                <a:ext cx="272858" cy="310517"/>
                <a:chOff x="1507666" y="1681380"/>
                <a:chExt cx="272858" cy="310517"/>
              </a:xfrm>
            </p:grpSpPr>
            <p:grpSp>
              <p:nvGrpSpPr>
                <p:cNvPr id="9800" name="Google Shape;9800;p99"/>
                <p:cNvGrpSpPr/>
                <p:nvPr/>
              </p:nvGrpSpPr>
              <p:grpSpPr>
                <a:xfrm>
                  <a:off x="1507666" y="1700120"/>
                  <a:ext cx="166395" cy="272984"/>
                  <a:chOff x="1507666" y="1700120"/>
                  <a:chExt cx="166395" cy="272984"/>
                </a:xfrm>
              </p:grpSpPr>
              <p:sp>
                <p:nvSpPr>
                  <p:cNvPr id="9801" name="Google Shape;9801;p99"/>
                  <p:cNvSpPr/>
                  <p:nvPr/>
                </p:nvSpPr>
                <p:spPr>
                  <a:xfrm>
                    <a:off x="1512966" y="1836607"/>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99"/>
                  <p:cNvSpPr/>
                  <p:nvPr/>
                </p:nvSpPr>
                <p:spPr>
                  <a:xfrm>
                    <a:off x="1588205" y="1716969"/>
                    <a:ext cx="72901" cy="54235"/>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99"/>
                  <p:cNvSpPr/>
                  <p:nvPr/>
                </p:nvSpPr>
                <p:spPr>
                  <a:xfrm>
                    <a:off x="1588205" y="1902024"/>
                    <a:ext cx="72901" cy="54035"/>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99"/>
                  <p:cNvSpPr/>
                  <p:nvPr/>
                </p:nvSpPr>
                <p:spPr>
                  <a:xfrm>
                    <a:off x="1512966" y="1770990"/>
                    <a:ext cx="75451" cy="65632"/>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99"/>
                  <p:cNvSpPr/>
                  <p:nvPr/>
                </p:nvSpPr>
                <p:spPr>
                  <a:xfrm>
                    <a:off x="1507666" y="1818598"/>
                    <a:ext cx="37926" cy="36023"/>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99"/>
                  <p:cNvSpPr/>
                  <p:nvPr/>
                </p:nvSpPr>
                <p:spPr>
                  <a:xfrm>
                    <a:off x="1648710" y="1939072"/>
                    <a:ext cx="25351" cy="34032"/>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99"/>
                  <p:cNvSpPr/>
                  <p:nvPr/>
                </p:nvSpPr>
                <p:spPr>
                  <a:xfrm>
                    <a:off x="1648710" y="1700120"/>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8" name="Google Shape;9808;p99"/>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99"/>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810" name="Google Shape;9810;p99"/>
          <p:cNvGrpSpPr/>
          <p:nvPr/>
        </p:nvGrpSpPr>
        <p:grpSpPr>
          <a:xfrm>
            <a:off x="6841403" y="2533512"/>
            <a:ext cx="1622269" cy="552443"/>
            <a:chOff x="6894650" y="2574740"/>
            <a:chExt cx="1445100" cy="492111"/>
          </a:xfrm>
        </p:grpSpPr>
        <p:sp>
          <p:nvSpPr>
            <p:cNvPr id="9811" name="Google Shape;9811;p99"/>
            <p:cNvSpPr/>
            <p:nvPr/>
          </p:nvSpPr>
          <p:spPr>
            <a:xfrm>
              <a:off x="7151862"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99"/>
            <p:cNvSpPr/>
            <p:nvPr/>
          </p:nvSpPr>
          <p:spPr>
            <a:xfrm>
              <a:off x="7664213"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99"/>
            <p:cNvSpPr/>
            <p:nvPr/>
          </p:nvSpPr>
          <p:spPr>
            <a:xfrm>
              <a:off x="6895687" y="2575804"/>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99"/>
            <p:cNvSpPr/>
            <p:nvPr/>
          </p:nvSpPr>
          <p:spPr>
            <a:xfrm>
              <a:off x="739953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99"/>
            <p:cNvSpPr/>
            <p:nvPr/>
          </p:nvSpPr>
          <p:spPr>
            <a:xfrm>
              <a:off x="791188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16" name="Google Shape;9816;p99"/>
            <p:cNvCxnSpPr/>
            <p:nvPr/>
          </p:nvCxnSpPr>
          <p:spPr>
            <a:xfrm>
              <a:off x="6894650" y="2821921"/>
              <a:ext cx="1445100" cy="0"/>
            </a:xfrm>
            <a:prstGeom prst="straightConnector1">
              <a:avLst/>
            </a:prstGeom>
            <a:noFill/>
            <a:ln w="9525" cap="flat" cmpd="sng">
              <a:solidFill>
                <a:srgbClr val="869FB2"/>
              </a:solidFill>
              <a:prstDash val="solid"/>
              <a:round/>
              <a:headEnd type="none" w="med" len="med"/>
              <a:tailEnd type="none" w="med" len="med"/>
            </a:ln>
          </p:spPr>
        </p:cxnSp>
      </p:grpSp>
      <p:grpSp>
        <p:nvGrpSpPr>
          <p:cNvPr id="9817" name="Google Shape;9817;p99"/>
          <p:cNvGrpSpPr/>
          <p:nvPr/>
        </p:nvGrpSpPr>
        <p:grpSpPr>
          <a:xfrm>
            <a:off x="6860946" y="3907768"/>
            <a:ext cx="1583206" cy="475705"/>
            <a:chOff x="6953919" y="3907920"/>
            <a:chExt cx="1377300" cy="475705"/>
          </a:xfrm>
        </p:grpSpPr>
        <p:cxnSp>
          <p:nvCxnSpPr>
            <p:cNvPr id="9818" name="Google Shape;9818;p99"/>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9819" name="Google Shape;9819;p99"/>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9820" name="Google Shape;9820;p99"/>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9821" name="Google Shape;9821;p99"/>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9822" name="Google Shape;9822;p99"/>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grpSp>
        <p:nvGrpSpPr>
          <p:cNvPr id="9823" name="Google Shape;9823;p99"/>
          <p:cNvGrpSpPr/>
          <p:nvPr/>
        </p:nvGrpSpPr>
        <p:grpSpPr>
          <a:xfrm>
            <a:off x="2364534" y="2668913"/>
            <a:ext cx="836286" cy="824529"/>
            <a:chOff x="2389399" y="2595741"/>
            <a:chExt cx="812796" cy="801369"/>
          </a:xfrm>
        </p:grpSpPr>
        <p:grpSp>
          <p:nvGrpSpPr>
            <p:cNvPr id="9824" name="Google Shape;9824;p99"/>
            <p:cNvGrpSpPr/>
            <p:nvPr/>
          </p:nvGrpSpPr>
          <p:grpSpPr>
            <a:xfrm>
              <a:off x="2492145" y="2881565"/>
              <a:ext cx="607300" cy="229751"/>
              <a:chOff x="2492145" y="2881565"/>
              <a:chExt cx="607300" cy="229751"/>
            </a:xfrm>
          </p:grpSpPr>
          <p:sp>
            <p:nvSpPr>
              <p:cNvPr id="9825" name="Google Shape;9825;p99"/>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99"/>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99"/>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8" name="Google Shape;9828;p99"/>
            <p:cNvGrpSpPr/>
            <p:nvPr/>
          </p:nvGrpSpPr>
          <p:grpSpPr>
            <a:xfrm>
              <a:off x="2389399" y="2595741"/>
              <a:ext cx="812796" cy="296825"/>
              <a:chOff x="2389399" y="2595741"/>
              <a:chExt cx="812796" cy="296825"/>
            </a:xfrm>
          </p:grpSpPr>
          <p:grpSp>
            <p:nvGrpSpPr>
              <p:cNvPr id="9829" name="Google Shape;9829;p99"/>
              <p:cNvGrpSpPr/>
              <p:nvPr/>
            </p:nvGrpSpPr>
            <p:grpSpPr>
              <a:xfrm>
                <a:off x="2389399" y="2595741"/>
                <a:ext cx="363638" cy="296825"/>
                <a:chOff x="2389399" y="2595741"/>
                <a:chExt cx="363638" cy="296825"/>
              </a:xfrm>
            </p:grpSpPr>
            <p:grpSp>
              <p:nvGrpSpPr>
                <p:cNvPr id="9830" name="Google Shape;9830;p99"/>
                <p:cNvGrpSpPr/>
                <p:nvPr/>
              </p:nvGrpSpPr>
              <p:grpSpPr>
                <a:xfrm>
                  <a:off x="2493852" y="2794333"/>
                  <a:ext cx="259185" cy="98232"/>
                  <a:chOff x="2493852" y="2794333"/>
                  <a:chExt cx="259185" cy="98232"/>
                </a:xfrm>
              </p:grpSpPr>
              <p:sp>
                <p:nvSpPr>
                  <p:cNvPr id="9831" name="Google Shape;9831;p99"/>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99"/>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99"/>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4" name="Google Shape;9834;p99"/>
                <p:cNvGrpSpPr/>
                <p:nvPr/>
              </p:nvGrpSpPr>
              <p:grpSpPr>
                <a:xfrm>
                  <a:off x="2389399" y="2595741"/>
                  <a:ext cx="224343" cy="182054"/>
                  <a:chOff x="2389399" y="2595741"/>
                  <a:chExt cx="224343" cy="182054"/>
                </a:xfrm>
              </p:grpSpPr>
              <p:sp>
                <p:nvSpPr>
                  <p:cNvPr id="9835" name="Google Shape;9835;p99"/>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99"/>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7" name="Google Shape;9837;p99"/>
              <p:cNvGrpSpPr/>
              <p:nvPr/>
            </p:nvGrpSpPr>
            <p:grpSpPr>
              <a:xfrm>
                <a:off x="2683630" y="2595741"/>
                <a:ext cx="224334" cy="296825"/>
                <a:chOff x="2683630" y="2595741"/>
                <a:chExt cx="224334" cy="296825"/>
              </a:xfrm>
            </p:grpSpPr>
            <p:grpSp>
              <p:nvGrpSpPr>
                <p:cNvPr id="9838" name="Google Shape;9838;p99"/>
                <p:cNvGrpSpPr/>
                <p:nvPr/>
              </p:nvGrpSpPr>
              <p:grpSpPr>
                <a:xfrm>
                  <a:off x="2788083" y="2794333"/>
                  <a:ext cx="15356" cy="98232"/>
                  <a:chOff x="2788083" y="2794333"/>
                  <a:chExt cx="15356" cy="98232"/>
                </a:xfrm>
              </p:grpSpPr>
              <p:sp>
                <p:nvSpPr>
                  <p:cNvPr id="9839" name="Google Shape;9839;p99"/>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99"/>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99"/>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99"/>
                <p:cNvGrpSpPr/>
                <p:nvPr/>
              </p:nvGrpSpPr>
              <p:grpSpPr>
                <a:xfrm>
                  <a:off x="2683630" y="2595741"/>
                  <a:ext cx="224334" cy="182054"/>
                  <a:chOff x="2683630" y="2595741"/>
                  <a:chExt cx="224334" cy="182054"/>
                </a:xfrm>
              </p:grpSpPr>
              <p:sp>
                <p:nvSpPr>
                  <p:cNvPr id="9843" name="Google Shape;9843;p99"/>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99"/>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45" name="Google Shape;9845;p99"/>
              <p:cNvGrpSpPr/>
              <p:nvPr/>
            </p:nvGrpSpPr>
            <p:grpSpPr>
              <a:xfrm>
                <a:off x="2838475" y="2595741"/>
                <a:ext cx="363719" cy="296825"/>
                <a:chOff x="2838475" y="2595741"/>
                <a:chExt cx="363719" cy="296825"/>
              </a:xfrm>
            </p:grpSpPr>
            <p:grpSp>
              <p:nvGrpSpPr>
                <p:cNvPr id="9846" name="Google Shape;9846;p99"/>
                <p:cNvGrpSpPr/>
                <p:nvPr/>
              </p:nvGrpSpPr>
              <p:grpSpPr>
                <a:xfrm>
                  <a:off x="2838475" y="2794333"/>
                  <a:ext cx="259185" cy="98232"/>
                  <a:chOff x="2838475" y="2794333"/>
                  <a:chExt cx="259185" cy="98232"/>
                </a:xfrm>
              </p:grpSpPr>
              <p:sp>
                <p:nvSpPr>
                  <p:cNvPr id="9847" name="Google Shape;9847;p99"/>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99"/>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99"/>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99"/>
                <p:cNvGrpSpPr/>
                <p:nvPr/>
              </p:nvGrpSpPr>
              <p:grpSpPr>
                <a:xfrm>
                  <a:off x="2977852" y="2595741"/>
                  <a:ext cx="224343" cy="182054"/>
                  <a:chOff x="2977852" y="2595741"/>
                  <a:chExt cx="224343" cy="182054"/>
                </a:xfrm>
              </p:grpSpPr>
              <p:sp>
                <p:nvSpPr>
                  <p:cNvPr id="9851" name="Google Shape;9851;p99"/>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99"/>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853" name="Google Shape;9853;p99"/>
            <p:cNvGrpSpPr/>
            <p:nvPr/>
          </p:nvGrpSpPr>
          <p:grpSpPr>
            <a:xfrm>
              <a:off x="2389399" y="3100241"/>
              <a:ext cx="812796" cy="296869"/>
              <a:chOff x="2389399" y="3100241"/>
              <a:chExt cx="812796" cy="296869"/>
            </a:xfrm>
          </p:grpSpPr>
          <p:grpSp>
            <p:nvGrpSpPr>
              <p:cNvPr id="9854" name="Google Shape;9854;p99"/>
              <p:cNvGrpSpPr/>
              <p:nvPr/>
            </p:nvGrpSpPr>
            <p:grpSpPr>
              <a:xfrm>
                <a:off x="2683630" y="3100241"/>
                <a:ext cx="224334" cy="296869"/>
                <a:chOff x="2683630" y="3100241"/>
                <a:chExt cx="224334" cy="296869"/>
              </a:xfrm>
            </p:grpSpPr>
            <p:grpSp>
              <p:nvGrpSpPr>
                <p:cNvPr id="9855" name="Google Shape;9855;p99"/>
                <p:cNvGrpSpPr/>
                <p:nvPr/>
              </p:nvGrpSpPr>
              <p:grpSpPr>
                <a:xfrm>
                  <a:off x="2788083" y="3100241"/>
                  <a:ext cx="15356" cy="98237"/>
                  <a:chOff x="2788083" y="3100241"/>
                  <a:chExt cx="15356" cy="98237"/>
                </a:xfrm>
              </p:grpSpPr>
              <p:sp>
                <p:nvSpPr>
                  <p:cNvPr id="9856" name="Google Shape;9856;p99"/>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99"/>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99"/>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9" name="Google Shape;9859;p99"/>
                <p:cNvGrpSpPr/>
                <p:nvPr/>
              </p:nvGrpSpPr>
              <p:grpSpPr>
                <a:xfrm>
                  <a:off x="2683630" y="3215065"/>
                  <a:ext cx="224334" cy="182045"/>
                  <a:chOff x="2683630" y="3215065"/>
                  <a:chExt cx="224334" cy="182045"/>
                </a:xfrm>
              </p:grpSpPr>
              <p:sp>
                <p:nvSpPr>
                  <p:cNvPr id="9860" name="Google Shape;9860;p99"/>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99"/>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62" name="Google Shape;9862;p99"/>
              <p:cNvGrpSpPr/>
              <p:nvPr/>
            </p:nvGrpSpPr>
            <p:grpSpPr>
              <a:xfrm>
                <a:off x="2389399" y="3100241"/>
                <a:ext cx="363638" cy="296869"/>
                <a:chOff x="2389399" y="3100241"/>
                <a:chExt cx="363638" cy="296869"/>
              </a:xfrm>
            </p:grpSpPr>
            <p:grpSp>
              <p:nvGrpSpPr>
                <p:cNvPr id="9863" name="Google Shape;9863;p99"/>
                <p:cNvGrpSpPr/>
                <p:nvPr/>
              </p:nvGrpSpPr>
              <p:grpSpPr>
                <a:xfrm>
                  <a:off x="2493852" y="3100241"/>
                  <a:ext cx="259185" cy="98237"/>
                  <a:chOff x="2493852" y="3100241"/>
                  <a:chExt cx="259185" cy="98237"/>
                </a:xfrm>
              </p:grpSpPr>
              <p:sp>
                <p:nvSpPr>
                  <p:cNvPr id="9864" name="Google Shape;9864;p99"/>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99"/>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99"/>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7" name="Google Shape;9867;p99"/>
                <p:cNvGrpSpPr/>
                <p:nvPr/>
              </p:nvGrpSpPr>
              <p:grpSpPr>
                <a:xfrm>
                  <a:off x="2389399" y="3215065"/>
                  <a:ext cx="224343" cy="182045"/>
                  <a:chOff x="2389399" y="3215065"/>
                  <a:chExt cx="224343" cy="182045"/>
                </a:xfrm>
              </p:grpSpPr>
              <p:sp>
                <p:nvSpPr>
                  <p:cNvPr id="9868" name="Google Shape;9868;p99"/>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99"/>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70" name="Google Shape;9870;p99"/>
              <p:cNvGrpSpPr/>
              <p:nvPr/>
            </p:nvGrpSpPr>
            <p:grpSpPr>
              <a:xfrm>
                <a:off x="2838475" y="3100241"/>
                <a:ext cx="363719" cy="296869"/>
                <a:chOff x="2838475" y="3100241"/>
                <a:chExt cx="363719" cy="296869"/>
              </a:xfrm>
            </p:grpSpPr>
            <p:grpSp>
              <p:nvGrpSpPr>
                <p:cNvPr id="9871" name="Google Shape;9871;p99"/>
                <p:cNvGrpSpPr/>
                <p:nvPr/>
              </p:nvGrpSpPr>
              <p:grpSpPr>
                <a:xfrm>
                  <a:off x="2838475" y="3100241"/>
                  <a:ext cx="259185" cy="98237"/>
                  <a:chOff x="2838475" y="3100241"/>
                  <a:chExt cx="259185" cy="98237"/>
                </a:xfrm>
              </p:grpSpPr>
              <p:sp>
                <p:nvSpPr>
                  <p:cNvPr id="9872" name="Google Shape;9872;p99"/>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99"/>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99"/>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5" name="Google Shape;9875;p99"/>
                <p:cNvGrpSpPr/>
                <p:nvPr/>
              </p:nvGrpSpPr>
              <p:grpSpPr>
                <a:xfrm>
                  <a:off x="2977852" y="3215065"/>
                  <a:ext cx="224343" cy="182045"/>
                  <a:chOff x="2977852" y="3215065"/>
                  <a:chExt cx="224343" cy="182045"/>
                </a:xfrm>
              </p:grpSpPr>
              <p:sp>
                <p:nvSpPr>
                  <p:cNvPr id="9876" name="Google Shape;9876;p99"/>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99"/>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881"/>
        <p:cNvGrpSpPr/>
        <p:nvPr/>
      </p:nvGrpSpPr>
      <p:grpSpPr>
        <a:xfrm>
          <a:off x="0" y="0"/>
          <a:ext cx="0" cy="0"/>
          <a:chOff x="0" y="0"/>
          <a:chExt cx="0" cy="0"/>
        </a:xfrm>
      </p:grpSpPr>
      <p:grpSp>
        <p:nvGrpSpPr>
          <p:cNvPr id="9882" name="Google Shape;9882;p100"/>
          <p:cNvGrpSpPr/>
          <p:nvPr/>
        </p:nvGrpSpPr>
        <p:grpSpPr>
          <a:xfrm>
            <a:off x="718875" y="3363288"/>
            <a:ext cx="2390414" cy="1024800"/>
            <a:chOff x="728925" y="3296613"/>
            <a:chExt cx="2390414" cy="1024800"/>
          </a:xfrm>
        </p:grpSpPr>
        <p:grpSp>
          <p:nvGrpSpPr>
            <p:cNvPr id="9883" name="Google Shape;9883;p100"/>
            <p:cNvGrpSpPr/>
            <p:nvPr/>
          </p:nvGrpSpPr>
          <p:grpSpPr>
            <a:xfrm>
              <a:off x="728925" y="3619800"/>
              <a:ext cx="2390414" cy="500893"/>
              <a:chOff x="728925" y="3619800"/>
              <a:chExt cx="2390414" cy="500893"/>
            </a:xfrm>
          </p:grpSpPr>
          <p:sp>
            <p:nvSpPr>
              <p:cNvPr id="9884" name="Google Shape;9884;p100"/>
              <p:cNvSpPr/>
              <p:nvPr/>
            </p:nvSpPr>
            <p:spPr>
              <a:xfrm>
                <a:off x="728925" y="3619800"/>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885" name="Google Shape;9885;p100"/>
              <p:cNvSpPr/>
              <p:nvPr/>
            </p:nvSpPr>
            <p:spPr>
              <a:xfrm>
                <a:off x="728939" y="3953593"/>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9886" name="Google Shape;9886;p100"/>
            <p:cNvGrpSpPr/>
            <p:nvPr/>
          </p:nvGrpSpPr>
          <p:grpSpPr>
            <a:xfrm>
              <a:off x="1348050" y="3296613"/>
              <a:ext cx="1706152" cy="1024800"/>
              <a:chOff x="1348050" y="3296613"/>
              <a:chExt cx="1706152" cy="1024800"/>
            </a:xfrm>
          </p:grpSpPr>
          <p:sp>
            <p:nvSpPr>
              <p:cNvPr id="9887" name="Google Shape;9887;p100"/>
              <p:cNvSpPr/>
              <p:nvPr/>
            </p:nvSpPr>
            <p:spPr>
              <a:xfrm>
                <a:off x="1348050"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888" name="Google Shape;9888;p100"/>
              <p:cNvSpPr/>
              <p:nvPr/>
            </p:nvSpPr>
            <p:spPr>
              <a:xfrm>
                <a:off x="168708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889" name="Google Shape;9889;p100"/>
              <p:cNvSpPr/>
              <p:nvPr/>
            </p:nvSpPr>
            <p:spPr>
              <a:xfrm>
                <a:off x="2040389"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890" name="Google Shape;9890;p100"/>
              <p:cNvSpPr/>
              <p:nvPr/>
            </p:nvSpPr>
            <p:spPr>
              <a:xfrm>
                <a:off x="2393695"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891" name="Google Shape;9891;p100"/>
              <p:cNvSpPr/>
              <p:nvPr/>
            </p:nvSpPr>
            <p:spPr>
              <a:xfrm>
                <a:off x="274700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9892" name="Google Shape;9892;p100"/>
            <p:cNvGrpSpPr/>
            <p:nvPr/>
          </p:nvGrpSpPr>
          <p:grpSpPr>
            <a:xfrm>
              <a:off x="1455707" y="3654858"/>
              <a:ext cx="1491150" cy="417657"/>
              <a:chOff x="1455707" y="3654858"/>
              <a:chExt cx="1491150" cy="417657"/>
            </a:xfrm>
          </p:grpSpPr>
          <p:sp>
            <p:nvSpPr>
              <p:cNvPr id="9893" name="Google Shape;9893;p100"/>
              <p:cNvSpPr/>
              <p:nvPr/>
            </p:nvSpPr>
            <p:spPr>
              <a:xfrm>
                <a:off x="1472938" y="36876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100"/>
              <p:cNvSpPr/>
              <p:nvPr/>
            </p:nvSpPr>
            <p:spPr>
              <a:xfrm>
                <a:off x="1490853" y="36696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100"/>
              <p:cNvSpPr/>
              <p:nvPr/>
            </p:nvSpPr>
            <p:spPr>
              <a:xfrm>
                <a:off x="1819181"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100"/>
              <p:cNvSpPr/>
              <p:nvPr/>
            </p:nvSpPr>
            <p:spPr>
              <a:xfrm>
                <a:off x="1837096"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100"/>
              <p:cNvSpPr/>
              <p:nvPr/>
            </p:nvSpPr>
            <p:spPr>
              <a:xfrm>
                <a:off x="1478676" y="40082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100"/>
              <p:cNvSpPr/>
              <p:nvPr/>
            </p:nvSpPr>
            <p:spPr>
              <a:xfrm>
                <a:off x="1455707" y="40079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100"/>
              <p:cNvSpPr/>
              <p:nvPr/>
            </p:nvSpPr>
            <p:spPr>
              <a:xfrm>
                <a:off x="1841579"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100"/>
              <p:cNvSpPr/>
              <p:nvPr/>
            </p:nvSpPr>
            <p:spPr>
              <a:xfrm>
                <a:off x="1818610"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100"/>
              <p:cNvSpPr/>
              <p:nvPr/>
            </p:nvSpPr>
            <p:spPr>
              <a:xfrm>
                <a:off x="2172491"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100"/>
              <p:cNvSpPr/>
              <p:nvPr/>
            </p:nvSpPr>
            <p:spPr>
              <a:xfrm>
                <a:off x="2190406"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100"/>
              <p:cNvSpPr/>
              <p:nvPr/>
            </p:nvSpPr>
            <p:spPr>
              <a:xfrm>
                <a:off x="2194889"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100"/>
              <p:cNvSpPr/>
              <p:nvPr/>
            </p:nvSpPr>
            <p:spPr>
              <a:xfrm>
                <a:off x="2171920"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100"/>
              <p:cNvSpPr/>
              <p:nvPr/>
            </p:nvSpPr>
            <p:spPr>
              <a:xfrm>
                <a:off x="2874730" y="36876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100"/>
              <p:cNvSpPr/>
              <p:nvPr/>
            </p:nvSpPr>
            <p:spPr>
              <a:xfrm>
                <a:off x="2892645" y="36696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100"/>
              <p:cNvSpPr/>
              <p:nvPr/>
            </p:nvSpPr>
            <p:spPr>
              <a:xfrm>
                <a:off x="2901559" y="40055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100"/>
              <p:cNvSpPr/>
              <p:nvPr/>
            </p:nvSpPr>
            <p:spPr>
              <a:xfrm>
                <a:off x="2878589" y="40052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100"/>
              <p:cNvSpPr/>
              <p:nvPr/>
            </p:nvSpPr>
            <p:spPr>
              <a:xfrm>
                <a:off x="2525796"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100"/>
              <p:cNvSpPr/>
              <p:nvPr/>
            </p:nvSpPr>
            <p:spPr>
              <a:xfrm>
                <a:off x="2543711"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100"/>
              <p:cNvSpPr/>
              <p:nvPr/>
            </p:nvSpPr>
            <p:spPr>
              <a:xfrm>
                <a:off x="2548194"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100"/>
              <p:cNvSpPr/>
              <p:nvPr/>
            </p:nvSpPr>
            <p:spPr>
              <a:xfrm>
                <a:off x="2525225"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9913" name="Google Shape;9913;p100"/>
          <p:cNvGraphicFramePr/>
          <p:nvPr/>
        </p:nvGraphicFramePr>
        <p:xfrm>
          <a:off x="5954575" y="2361200"/>
          <a:ext cx="3000000" cy="3000000"/>
        </p:xfrm>
        <a:graphic>
          <a:graphicData uri="http://schemas.openxmlformats.org/drawingml/2006/table">
            <a:tbl>
              <a:tblPr>
                <a:noFill/>
                <a:tableStyleId>{F0BC4C73-93DB-4FCD-B7EC-A36D786B97EC}</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gridCol w="6260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9914" name="Google Shape;9914;p100"/>
          <p:cNvGrpSpPr/>
          <p:nvPr/>
        </p:nvGrpSpPr>
        <p:grpSpPr>
          <a:xfrm>
            <a:off x="727251" y="1188964"/>
            <a:ext cx="2396505" cy="976502"/>
            <a:chOff x="749309" y="1112739"/>
            <a:chExt cx="2371603" cy="976502"/>
          </a:xfrm>
        </p:grpSpPr>
        <p:grpSp>
          <p:nvGrpSpPr>
            <p:cNvPr id="9915" name="Google Shape;9915;p100"/>
            <p:cNvGrpSpPr/>
            <p:nvPr/>
          </p:nvGrpSpPr>
          <p:grpSpPr>
            <a:xfrm>
              <a:off x="1092126" y="1112739"/>
              <a:ext cx="2028786" cy="975464"/>
              <a:chOff x="1092126" y="1112739"/>
              <a:chExt cx="2028786" cy="975464"/>
            </a:xfrm>
          </p:grpSpPr>
          <p:sp>
            <p:nvSpPr>
              <p:cNvPr id="9916" name="Google Shape;9916;p100"/>
              <p:cNvSpPr/>
              <p:nvPr/>
            </p:nvSpPr>
            <p:spPr>
              <a:xfrm>
                <a:off x="1092126"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100"/>
              <p:cNvSpPr/>
              <p:nvPr/>
            </p:nvSpPr>
            <p:spPr>
              <a:xfrm>
                <a:off x="1434943"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100"/>
              <p:cNvSpPr/>
              <p:nvPr/>
            </p:nvSpPr>
            <p:spPr>
              <a:xfrm>
                <a:off x="1777760"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100"/>
              <p:cNvSpPr/>
              <p:nvPr/>
            </p:nvSpPr>
            <p:spPr>
              <a:xfrm>
                <a:off x="2120578"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100"/>
              <p:cNvSpPr/>
              <p:nvPr/>
            </p:nvSpPr>
            <p:spPr>
              <a:xfrm>
                <a:off x="2463395"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100"/>
              <p:cNvSpPr/>
              <p:nvPr/>
            </p:nvSpPr>
            <p:spPr>
              <a:xfrm>
                <a:off x="2806212"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100"/>
              <p:cNvSpPr/>
              <p:nvPr/>
            </p:nvSpPr>
            <p:spPr>
              <a:xfrm>
                <a:off x="1092126"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100"/>
              <p:cNvSpPr/>
              <p:nvPr/>
            </p:nvSpPr>
            <p:spPr>
              <a:xfrm>
                <a:off x="1434943"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100"/>
              <p:cNvSpPr/>
              <p:nvPr/>
            </p:nvSpPr>
            <p:spPr>
              <a:xfrm>
                <a:off x="1777760"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100"/>
              <p:cNvSpPr/>
              <p:nvPr/>
            </p:nvSpPr>
            <p:spPr>
              <a:xfrm>
                <a:off x="2120578"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100"/>
              <p:cNvSpPr/>
              <p:nvPr/>
            </p:nvSpPr>
            <p:spPr>
              <a:xfrm>
                <a:off x="2463395"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100"/>
              <p:cNvSpPr/>
              <p:nvPr/>
            </p:nvSpPr>
            <p:spPr>
              <a:xfrm>
                <a:off x="2806212"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100"/>
              <p:cNvSpPr/>
              <p:nvPr/>
            </p:nvSpPr>
            <p:spPr>
              <a:xfrm>
                <a:off x="1092126"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100"/>
              <p:cNvSpPr/>
              <p:nvPr/>
            </p:nvSpPr>
            <p:spPr>
              <a:xfrm>
                <a:off x="1434943"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100"/>
              <p:cNvSpPr/>
              <p:nvPr/>
            </p:nvSpPr>
            <p:spPr>
              <a:xfrm>
                <a:off x="1777760"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100"/>
              <p:cNvSpPr/>
              <p:nvPr/>
            </p:nvSpPr>
            <p:spPr>
              <a:xfrm>
                <a:off x="2120578"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100"/>
              <p:cNvSpPr/>
              <p:nvPr/>
            </p:nvSpPr>
            <p:spPr>
              <a:xfrm>
                <a:off x="2463395"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100"/>
              <p:cNvSpPr/>
              <p:nvPr/>
            </p:nvSpPr>
            <p:spPr>
              <a:xfrm>
                <a:off x="2806212"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100"/>
              <p:cNvSpPr/>
              <p:nvPr/>
            </p:nvSpPr>
            <p:spPr>
              <a:xfrm>
                <a:off x="1092126"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100"/>
              <p:cNvSpPr/>
              <p:nvPr/>
            </p:nvSpPr>
            <p:spPr>
              <a:xfrm>
                <a:off x="1434943"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100"/>
              <p:cNvSpPr/>
              <p:nvPr/>
            </p:nvSpPr>
            <p:spPr>
              <a:xfrm>
                <a:off x="1777760"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100"/>
              <p:cNvSpPr/>
              <p:nvPr/>
            </p:nvSpPr>
            <p:spPr>
              <a:xfrm>
                <a:off x="2120578"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100"/>
              <p:cNvSpPr/>
              <p:nvPr/>
            </p:nvSpPr>
            <p:spPr>
              <a:xfrm>
                <a:off x="2463395"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100"/>
              <p:cNvSpPr/>
              <p:nvPr/>
            </p:nvSpPr>
            <p:spPr>
              <a:xfrm>
                <a:off x="2806212"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0" name="Google Shape;9940;p100"/>
            <p:cNvGrpSpPr/>
            <p:nvPr/>
          </p:nvGrpSpPr>
          <p:grpSpPr>
            <a:xfrm>
              <a:off x="749309" y="1112739"/>
              <a:ext cx="314700" cy="975464"/>
              <a:chOff x="749309" y="1112739"/>
              <a:chExt cx="314700" cy="975464"/>
            </a:xfrm>
          </p:grpSpPr>
          <p:sp>
            <p:nvSpPr>
              <p:cNvPr id="9941" name="Google Shape;9941;p100"/>
              <p:cNvSpPr/>
              <p:nvPr/>
            </p:nvSpPr>
            <p:spPr>
              <a:xfrm>
                <a:off x="749309" y="136229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100"/>
              <p:cNvSpPr/>
              <p:nvPr/>
            </p:nvSpPr>
            <p:spPr>
              <a:xfrm>
                <a:off x="749309" y="161184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100"/>
              <p:cNvSpPr/>
              <p:nvPr/>
            </p:nvSpPr>
            <p:spPr>
              <a:xfrm>
                <a:off x="749309" y="186140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100"/>
              <p:cNvSpPr/>
              <p:nvPr/>
            </p:nvSpPr>
            <p:spPr>
              <a:xfrm>
                <a:off x="749309" y="111273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5" name="Google Shape;9945;p10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10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10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10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9949" name="Google Shape;9949;p100"/>
          <p:cNvGraphicFramePr/>
          <p:nvPr/>
        </p:nvGraphicFramePr>
        <p:xfrm>
          <a:off x="5954600" y="1188950"/>
          <a:ext cx="3000000" cy="3000000"/>
        </p:xfrm>
        <a:graphic>
          <a:graphicData uri="http://schemas.openxmlformats.org/drawingml/2006/table">
            <a:tbl>
              <a:tblPr>
                <a:noFill/>
                <a:tableStyleId>{F0BC4C73-93DB-4FCD-B7EC-A36D786B97EC}</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gridCol w="626025">
                  <a:extLst>
                    <a:ext uri="{9D8B030D-6E8A-4147-A177-3AD203B41FA5}">
                      <a16:colId xmlns:a16="http://schemas.microsoft.com/office/drawing/2014/main" val="20003"/>
                    </a:ext>
                  </a:extLst>
                </a:gridCol>
              </a:tblGrid>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9950" name="Google Shape;9950;p100"/>
          <p:cNvGraphicFramePr/>
          <p:nvPr/>
        </p:nvGraphicFramePr>
        <p:xfrm>
          <a:off x="3375463" y="2361200"/>
          <a:ext cx="3000000" cy="3000000"/>
        </p:xfrm>
        <a:graphic>
          <a:graphicData uri="http://schemas.openxmlformats.org/drawingml/2006/table">
            <a:tbl>
              <a:tblPr>
                <a:noFill/>
                <a:tableStyleId>{F0BC4C73-93DB-4FCD-B7EC-A36D786B97EC}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9951" name="Google Shape;9951;p100"/>
          <p:cNvGrpSpPr/>
          <p:nvPr/>
        </p:nvGrpSpPr>
        <p:grpSpPr>
          <a:xfrm>
            <a:off x="3377449" y="3352160"/>
            <a:ext cx="2363377" cy="1047062"/>
            <a:chOff x="3358399" y="3285485"/>
            <a:chExt cx="2363377" cy="1047062"/>
          </a:xfrm>
        </p:grpSpPr>
        <p:grpSp>
          <p:nvGrpSpPr>
            <p:cNvPr id="9952" name="Google Shape;9952;p100"/>
            <p:cNvGrpSpPr/>
            <p:nvPr/>
          </p:nvGrpSpPr>
          <p:grpSpPr>
            <a:xfrm>
              <a:off x="3358412" y="3285485"/>
              <a:ext cx="2363244" cy="139500"/>
              <a:chOff x="3358412" y="3285485"/>
              <a:chExt cx="2363244" cy="139500"/>
            </a:xfrm>
          </p:grpSpPr>
          <p:sp>
            <p:nvSpPr>
              <p:cNvPr id="9953" name="Google Shape;9953;p100"/>
              <p:cNvSpPr/>
              <p:nvPr/>
            </p:nvSpPr>
            <p:spPr>
              <a:xfrm>
                <a:off x="3358412"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100"/>
              <p:cNvSpPr/>
              <p:nvPr/>
            </p:nvSpPr>
            <p:spPr>
              <a:xfrm>
                <a:off x="3838898"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100"/>
              <p:cNvSpPr/>
              <p:nvPr/>
            </p:nvSpPr>
            <p:spPr>
              <a:xfrm>
                <a:off x="4319384"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100"/>
              <p:cNvSpPr/>
              <p:nvPr/>
            </p:nvSpPr>
            <p:spPr>
              <a:xfrm>
                <a:off x="4799870"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100"/>
              <p:cNvSpPr/>
              <p:nvPr/>
            </p:nvSpPr>
            <p:spPr>
              <a:xfrm>
                <a:off x="5280356"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8" name="Google Shape;9958;p100"/>
            <p:cNvGrpSpPr/>
            <p:nvPr/>
          </p:nvGrpSpPr>
          <p:grpSpPr>
            <a:xfrm>
              <a:off x="3358412" y="3466996"/>
              <a:ext cx="2363244" cy="139500"/>
              <a:chOff x="3358412" y="3466996"/>
              <a:chExt cx="2363244" cy="139500"/>
            </a:xfrm>
          </p:grpSpPr>
          <p:sp>
            <p:nvSpPr>
              <p:cNvPr id="9959" name="Google Shape;9959;p100"/>
              <p:cNvSpPr/>
              <p:nvPr/>
            </p:nvSpPr>
            <p:spPr>
              <a:xfrm>
                <a:off x="3358412"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100"/>
              <p:cNvSpPr/>
              <p:nvPr/>
            </p:nvSpPr>
            <p:spPr>
              <a:xfrm>
                <a:off x="3838898"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100"/>
              <p:cNvSpPr/>
              <p:nvPr/>
            </p:nvSpPr>
            <p:spPr>
              <a:xfrm>
                <a:off x="4319384"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100"/>
              <p:cNvSpPr/>
              <p:nvPr/>
            </p:nvSpPr>
            <p:spPr>
              <a:xfrm>
                <a:off x="4799870"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100"/>
              <p:cNvSpPr/>
              <p:nvPr/>
            </p:nvSpPr>
            <p:spPr>
              <a:xfrm>
                <a:off x="5280356"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4" name="Google Shape;9964;p100"/>
            <p:cNvGrpSpPr/>
            <p:nvPr/>
          </p:nvGrpSpPr>
          <p:grpSpPr>
            <a:xfrm>
              <a:off x="3358412" y="3648507"/>
              <a:ext cx="2363244" cy="139500"/>
              <a:chOff x="3358412" y="3648507"/>
              <a:chExt cx="2363244" cy="139500"/>
            </a:xfrm>
          </p:grpSpPr>
          <p:sp>
            <p:nvSpPr>
              <p:cNvPr id="9965" name="Google Shape;9965;p100"/>
              <p:cNvSpPr/>
              <p:nvPr/>
            </p:nvSpPr>
            <p:spPr>
              <a:xfrm>
                <a:off x="3358412"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100"/>
              <p:cNvSpPr/>
              <p:nvPr/>
            </p:nvSpPr>
            <p:spPr>
              <a:xfrm>
                <a:off x="3838898"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100"/>
              <p:cNvSpPr/>
              <p:nvPr/>
            </p:nvSpPr>
            <p:spPr>
              <a:xfrm>
                <a:off x="4319384"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100"/>
              <p:cNvSpPr/>
              <p:nvPr/>
            </p:nvSpPr>
            <p:spPr>
              <a:xfrm>
                <a:off x="4799870"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100"/>
              <p:cNvSpPr/>
              <p:nvPr/>
            </p:nvSpPr>
            <p:spPr>
              <a:xfrm>
                <a:off x="5280356"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0" name="Google Shape;9970;p100"/>
            <p:cNvGrpSpPr/>
            <p:nvPr/>
          </p:nvGrpSpPr>
          <p:grpSpPr>
            <a:xfrm>
              <a:off x="3358412" y="3830018"/>
              <a:ext cx="2363244" cy="139500"/>
              <a:chOff x="3358412" y="3830018"/>
              <a:chExt cx="2363244" cy="139500"/>
            </a:xfrm>
          </p:grpSpPr>
          <p:sp>
            <p:nvSpPr>
              <p:cNvPr id="9971" name="Google Shape;9971;p100"/>
              <p:cNvSpPr/>
              <p:nvPr/>
            </p:nvSpPr>
            <p:spPr>
              <a:xfrm>
                <a:off x="3358412"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100"/>
              <p:cNvSpPr/>
              <p:nvPr/>
            </p:nvSpPr>
            <p:spPr>
              <a:xfrm>
                <a:off x="3838898"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100"/>
              <p:cNvSpPr/>
              <p:nvPr/>
            </p:nvSpPr>
            <p:spPr>
              <a:xfrm>
                <a:off x="4319384"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100"/>
              <p:cNvSpPr/>
              <p:nvPr/>
            </p:nvSpPr>
            <p:spPr>
              <a:xfrm>
                <a:off x="4799870"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100"/>
              <p:cNvSpPr/>
              <p:nvPr/>
            </p:nvSpPr>
            <p:spPr>
              <a:xfrm>
                <a:off x="5280356"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6" name="Google Shape;9976;p100"/>
            <p:cNvGrpSpPr/>
            <p:nvPr/>
          </p:nvGrpSpPr>
          <p:grpSpPr>
            <a:xfrm>
              <a:off x="3358399" y="4011514"/>
              <a:ext cx="2363377" cy="139537"/>
              <a:chOff x="3294800" y="4134603"/>
              <a:chExt cx="2638876" cy="152400"/>
            </a:xfrm>
          </p:grpSpPr>
          <p:sp>
            <p:nvSpPr>
              <p:cNvPr id="9977" name="Google Shape;9977;p100"/>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100"/>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100"/>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100"/>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100"/>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2" name="Google Shape;9982;p100"/>
            <p:cNvGrpSpPr/>
            <p:nvPr/>
          </p:nvGrpSpPr>
          <p:grpSpPr>
            <a:xfrm>
              <a:off x="3358399" y="4193010"/>
              <a:ext cx="2363377" cy="139537"/>
              <a:chOff x="3294800" y="4134603"/>
              <a:chExt cx="2638876" cy="152400"/>
            </a:xfrm>
          </p:grpSpPr>
          <p:sp>
            <p:nvSpPr>
              <p:cNvPr id="9983" name="Google Shape;9983;p100"/>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100"/>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100"/>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100"/>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100"/>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9988" name="Google Shape;9988;p100"/>
          <p:cNvGraphicFramePr/>
          <p:nvPr/>
        </p:nvGraphicFramePr>
        <p:xfrm>
          <a:off x="728250" y="2361200"/>
          <a:ext cx="3000000" cy="3000000"/>
        </p:xfrm>
        <a:graphic>
          <a:graphicData uri="http://schemas.openxmlformats.org/drawingml/2006/table">
            <a:tbl>
              <a:tblPr>
                <a:noFill/>
                <a:tableStyleId>{F0BC4C73-93DB-4FCD-B7EC-A36D786B97EC}</a:tableStyleId>
              </a:tblPr>
              <a:tblGrid>
                <a:gridCol w="592450">
                  <a:extLst>
                    <a:ext uri="{9D8B030D-6E8A-4147-A177-3AD203B41FA5}">
                      <a16:colId xmlns:a16="http://schemas.microsoft.com/office/drawing/2014/main" val="20000"/>
                    </a:ext>
                  </a:extLst>
                </a:gridCol>
                <a:gridCol w="592450">
                  <a:extLst>
                    <a:ext uri="{9D8B030D-6E8A-4147-A177-3AD203B41FA5}">
                      <a16:colId xmlns:a16="http://schemas.microsoft.com/office/drawing/2014/main" val="20001"/>
                    </a:ext>
                  </a:extLst>
                </a:gridCol>
                <a:gridCol w="592450">
                  <a:extLst>
                    <a:ext uri="{9D8B030D-6E8A-4147-A177-3AD203B41FA5}">
                      <a16:colId xmlns:a16="http://schemas.microsoft.com/office/drawing/2014/main" val="20002"/>
                    </a:ext>
                  </a:extLst>
                </a:gridCol>
                <a:gridCol w="592450">
                  <a:extLst>
                    <a:ext uri="{9D8B030D-6E8A-4147-A177-3AD203B41FA5}">
                      <a16:colId xmlns:a16="http://schemas.microsoft.com/office/drawing/2014/main" val="20003"/>
                    </a:ext>
                  </a:extLst>
                </a:gridCol>
              </a:tblGrid>
              <a:tr h="29645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5F8195"/>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solidFill>
                      <a:prstDash val="solid"/>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solidFill>
                      <a:prstDash val="solid"/>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extLst>
                  <a:ext uri="{0D108BD9-81ED-4DB2-BD59-A6C34878D82A}">
                    <a16:rowId xmlns:a16="http://schemas.microsoft.com/office/drawing/2014/main" val="10000"/>
                  </a:ext>
                </a:extLst>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869FB1"/>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9989" name="Google Shape;9989;p100"/>
          <p:cNvGrpSpPr/>
          <p:nvPr/>
        </p:nvGrpSpPr>
        <p:grpSpPr>
          <a:xfrm>
            <a:off x="4177919" y="2765014"/>
            <a:ext cx="1302095" cy="60959"/>
            <a:chOff x="3558802" y="4011427"/>
            <a:chExt cx="1866000" cy="111300"/>
          </a:xfrm>
        </p:grpSpPr>
        <p:sp>
          <p:nvSpPr>
            <p:cNvPr id="9990" name="Google Shape;9990;p100"/>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100"/>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2" name="Google Shape;9992;p100"/>
          <p:cNvGrpSpPr/>
          <p:nvPr/>
        </p:nvGrpSpPr>
        <p:grpSpPr>
          <a:xfrm>
            <a:off x="4723407" y="3047174"/>
            <a:ext cx="914340" cy="60959"/>
            <a:chOff x="3558802" y="4011427"/>
            <a:chExt cx="1866000" cy="111300"/>
          </a:xfrm>
        </p:grpSpPr>
        <p:sp>
          <p:nvSpPr>
            <p:cNvPr id="9993" name="Google Shape;9993;p100"/>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100"/>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5" name="Google Shape;9995;p100"/>
          <p:cNvGrpSpPr/>
          <p:nvPr/>
        </p:nvGrpSpPr>
        <p:grpSpPr>
          <a:xfrm>
            <a:off x="5926924" y="3381697"/>
            <a:ext cx="2519825" cy="1001454"/>
            <a:chOff x="1906114" y="789980"/>
            <a:chExt cx="1487676" cy="606868"/>
          </a:xfrm>
        </p:grpSpPr>
        <p:cxnSp>
          <p:nvCxnSpPr>
            <p:cNvPr id="9996" name="Google Shape;9996;p10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9997" name="Google Shape;9997;p10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9998" name="Google Shape;9998;p10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9999" name="Google Shape;9999;p10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10000" name="Google Shape;10000;p10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10001" name="Google Shape;10001;p10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10002" name="Google Shape;10002;p10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10003" name="Google Shape;10003;p10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10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10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10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10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10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10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10010" name="Google Shape;10010;p10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10011" name="Google Shape;10011;p10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10012" name="Google Shape;10012;p10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3" name="Google Shape;10013;p100"/>
          <p:cNvGrpSpPr/>
          <p:nvPr/>
        </p:nvGrpSpPr>
        <p:grpSpPr>
          <a:xfrm>
            <a:off x="3372612" y="1159008"/>
            <a:ext cx="2363393" cy="1005865"/>
            <a:chOff x="3292400" y="1193188"/>
            <a:chExt cx="2615240" cy="1131075"/>
          </a:xfrm>
        </p:grpSpPr>
        <p:sp>
          <p:nvSpPr>
            <p:cNvPr id="10014" name="Google Shape;10014;p100"/>
            <p:cNvSpPr/>
            <p:nvPr/>
          </p:nvSpPr>
          <p:spPr>
            <a:xfrm>
              <a:off x="3292400" y="1845763"/>
              <a:ext cx="370500" cy="478500"/>
            </a:xfrm>
            <a:prstGeom prst="round2DiagRect">
              <a:avLst>
                <a:gd name="adj1" fmla="val 16667"/>
                <a:gd name="adj2" fmla="val 0"/>
              </a:avLst>
            </a:prstGeom>
            <a:noFill/>
            <a:ln w="9525" cap="flat" cmpd="sng">
              <a:solidFill>
                <a:srgbClr val="ABBC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015" name="Google Shape;10015;p100"/>
            <p:cNvSpPr/>
            <p:nvPr/>
          </p:nvSpPr>
          <p:spPr>
            <a:xfrm>
              <a:off x="3292400" y="1314860"/>
              <a:ext cx="370500" cy="478500"/>
            </a:xfrm>
            <a:prstGeom prst="round2DiagRect">
              <a:avLst>
                <a:gd name="adj1" fmla="val 16667"/>
                <a:gd name="adj2" fmla="val 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016" name="Google Shape;10016;p100"/>
            <p:cNvSpPr txBox="1"/>
            <p:nvPr/>
          </p:nvSpPr>
          <p:spPr>
            <a:xfrm flipH="1">
              <a:off x="3678794" y="1193199"/>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10017" name="Google Shape;10017;p100"/>
            <p:cNvSpPr txBox="1"/>
            <p:nvPr/>
          </p:nvSpPr>
          <p:spPr>
            <a:xfrm flipH="1">
              <a:off x="4051671" y="1193188"/>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10018" name="Google Shape;10018;p100"/>
            <p:cNvSpPr txBox="1"/>
            <p:nvPr/>
          </p:nvSpPr>
          <p:spPr>
            <a:xfrm flipH="1">
              <a:off x="4453057" y="1193188"/>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10019" name="Google Shape;10019;p100"/>
            <p:cNvSpPr txBox="1"/>
            <p:nvPr/>
          </p:nvSpPr>
          <p:spPr>
            <a:xfrm flipH="1">
              <a:off x="4831790"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10020" name="Google Shape;10020;p100"/>
            <p:cNvSpPr txBox="1"/>
            <p:nvPr/>
          </p:nvSpPr>
          <p:spPr>
            <a:xfrm flipH="1">
              <a:off x="5186134"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10021" name="Google Shape;10021;p100"/>
            <p:cNvSpPr txBox="1"/>
            <p:nvPr/>
          </p:nvSpPr>
          <p:spPr>
            <a:xfrm flipH="1">
              <a:off x="5562148"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10022" name="Google Shape;10022;p100"/>
            <p:cNvSpPr txBox="1"/>
            <p:nvPr/>
          </p:nvSpPr>
          <p:spPr>
            <a:xfrm flipH="1">
              <a:off x="3349576" y="137246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10023" name="Google Shape;10023;p100"/>
            <p:cNvSpPr txBox="1"/>
            <p:nvPr/>
          </p:nvSpPr>
          <p:spPr>
            <a:xfrm flipH="1">
              <a:off x="3349579" y="189551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10024" name="Google Shape;10024;p100"/>
            <p:cNvSpPr txBox="1"/>
            <p:nvPr/>
          </p:nvSpPr>
          <p:spPr>
            <a:xfrm flipH="1">
              <a:off x="3355878" y="1543623"/>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10025" name="Google Shape;10025;p100"/>
            <p:cNvSpPr txBox="1"/>
            <p:nvPr/>
          </p:nvSpPr>
          <p:spPr>
            <a:xfrm flipH="1">
              <a:off x="3355878" y="1720328"/>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10026" name="Google Shape;10026;p100"/>
            <p:cNvSpPr txBox="1"/>
            <p:nvPr/>
          </p:nvSpPr>
          <p:spPr>
            <a:xfrm flipH="1">
              <a:off x="3355878" y="2072220"/>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10027" name="Google Shape;10027;p100"/>
            <p:cNvSpPr txBox="1"/>
            <p:nvPr/>
          </p:nvSpPr>
          <p:spPr>
            <a:xfrm flipH="1">
              <a:off x="3355889" y="2248920"/>
              <a:ext cx="256200" cy="684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10028" name="Google Shape;10028;p100"/>
            <p:cNvGrpSpPr/>
            <p:nvPr/>
          </p:nvGrpSpPr>
          <p:grpSpPr>
            <a:xfrm>
              <a:off x="3748438" y="1378608"/>
              <a:ext cx="2159202" cy="903971"/>
              <a:chOff x="1683525" y="2179850"/>
              <a:chExt cx="4519050" cy="2134525"/>
            </a:xfrm>
          </p:grpSpPr>
          <p:sp>
            <p:nvSpPr>
              <p:cNvPr id="10029" name="Google Shape;10029;p10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030" name="Google Shape;10030;p10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031" name="Google Shape;10031;p10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032" name="Google Shape;10032;p10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033" name="Google Shape;10033;p10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034" name="Google Shape;10034;p10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035" name="Google Shape;10035;p10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036" name="Google Shape;10036;p10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037" name="Google Shape;10037;p10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038" name="Google Shape;10038;p10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039" name="Google Shape;10039;p10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040" name="Google Shape;10040;p10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044"/>
        <p:cNvGrpSpPr/>
        <p:nvPr/>
      </p:nvGrpSpPr>
      <p:grpSpPr>
        <a:xfrm>
          <a:off x="0" y="0"/>
          <a:ext cx="0" cy="0"/>
          <a:chOff x="0" y="0"/>
          <a:chExt cx="0" cy="0"/>
        </a:xfrm>
      </p:grpSpPr>
      <p:grpSp>
        <p:nvGrpSpPr>
          <p:cNvPr id="10045" name="Google Shape;10045;p101"/>
          <p:cNvGrpSpPr/>
          <p:nvPr/>
        </p:nvGrpSpPr>
        <p:grpSpPr>
          <a:xfrm>
            <a:off x="4814684" y="1191441"/>
            <a:ext cx="745431" cy="718863"/>
            <a:chOff x="4249973" y="1201875"/>
            <a:chExt cx="1958568" cy="1888762"/>
          </a:xfrm>
        </p:grpSpPr>
        <p:sp>
          <p:nvSpPr>
            <p:cNvPr id="10046" name="Google Shape;10046;p101"/>
            <p:cNvSpPr/>
            <p:nvPr/>
          </p:nvSpPr>
          <p:spPr>
            <a:xfrm>
              <a:off x="4468527" y="1411932"/>
              <a:ext cx="1528500" cy="1452600"/>
            </a:xfrm>
            <a:prstGeom prst="pentagon">
              <a:avLst>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7" name="Google Shape;10047;p101"/>
            <p:cNvGrpSpPr/>
            <p:nvPr/>
          </p:nvGrpSpPr>
          <p:grpSpPr>
            <a:xfrm>
              <a:off x="5853086" y="1789142"/>
              <a:ext cx="355454" cy="1048099"/>
              <a:chOff x="5576108" y="2016725"/>
              <a:chExt cx="565200" cy="1666560"/>
            </a:xfrm>
          </p:grpSpPr>
          <p:sp>
            <p:nvSpPr>
              <p:cNvPr id="10048" name="Google Shape;10048;p101"/>
              <p:cNvSpPr/>
              <p:nvPr/>
            </p:nvSpPr>
            <p:spPr>
              <a:xfrm>
                <a:off x="5576108"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0049" name="Google Shape;10049;p10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0" name="Google Shape;10050;p101"/>
            <p:cNvGrpSpPr/>
            <p:nvPr/>
          </p:nvGrpSpPr>
          <p:grpSpPr>
            <a:xfrm>
              <a:off x="4869455" y="2691676"/>
              <a:ext cx="1013897" cy="398961"/>
              <a:chOff x="4012057" y="3451825"/>
              <a:chExt cx="1612175" cy="634379"/>
            </a:xfrm>
          </p:grpSpPr>
          <p:sp>
            <p:nvSpPr>
              <p:cNvPr id="10051" name="Google Shape;10051;p101"/>
              <p:cNvSpPr/>
              <p:nvPr/>
            </p:nvSpPr>
            <p:spPr>
              <a:xfrm>
                <a:off x="505903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0052" name="Google Shape;10052;p10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3" name="Google Shape;10053;p101"/>
            <p:cNvGrpSpPr/>
            <p:nvPr/>
          </p:nvGrpSpPr>
          <p:grpSpPr>
            <a:xfrm>
              <a:off x="4276937" y="2155961"/>
              <a:ext cx="651965" cy="891358"/>
              <a:chOff x="3069908" y="2599997"/>
              <a:chExt cx="1036675" cy="1417328"/>
            </a:xfrm>
          </p:grpSpPr>
          <p:sp>
            <p:nvSpPr>
              <p:cNvPr id="10054" name="Google Shape;10054;p101"/>
              <p:cNvSpPr/>
              <p:nvPr/>
            </p:nvSpPr>
            <p:spPr>
              <a:xfrm>
                <a:off x="354138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0055" name="Google Shape;10055;p10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6" name="Google Shape;10056;p101"/>
            <p:cNvGrpSpPr/>
            <p:nvPr/>
          </p:nvGrpSpPr>
          <p:grpSpPr>
            <a:xfrm>
              <a:off x="5054918" y="1201875"/>
              <a:ext cx="999548" cy="602711"/>
              <a:chOff x="4306958" y="1082925"/>
              <a:chExt cx="1589359" cy="958358"/>
            </a:xfrm>
          </p:grpSpPr>
          <p:sp>
            <p:nvSpPr>
              <p:cNvPr id="10057" name="Google Shape;10057;p101"/>
              <p:cNvSpPr/>
              <p:nvPr/>
            </p:nvSpPr>
            <p:spPr>
              <a:xfrm>
                <a:off x="4306958" y="10829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0058" name="Google Shape;10058;p10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9" name="Google Shape;10059;p101"/>
            <p:cNvGrpSpPr/>
            <p:nvPr/>
          </p:nvGrpSpPr>
          <p:grpSpPr>
            <a:xfrm>
              <a:off x="4249973" y="1303451"/>
              <a:ext cx="799317" cy="841334"/>
              <a:chOff x="3027033" y="1244439"/>
              <a:chExt cx="1270977" cy="1337786"/>
            </a:xfrm>
          </p:grpSpPr>
          <p:sp>
            <p:nvSpPr>
              <p:cNvPr id="10060" name="Google Shape;10060;p101"/>
              <p:cNvSpPr/>
              <p:nvPr/>
            </p:nvSpPr>
            <p:spPr>
              <a:xfrm>
                <a:off x="3027033"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0061" name="Google Shape;10061;p10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62" name="Google Shape;10062;p101"/>
          <p:cNvGrpSpPr/>
          <p:nvPr/>
        </p:nvGrpSpPr>
        <p:grpSpPr>
          <a:xfrm>
            <a:off x="731057" y="2069890"/>
            <a:ext cx="761767" cy="729896"/>
            <a:chOff x="2657744" y="2337745"/>
            <a:chExt cx="832987" cy="798137"/>
          </a:xfrm>
        </p:grpSpPr>
        <p:sp>
          <p:nvSpPr>
            <p:cNvPr id="10063" name="Google Shape;10063;p101"/>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101"/>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10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101"/>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10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10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9" name="Google Shape;10069;p101"/>
          <p:cNvGrpSpPr/>
          <p:nvPr/>
        </p:nvGrpSpPr>
        <p:grpSpPr>
          <a:xfrm>
            <a:off x="3242022" y="2073097"/>
            <a:ext cx="685569" cy="723586"/>
            <a:chOff x="3398134" y="2057755"/>
            <a:chExt cx="704087" cy="743130"/>
          </a:xfrm>
        </p:grpSpPr>
        <p:grpSp>
          <p:nvGrpSpPr>
            <p:cNvPr id="10070" name="Google Shape;10070;p101"/>
            <p:cNvGrpSpPr/>
            <p:nvPr/>
          </p:nvGrpSpPr>
          <p:grpSpPr>
            <a:xfrm>
              <a:off x="3398134" y="2290183"/>
              <a:ext cx="315300" cy="219900"/>
              <a:chOff x="3398134" y="2290183"/>
              <a:chExt cx="315300" cy="219900"/>
            </a:xfrm>
          </p:grpSpPr>
          <p:sp>
            <p:nvSpPr>
              <p:cNvPr id="10071" name="Google Shape;10071;p101"/>
              <p:cNvSpPr/>
              <p:nvPr/>
            </p:nvSpPr>
            <p:spPr>
              <a:xfrm>
                <a:off x="3493534" y="2290183"/>
                <a:ext cx="219900" cy="2199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0072" name="Google Shape;10072;p101"/>
              <p:cNvCxnSpPr>
                <a:stCxn id="10071" idx="2"/>
              </p:cNvCxnSpPr>
              <p:nvPr/>
            </p:nvCxnSpPr>
            <p:spPr>
              <a:xfrm rot="10800000">
                <a:off x="3398134" y="240013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10073" name="Google Shape;10073;p101"/>
            <p:cNvGrpSpPr/>
            <p:nvPr/>
          </p:nvGrpSpPr>
          <p:grpSpPr>
            <a:xfrm>
              <a:off x="3547823" y="2467358"/>
              <a:ext cx="219900" cy="333527"/>
              <a:chOff x="3547823" y="2467358"/>
              <a:chExt cx="219900" cy="333527"/>
            </a:xfrm>
          </p:grpSpPr>
          <p:sp>
            <p:nvSpPr>
              <p:cNvPr id="10074" name="Google Shape;10074;p101"/>
              <p:cNvSpPr/>
              <p:nvPr/>
            </p:nvSpPr>
            <p:spPr>
              <a:xfrm>
                <a:off x="3547823" y="2467358"/>
                <a:ext cx="219900" cy="219900"/>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0075" name="Google Shape;10075;p101"/>
              <p:cNvCxnSpPr/>
              <p:nvPr/>
            </p:nvCxnSpPr>
            <p:spPr>
              <a:xfrm rot="10800000">
                <a:off x="3657701" y="2687185"/>
                <a:ext cx="0" cy="113700"/>
              </a:xfrm>
              <a:prstGeom prst="straightConnector1">
                <a:avLst/>
              </a:prstGeom>
              <a:noFill/>
              <a:ln w="9525" cap="flat" cmpd="sng">
                <a:solidFill>
                  <a:srgbClr val="5F7D95"/>
                </a:solidFill>
                <a:prstDash val="solid"/>
                <a:round/>
                <a:headEnd type="none" w="med" len="med"/>
                <a:tailEnd type="none" w="med" len="med"/>
              </a:ln>
            </p:spPr>
          </p:cxnSp>
        </p:grpSp>
        <p:grpSp>
          <p:nvGrpSpPr>
            <p:cNvPr id="10076" name="Google Shape;10076;p101"/>
            <p:cNvGrpSpPr/>
            <p:nvPr/>
          </p:nvGrpSpPr>
          <p:grpSpPr>
            <a:xfrm>
              <a:off x="3734138" y="2467358"/>
              <a:ext cx="219900" cy="333527"/>
              <a:chOff x="3734138" y="2467358"/>
              <a:chExt cx="219900" cy="333527"/>
            </a:xfrm>
          </p:grpSpPr>
          <p:sp>
            <p:nvSpPr>
              <p:cNvPr id="10077" name="Google Shape;10077;p101"/>
              <p:cNvSpPr/>
              <p:nvPr/>
            </p:nvSpPr>
            <p:spPr>
              <a:xfrm>
                <a:off x="3734138" y="2467358"/>
                <a:ext cx="219900" cy="219900"/>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0078" name="Google Shape;10078;p101"/>
              <p:cNvCxnSpPr/>
              <p:nvPr/>
            </p:nvCxnSpPr>
            <p:spPr>
              <a:xfrm rot="10800000">
                <a:off x="3844020" y="2687185"/>
                <a:ext cx="0" cy="113700"/>
              </a:xfrm>
              <a:prstGeom prst="straightConnector1">
                <a:avLst/>
              </a:prstGeom>
              <a:noFill/>
              <a:ln w="9525" cap="flat" cmpd="sng">
                <a:solidFill>
                  <a:srgbClr val="869FB2"/>
                </a:solidFill>
                <a:prstDash val="solid"/>
                <a:round/>
                <a:headEnd type="none" w="med" len="med"/>
                <a:tailEnd type="none" w="med" len="med"/>
              </a:ln>
            </p:spPr>
          </p:cxnSp>
        </p:grpSp>
        <p:grpSp>
          <p:nvGrpSpPr>
            <p:cNvPr id="10079" name="Google Shape;10079;p101"/>
            <p:cNvGrpSpPr/>
            <p:nvPr/>
          </p:nvGrpSpPr>
          <p:grpSpPr>
            <a:xfrm>
              <a:off x="3787560" y="2288011"/>
              <a:ext cx="314661" cy="219900"/>
              <a:chOff x="3787560" y="2288011"/>
              <a:chExt cx="314661" cy="219900"/>
            </a:xfrm>
          </p:grpSpPr>
          <p:sp>
            <p:nvSpPr>
              <p:cNvPr id="10080" name="Google Shape;10080;p101"/>
              <p:cNvSpPr/>
              <p:nvPr/>
            </p:nvSpPr>
            <p:spPr>
              <a:xfrm>
                <a:off x="3787560" y="2288011"/>
                <a:ext cx="219900" cy="219900"/>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0081" name="Google Shape;10081;p101"/>
              <p:cNvCxnSpPr/>
              <p:nvPr/>
            </p:nvCxnSpPr>
            <p:spPr>
              <a:xfrm rot="10800000">
                <a:off x="4007421" y="2400064"/>
                <a:ext cx="94800" cy="0"/>
              </a:xfrm>
              <a:prstGeom prst="straightConnector1">
                <a:avLst/>
              </a:prstGeom>
              <a:noFill/>
              <a:ln w="9525" cap="flat" cmpd="sng">
                <a:solidFill>
                  <a:srgbClr val="A5B7C6"/>
                </a:solidFill>
                <a:prstDash val="solid"/>
                <a:round/>
                <a:headEnd type="none" w="med" len="med"/>
                <a:tailEnd type="none" w="med" len="med"/>
              </a:ln>
            </p:spPr>
          </p:cxnSp>
        </p:grpSp>
        <p:grpSp>
          <p:nvGrpSpPr>
            <p:cNvPr id="10082" name="Google Shape;10082;p101"/>
            <p:cNvGrpSpPr/>
            <p:nvPr/>
          </p:nvGrpSpPr>
          <p:grpSpPr>
            <a:xfrm>
              <a:off x="3637290" y="2057755"/>
              <a:ext cx="219900" cy="335499"/>
              <a:chOff x="3637290" y="2057755"/>
              <a:chExt cx="219900" cy="335499"/>
            </a:xfrm>
          </p:grpSpPr>
          <p:sp>
            <p:nvSpPr>
              <p:cNvPr id="10083" name="Google Shape;10083;p101"/>
              <p:cNvSpPr/>
              <p:nvPr/>
            </p:nvSpPr>
            <p:spPr>
              <a:xfrm>
                <a:off x="3637290" y="2173354"/>
                <a:ext cx="219900" cy="219900"/>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10084" name="Google Shape;10084;p101"/>
              <p:cNvCxnSpPr/>
              <p:nvPr/>
            </p:nvCxnSpPr>
            <p:spPr>
              <a:xfrm rot="10800000">
                <a:off x="3747169" y="2057755"/>
                <a:ext cx="0" cy="113700"/>
              </a:xfrm>
              <a:prstGeom prst="straightConnector1">
                <a:avLst/>
              </a:prstGeom>
              <a:noFill/>
              <a:ln w="9525" cap="flat" cmpd="sng">
                <a:solidFill>
                  <a:srgbClr val="BAC8D3"/>
                </a:solidFill>
                <a:prstDash val="solid"/>
                <a:round/>
                <a:headEnd type="none" w="med" len="med"/>
                <a:tailEnd type="none" w="med" len="med"/>
              </a:ln>
            </p:spPr>
          </p:cxnSp>
        </p:grpSp>
      </p:grpSp>
      <p:grpSp>
        <p:nvGrpSpPr>
          <p:cNvPr id="10085" name="Google Shape;10085;p101"/>
          <p:cNvGrpSpPr/>
          <p:nvPr/>
        </p:nvGrpSpPr>
        <p:grpSpPr>
          <a:xfrm>
            <a:off x="4917244" y="2079792"/>
            <a:ext cx="710153" cy="710153"/>
            <a:chOff x="5007123" y="2079403"/>
            <a:chExt cx="687600" cy="687600"/>
          </a:xfrm>
        </p:grpSpPr>
        <p:sp>
          <p:nvSpPr>
            <p:cNvPr id="10086" name="Google Shape;10086;p101"/>
            <p:cNvSpPr/>
            <p:nvPr/>
          </p:nvSpPr>
          <p:spPr>
            <a:xfrm>
              <a:off x="5007123" y="2079403"/>
              <a:ext cx="687600" cy="6876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101"/>
            <p:cNvSpPr/>
            <p:nvPr/>
          </p:nvSpPr>
          <p:spPr>
            <a:xfrm>
              <a:off x="5069448" y="2141702"/>
              <a:ext cx="563100" cy="5628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101"/>
            <p:cNvSpPr/>
            <p:nvPr/>
          </p:nvSpPr>
          <p:spPr>
            <a:xfrm>
              <a:off x="5146403" y="2218605"/>
              <a:ext cx="409200" cy="4092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101"/>
            <p:cNvSpPr/>
            <p:nvPr/>
          </p:nvSpPr>
          <p:spPr>
            <a:xfrm>
              <a:off x="5221891" y="2294066"/>
              <a:ext cx="258300" cy="258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0" name="Google Shape;10090;p101"/>
          <p:cNvGrpSpPr/>
          <p:nvPr/>
        </p:nvGrpSpPr>
        <p:grpSpPr>
          <a:xfrm>
            <a:off x="5726681" y="2074299"/>
            <a:ext cx="720998" cy="721183"/>
            <a:chOff x="5797446" y="2063053"/>
            <a:chExt cx="698100" cy="698280"/>
          </a:xfrm>
        </p:grpSpPr>
        <p:sp>
          <p:nvSpPr>
            <p:cNvPr id="10091" name="Google Shape;10091;p101"/>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101"/>
            <p:cNvSpPr/>
            <p:nvPr/>
          </p:nvSpPr>
          <p:spPr>
            <a:xfrm>
              <a:off x="5872067" y="2212295"/>
              <a:ext cx="549000" cy="5490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101"/>
            <p:cNvSpPr/>
            <p:nvPr/>
          </p:nvSpPr>
          <p:spPr>
            <a:xfrm>
              <a:off x="5921353" y="2310867"/>
              <a:ext cx="450300" cy="4503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101"/>
            <p:cNvSpPr/>
            <p:nvPr/>
          </p:nvSpPr>
          <p:spPr>
            <a:xfrm>
              <a:off x="5967936" y="2404033"/>
              <a:ext cx="357300" cy="357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101"/>
          <p:cNvGrpSpPr/>
          <p:nvPr/>
        </p:nvGrpSpPr>
        <p:grpSpPr>
          <a:xfrm>
            <a:off x="8171828" y="3719904"/>
            <a:ext cx="280585" cy="673164"/>
            <a:chOff x="8075075" y="3754290"/>
            <a:chExt cx="255612" cy="613194"/>
          </a:xfrm>
        </p:grpSpPr>
        <p:grpSp>
          <p:nvGrpSpPr>
            <p:cNvPr id="10096" name="Google Shape;10096;p101"/>
            <p:cNvGrpSpPr/>
            <p:nvPr/>
          </p:nvGrpSpPr>
          <p:grpSpPr>
            <a:xfrm>
              <a:off x="8075075" y="3754290"/>
              <a:ext cx="255612" cy="613194"/>
              <a:chOff x="8075075" y="3754290"/>
              <a:chExt cx="255612" cy="613194"/>
            </a:xfrm>
          </p:grpSpPr>
          <p:sp>
            <p:nvSpPr>
              <p:cNvPr id="10097" name="Google Shape;10097;p101"/>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101"/>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9" name="Google Shape;10099;p101"/>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0" name="Google Shape;10100;p101"/>
          <p:cNvGrpSpPr/>
          <p:nvPr/>
        </p:nvGrpSpPr>
        <p:grpSpPr>
          <a:xfrm>
            <a:off x="5288887" y="3708700"/>
            <a:ext cx="470352" cy="683745"/>
            <a:chOff x="1697726" y="3244179"/>
            <a:chExt cx="788124" cy="1146069"/>
          </a:xfrm>
        </p:grpSpPr>
        <p:sp>
          <p:nvSpPr>
            <p:cNvPr id="10101" name="Google Shape;10101;p10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10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3" name="Google Shape;10103;p10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04" name="Google Shape;10104;p101"/>
          <p:cNvGrpSpPr/>
          <p:nvPr/>
        </p:nvGrpSpPr>
        <p:grpSpPr>
          <a:xfrm>
            <a:off x="5910037" y="3719902"/>
            <a:ext cx="293891" cy="293845"/>
            <a:chOff x="6134814" y="3754290"/>
            <a:chExt cx="293891" cy="293845"/>
          </a:xfrm>
        </p:grpSpPr>
        <p:sp>
          <p:nvSpPr>
            <p:cNvPr id="10105" name="Google Shape;10105;p101"/>
            <p:cNvSpPr/>
            <p:nvPr/>
          </p:nvSpPr>
          <p:spPr>
            <a:xfrm>
              <a:off x="6134814" y="3754290"/>
              <a:ext cx="293891" cy="293845"/>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101"/>
            <p:cNvSpPr/>
            <p:nvPr/>
          </p:nvSpPr>
          <p:spPr>
            <a:xfrm>
              <a:off x="6147232" y="3764860"/>
              <a:ext cx="118946" cy="107337"/>
            </a:xfrm>
            <a:custGeom>
              <a:avLst/>
              <a:gdLst/>
              <a:ahLst/>
              <a:cxnLst/>
              <a:rect l="l" t="t" r="r" b="b"/>
              <a:pathLst>
                <a:path w="7787" h="7027" extrusionOk="0">
                  <a:moveTo>
                    <a:pt x="0" y="1"/>
                  </a:moveTo>
                  <a:lnTo>
                    <a:pt x="0" y="7026"/>
                  </a:lnTo>
                  <a:lnTo>
                    <a:pt x="7787" y="1"/>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101"/>
          <p:cNvGrpSpPr/>
          <p:nvPr/>
        </p:nvGrpSpPr>
        <p:grpSpPr>
          <a:xfrm>
            <a:off x="5910037" y="4098574"/>
            <a:ext cx="293891" cy="293891"/>
            <a:chOff x="6134814" y="4086186"/>
            <a:chExt cx="293891" cy="293891"/>
          </a:xfrm>
        </p:grpSpPr>
        <p:sp>
          <p:nvSpPr>
            <p:cNvPr id="10108" name="Google Shape;10108;p101"/>
            <p:cNvSpPr/>
            <p:nvPr/>
          </p:nvSpPr>
          <p:spPr>
            <a:xfrm>
              <a:off x="6134814" y="4086186"/>
              <a:ext cx="293891" cy="293891"/>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101"/>
            <p:cNvSpPr/>
            <p:nvPr/>
          </p:nvSpPr>
          <p:spPr>
            <a:xfrm>
              <a:off x="6147232" y="4096771"/>
              <a:ext cx="118946" cy="107322"/>
            </a:xfrm>
            <a:custGeom>
              <a:avLst/>
              <a:gdLst/>
              <a:ahLst/>
              <a:cxnLst/>
              <a:rect l="l" t="t" r="r" b="b"/>
              <a:pathLst>
                <a:path w="7787" h="7026" extrusionOk="0">
                  <a:moveTo>
                    <a:pt x="0" y="0"/>
                  </a:moveTo>
                  <a:lnTo>
                    <a:pt x="0" y="7026"/>
                  </a:lnTo>
                  <a:lnTo>
                    <a:pt x="7787" y="0"/>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0" name="Google Shape;10110;p101"/>
          <p:cNvSpPr/>
          <p:nvPr/>
        </p:nvSpPr>
        <p:spPr>
          <a:xfrm>
            <a:off x="6948464" y="3719100"/>
            <a:ext cx="609693" cy="67315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101"/>
          <p:cNvSpPr/>
          <p:nvPr/>
        </p:nvSpPr>
        <p:spPr>
          <a:xfrm rot="10800000">
            <a:off x="6354727" y="3716837"/>
            <a:ext cx="442939" cy="675638"/>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2" name="Google Shape;10112;p101"/>
          <p:cNvGrpSpPr/>
          <p:nvPr/>
        </p:nvGrpSpPr>
        <p:grpSpPr>
          <a:xfrm>
            <a:off x="7835013" y="2927266"/>
            <a:ext cx="622883" cy="621944"/>
            <a:chOff x="1187048" y="238125"/>
            <a:chExt cx="5256397" cy="5248476"/>
          </a:xfrm>
        </p:grpSpPr>
        <p:sp>
          <p:nvSpPr>
            <p:cNvPr id="10113" name="Google Shape;10113;p10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101"/>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101"/>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101"/>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7" name="Google Shape;10117;p101"/>
          <p:cNvGrpSpPr/>
          <p:nvPr/>
        </p:nvGrpSpPr>
        <p:grpSpPr>
          <a:xfrm>
            <a:off x="2292118" y="2936875"/>
            <a:ext cx="1310987" cy="612407"/>
            <a:chOff x="238125" y="1188750"/>
            <a:chExt cx="7140450" cy="3335550"/>
          </a:xfrm>
        </p:grpSpPr>
        <p:sp>
          <p:nvSpPr>
            <p:cNvPr id="10118" name="Google Shape;10118;p10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10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10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10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10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3" name="Google Shape;10123;p101"/>
          <p:cNvGrpSpPr/>
          <p:nvPr/>
        </p:nvGrpSpPr>
        <p:grpSpPr>
          <a:xfrm>
            <a:off x="6617990" y="2927430"/>
            <a:ext cx="1110299" cy="621702"/>
            <a:chOff x="238125" y="1335475"/>
            <a:chExt cx="5418735" cy="3034175"/>
          </a:xfrm>
        </p:grpSpPr>
        <p:sp>
          <p:nvSpPr>
            <p:cNvPr id="10124" name="Google Shape;10124;p10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10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10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7" name="Google Shape;10127;p101"/>
          <p:cNvGrpSpPr/>
          <p:nvPr/>
        </p:nvGrpSpPr>
        <p:grpSpPr>
          <a:xfrm>
            <a:off x="5435649" y="2924327"/>
            <a:ext cx="1074451" cy="627181"/>
            <a:chOff x="5359127" y="2910889"/>
            <a:chExt cx="1097723" cy="640831"/>
          </a:xfrm>
        </p:grpSpPr>
        <p:grpSp>
          <p:nvGrpSpPr>
            <p:cNvPr id="10128" name="Google Shape;10128;p101"/>
            <p:cNvGrpSpPr/>
            <p:nvPr/>
          </p:nvGrpSpPr>
          <p:grpSpPr>
            <a:xfrm>
              <a:off x="5929791" y="3263088"/>
              <a:ext cx="527060" cy="287097"/>
              <a:chOff x="5929791" y="3263088"/>
              <a:chExt cx="527060" cy="287097"/>
            </a:xfrm>
          </p:grpSpPr>
          <p:sp>
            <p:nvSpPr>
              <p:cNvPr id="10129" name="Google Shape;10129;p101"/>
              <p:cNvSpPr/>
              <p:nvPr/>
            </p:nvSpPr>
            <p:spPr>
              <a:xfrm>
                <a:off x="5929791" y="3263088"/>
                <a:ext cx="328465" cy="284502"/>
              </a:xfrm>
              <a:custGeom>
                <a:avLst/>
                <a:gdLst/>
                <a:ahLst/>
                <a:cxnLst/>
                <a:rect l="l" t="t" r="r" b="b"/>
                <a:pathLst>
                  <a:path w="2576195" h="2231390" extrusionOk="0">
                    <a:moveTo>
                      <a:pt x="1288021" y="0"/>
                    </a:moveTo>
                    <a:lnTo>
                      <a:pt x="0" y="2230932"/>
                    </a:lnTo>
                    <a:lnTo>
                      <a:pt x="2576042" y="2230932"/>
                    </a:lnTo>
                    <a:lnTo>
                      <a:pt x="1288021" y="0"/>
                    </a:lnTo>
                    <a:close/>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130" name="Google Shape;10130;p101"/>
              <p:cNvSpPr/>
              <p:nvPr/>
            </p:nvSpPr>
            <p:spPr>
              <a:xfrm>
                <a:off x="6247886" y="3331025"/>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0131" name="Google Shape;10131;p101"/>
            <p:cNvGrpSpPr/>
            <p:nvPr/>
          </p:nvGrpSpPr>
          <p:grpSpPr>
            <a:xfrm>
              <a:off x="5359127" y="3263089"/>
              <a:ext cx="526428" cy="288631"/>
              <a:chOff x="5359127" y="3263089"/>
              <a:chExt cx="526428" cy="288631"/>
            </a:xfrm>
          </p:grpSpPr>
          <p:sp>
            <p:nvSpPr>
              <p:cNvPr id="10132" name="Google Shape;10132;p101"/>
              <p:cNvSpPr/>
              <p:nvPr/>
            </p:nvSpPr>
            <p:spPr>
              <a:xfrm>
                <a:off x="5557090" y="3263089"/>
                <a:ext cx="328465" cy="284502"/>
              </a:xfrm>
              <a:custGeom>
                <a:avLst/>
                <a:gdLst/>
                <a:ahLst/>
                <a:cxnLst/>
                <a:rect l="l" t="t" r="r" b="b"/>
                <a:pathLst>
                  <a:path w="2576195" h="2231390" extrusionOk="0">
                    <a:moveTo>
                      <a:pt x="1288034" y="0"/>
                    </a:moveTo>
                    <a:lnTo>
                      <a:pt x="0" y="2230920"/>
                    </a:lnTo>
                    <a:lnTo>
                      <a:pt x="2576055" y="2230920"/>
                    </a:lnTo>
                    <a:lnTo>
                      <a:pt x="1288034" y="0"/>
                    </a:lnTo>
                    <a:close/>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133" name="Google Shape;10133;p101"/>
              <p:cNvSpPr/>
              <p:nvPr/>
            </p:nvSpPr>
            <p:spPr>
              <a:xfrm flipH="1">
                <a:off x="5359127" y="3332559"/>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0134" name="Google Shape;10134;p101"/>
            <p:cNvGrpSpPr/>
            <p:nvPr/>
          </p:nvGrpSpPr>
          <p:grpSpPr>
            <a:xfrm>
              <a:off x="5551525" y="2910889"/>
              <a:ext cx="520901" cy="610283"/>
              <a:chOff x="5551525" y="2910889"/>
              <a:chExt cx="520901" cy="610283"/>
            </a:xfrm>
          </p:grpSpPr>
          <p:sp>
            <p:nvSpPr>
              <p:cNvPr id="10135" name="Google Shape;10135;p101"/>
              <p:cNvSpPr/>
              <p:nvPr/>
            </p:nvSpPr>
            <p:spPr>
              <a:xfrm>
                <a:off x="5743962" y="3236669"/>
                <a:ext cx="328465" cy="284502"/>
              </a:xfrm>
              <a:custGeom>
                <a:avLst/>
                <a:gdLst/>
                <a:ahLst/>
                <a:cxnLst/>
                <a:rect l="l" t="t" r="r" b="b"/>
                <a:pathLst>
                  <a:path w="2576195" h="2231390" extrusionOk="0">
                    <a:moveTo>
                      <a:pt x="2576042" y="0"/>
                    </a:moveTo>
                    <a:lnTo>
                      <a:pt x="0" y="0"/>
                    </a:lnTo>
                    <a:lnTo>
                      <a:pt x="1288021" y="2230920"/>
                    </a:lnTo>
                    <a:lnTo>
                      <a:pt x="2576042" y="0"/>
                    </a:lnTo>
                    <a:close/>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136" name="Google Shape;10136;p101"/>
              <p:cNvSpPr/>
              <p:nvPr/>
            </p:nvSpPr>
            <p:spPr>
              <a:xfrm flipH="1">
                <a:off x="5551525" y="2910889"/>
                <a:ext cx="208964" cy="32874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0137" name="Google Shape;10137;p101"/>
            <p:cNvGrpSpPr/>
            <p:nvPr/>
          </p:nvGrpSpPr>
          <p:grpSpPr>
            <a:xfrm>
              <a:off x="5743962" y="2919100"/>
              <a:ext cx="623674" cy="284502"/>
              <a:chOff x="5743962" y="2919100"/>
              <a:chExt cx="623674" cy="284502"/>
            </a:xfrm>
          </p:grpSpPr>
          <p:sp>
            <p:nvSpPr>
              <p:cNvPr id="10138" name="Google Shape;10138;p101"/>
              <p:cNvSpPr/>
              <p:nvPr/>
            </p:nvSpPr>
            <p:spPr>
              <a:xfrm>
                <a:off x="5743962" y="2919100"/>
                <a:ext cx="328465" cy="284502"/>
              </a:xfrm>
              <a:custGeom>
                <a:avLst/>
                <a:gdLst/>
                <a:ahLst/>
                <a:cxnLst/>
                <a:rect l="l" t="t" r="r" b="b"/>
                <a:pathLst>
                  <a:path w="2576195" h="2231390" extrusionOk="0">
                    <a:moveTo>
                      <a:pt x="1288021" y="0"/>
                    </a:moveTo>
                    <a:lnTo>
                      <a:pt x="0" y="2230920"/>
                    </a:lnTo>
                    <a:lnTo>
                      <a:pt x="2576042" y="2230920"/>
                    </a:lnTo>
                    <a:lnTo>
                      <a:pt x="1288021" y="0"/>
                    </a:lnTo>
                    <a:close/>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139" name="Google Shape;10139;p101"/>
              <p:cNvSpPr/>
              <p:nvPr/>
            </p:nvSpPr>
            <p:spPr>
              <a:xfrm>
                <a:off x="6060335" y="2920591"/>
                <a:ext cx="307300" cy="282602"/>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10140" name="Google Shape;10140;p101"/>
          <p:cNvGrpSpPr/>
          <p:nvPr/>
        </p:nvGrpSpPr>
        <p:grpSpPr>
          <a:xfrm>
            <a:off x="7586863" y="2075038"/>
            <a:ext cx="874976" cy="719600"/>
            <a:chOff x="7608988" y="2093194"/>
            <a:chExt cx="817276" cy="672147"/>
          </a:xfrm>
        </p:grpSpPr>
        <p:cxnSp>
          <p:nvCxnSpPr>
            <p:cNvPr id="10141" name="Google Shape;10141;p101"/>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0142" name="Google Shape;10142;p101"/>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0143" name="Google Shape;10143;p101"/>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0144" name="Google Shape;10144;p101"/>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0145" name="Google Shape;10145;p101"/>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10146" name="Google Shape;10146;p101"/>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10147" name="Google Shape;10147;p101"/>
            <p:cNvGrpSpPr/>
            <p:nvPr/>
          </p:nvGrpSpPr>
          <p:grpSpPr>
            <a:xfrm>
              <a:off x="7721175" y="2093194"/>
              <a:ext cx="599587" cy="623846"/>
              <a:chOff x="7721175" y="2093194"/>
              <a:chExt cx="599587" cy="623846"/>
            </a:xfrm>
          </p:grpSpPr>
          <p:grpSp>
            <p:nvGrpSpPr>
              <p:cNvPr id="10148" name="Google Shape;10148;p101"/>
              <p:cNvGrpSpPr/>
              <p:nvPr/>
            </p:nvGrpSpPr>
            <p:grpSpPr>
              <a:xfrm>
                <a:off x="7721175" y="2093194"/>
                <a:ext cx="291605" cy="623846"/>
                <a:chOff x="9405575" y="2061418"/>
                <a:chExt cx="291605" cy="623846"/>
              </a:xfrm>
            </p:grpSpPr>
            <p:sp>
              <p:nvSpPr>
                <p:cNvPr id="10149" name="Google Shape;10149;p101"/>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101"/>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101"/>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101"/>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101"/>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101"/>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101"/>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6" name="Google Shape;10156;p101"/>
              <p:cNvGrpSpPr/>
              <p:nvPr/>
            </p:nvGrpSpPr>
            <p:grpSpPr>
              <a:xfrm flipH="1">
                <a:off x="8029157" y="2093194"/>
                <a:ext cx="291605" cy="623846"/>
                <a:chOff x="9405575" y="2061418"/>
                <a:chExt cx="291605" cy="623846"/>
              </a:xfrm>
            </p:grpSpPr>
            <p:sp>
              <p:nvSpPr>
                <p:cNvPr id="10157" name="Google Shape;10157;p101"/>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101"/>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101"/>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101"/>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101"/>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101"/>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101"/>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164" name="Google Shape;10164;p101"/>
          <p:cNvGrpSpPr/>
          <p:nvPr/>
        </p:nvGrpSpPr>
        <p:grpSpPr>
          <a:xfrm>
            <a:off x="4031299" y="1191441"/>
            <a:ext cx="712557" cy="785901"/>
            <a:chOff x="4206459" y="1191441"/>
            <a:chExt cx="712557" cy="785901"/>
          </a:xfrm>
        </p:grpSpPr>
        <p:sp>
          <p:nvSpPr>
            <p:cNvPr id="10165" name="Google Shape;10165;p101"/>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101"/>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101"/>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101"/>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9" name="Google Shape;10169;p101"/>
            <p:cNvGrpSpPr/>
            <p:nvPr/>
          </p:nvGrpSpPr>
          <p:grpSpPr>
            <a:xfrm>
              <a:off x="4644280" y="1290523"/>
              <a:ext cx="143716" cy="29463"/>
              <a:chOff x="4644280" y="1290523"/>
              <a:chExt cx="143716" cy="29463"/>
            </a:xfrm>
          </p:grpSpPr>
          <p:sp>
            <p:nvSpPr>
              <p:cNvPr id="10170" name="Google Shape;10170;p101"/>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101"/>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101"/>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101"/>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4" name="Google Shape;10174;p101"/>
            <p:cNvGrpSpPr/>
            <p:nvPr/>
          </p:nvGrpSpPr>
          <p:grpSpPr>
            <a:xfrm>
              <a:off x="4356567" y="1191441"/>
              <a:ext cx="143690" cy="29488"/>
              <a:chOff x="4356567" y="1191441"/>
              <a:chExt cx="143690" cy="29488"/>
            </a:xfrm>
          </p:grpSpPr>
          <p:sp>
            <p:nvSpPr>
              <p:cNvPr id="10175" name="Google Shape;10175;p101"/>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101"/>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101"/>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101"/>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9" name="Google Shape;10179;p101"/>
            <p:cNvGrpSpPr/>
            <p:nvPr/>
          </p:nvGrpSpPr>
          <p:grpSpPr>
            <a:xfrm>
              <a:off x="4339009" y="1863727"/>
              <a:ext cx="143703" cy="29476"/>
              <a:chOff x="4339009" y="1863727"/>
              <a:chExt cx="143703" cy="29476"/>
            </a:xfrm>
          </p:grpSpPr>
          <p:sp>
            <p:nvSpPr>
              <p:cNvPr id="10180" name="Google Shape;10180;p101"/>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101"/>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101"/>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101"/>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4" name="Google Shape;10184;p101"/>
            <p:cNvGrpSpPr/>
            <p:nvPr/>
          </p:nvGrpSpPr>
          <p:grpSpPr>
            <a:xfrm>
              <a:off x="4206459" y="1607315"/>
              <a:ext cx="29539" cy="142899"/>
              <a:chOff x="4206459" y="1607315"/>
              <a:chExt cx="29539" cy="142899"/>
            </a:xfrm>
          </p:grpSpPr>
          <p:sp>
            <p:nvSpPr>
              <p:cNvPr id="10185" name="Google Shape;10185;p101"/>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101"/>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101"/>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101"/>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89" name="Google Shape;10189;p101"/>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101"/>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101"/>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101"/>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3" name="Google Shape;10193;p101"/>
            <p:cNvGrpSpPr/>
            <p:nvPr/>
          </p:nvGrpSpPr>
          <p:grpSpPr>
            <a:xfrm>
              <a:off x="4889463" y="1423737"/>
              <a:ext cx="29552" cy="142899"/>
              <a:chOff x="4889463" y="1423737"/>
              <a:chExt cx="29552" cy="142899"/>
            </a:xfrm>
          </p:grpSpPr>
          <p:sp>
            <p:nvSpPr>
              <p:cNvPr id="10194" name="Google Shape;10194;p101"/>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101"/>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101"/>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101"/>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8" name="Google Shape;10198;p101"/>
            <p:cNvGrpSpPr/>
            <p:nvPr/>
          </p:nvGrpSpPr>
          <p:grpSpPr>
            <a:xfrm>
              <a:off x="4771663" y="1876896"/>
              <a:ext cx="108651" cy="100447"/>
              <a:chOff x="4771663" y="1876896"/>
              <a:chExt cx="108651" cy="100447"/>
            </a:xfrm>
          </p:grpSpPr>
          <p:sp>
            <p:nvSpPr>
              <p:cNvPr id="10199" name="Google Shape;10199;p101"/>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101"/>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101"/>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101"/>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03" name="Google Shape;10203;p101"/>
          <p:cNvGrpSpPr/>
          <p:nvPr/>
        </p:nvGrpSpPr>
        <p:grpSpPr>
          <a:xfrm>
            <a:off x="4026774" y="2074664"/>
            <a:ext cx="791287" cy="720350"/>
            <a:chOff x="267375" y="1071875"/>
            <a:chExt cx="470500" cy="428550"/>
          </a:xfrm>
        </p:grpSpPr>
        <p:sp>
          <p:nvSpPr>
            <p:cNvPr id="10204" name="Google Shape;10204;p101"/>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101"/>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101"/>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101"/>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101"/>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101"/>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101"/>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101"/>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2" name="Google Shape;10212;p101"/>
          <p:cNvGrpSpPr/>
          <p:nvPr/>
        </p:nvGrpSpPr>
        <p:grpSpPr>
          <a:xfrm>
            <a:off x="727269" y="3719294"/>
            <a:ext cx="1408444" cy="673166"/>
            <a:chOff x="712664" y="3693287"/>
            <a:chExt cx="1460738" cy="698160"/>
          </a:xfrm>
        </p:grpSpPr>
        <p:grpSp>
          <p:nvGrpSpPr>
            <p:cNvPr id="10213" name="Google Shape;10213;p101"/>
            <p:cNvGrpSpPr/>
            <p:nvPr/>
          </p:nvGrpSpPr>
          <p:grpSpPr>
            <a:xfrm>
              <a:off x="1380079" y="4133090"/>
              <a:ext cx="234048" cy="258099"/>
              <a:chOff x="1380079" y="4133090"/>
              <a:chExt cx="234048" cy="258099"/>
            </a:xfrm>
          </p:grpSpPr>
          <p:sp>
            <p:nvSpPr>
              <p:cNvPr id="10214" name="Google Shape;10214;p101"/>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101"/>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101"/>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7" name="Google Shape;10217;p101"/>
            <p:cNvGrpSpPr/>
            <p:nvPr/>
          </p:nvGrpSpPr>
          <p:grpSpPr>
            <a:xfrm>
              <a:off x="884610" y="3864082"/>
              <a:ext cx="1118566" cy="527275"/>
              <a:chOff x="890961" y="3865463"/>
              <a:chExt cx="1115221" cy="525698"/>
            </a:xfrm>
          </p:grpSpPr>
          <p:sp>
            <p:nvSpPr>
              <p:cNvPr id="10218" name="Google Shape;10218;p101"/>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101"/>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101"/>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1" name="Google Shape;10221;p101"/>
            <p:cNvGrpSpPr/>
            <p:nvPr/>
          </p:nvGrpSpPr>
          <p:grpSpPr>
            <a:xfrm>
              <a:off x="712664" y="3693287"/>
              <a:ext cx="1460738" cy="698160"/>
              <a:chOff x="712664" y="3693025"/>
              <a:chExt cx="1460738" cy="698160"/>
            </a:xfrm>
          </p:grpSpPr>
          <p:sp>
            <p:nvSpPr>
              <p:cNvPr id="10222" name="Google Shape;10222;p101"/>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101"/>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101"/>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101"/>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101"/>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101"/>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28" name="Google Shape;10228;p101"/>
          <p:cNvGrpSpPr/>
          <p:nvPr/>
        </p:nvGrpSpPr>
        <p:grpSpPr>
          <a:xfrm>
            <a:off x="3164985" y="1191441"/>
            <a:ext cx="795485" cy="738831"/>
            <a:chOff x="3348603" y="1236445"/>
            <a:chExt cx="749256" cy="695894"/>
          </a:xfrm>
        </p:grpSpPr>
        <p:grpSp>
          <p:nvGrpSpPr>
            <p:cNvPr id="10229" name="Google Shape;10229;p101"/>
            <p:cNvGrpSpPr/>
            <p:nvPr/>
          </p:nvGrpSpPr>
          <p:grpSpPr>
            <a:xfrm>
              <a:off x="3583779" y="1236445"/>
              <a:ext cx="293795" cy="285811"/>
              <a:chOff x="3750225" y="1774000"/>
              <a:chExt cx="149575" cy="145525"/>
            </a:xfrm>
          </p:grpSpPr>
          <p:sp>
            <p:nvSpPr>
              <p:cNvPr id="10230" name="Google Shape;10230;p10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10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2" name="Google Shape;10232;p101"/>
            <p:cNvGrpSpPr/>
            <p:nvPr/>
          </p:nvGrpSpPr>
          <p:grpSpPr>
            <a:xfrm>
              <a:off x="3775534" y="1462599"/>
              <a:ext cx="322325" cy="285958"/>
              <a:chOff x="3847850" y="1889150"/>
              <a:chExt cx="164100" cy="145600"/>
            </a:xfrm>
          </p:grpSpPr>
          <p:sp>
            <p:nvSpPr>
              <p:cNvPr id="10233" name="Google Shape;10233;p10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10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5" name="Google Shape;10235;p101"/>
            <p:cNvGrpSpPr/>
            <p:nvPr/>
          </p:nvGrpSpPr>
          <p:grpSpPr>
            <a:xfrm>
              <a:off x="3545329" y="1646528"/>
              <a:ext cx="293746" cy="285811"/>
              <a:chOff x="3730650" y="1982800"/>
              <a:chExt cx="149550" cy="145525"/>
            </a:xfrm>
          </p:grpSpPr>
          <p:sp>
            <p:nvSpPr>
              <p:cNvPr id="10236" name="Google Shape;10236;p10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10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8" name="Google Shape;10238;p101"/>
            <p:cNvGrpSpPr/>
            <p:nvPr/>
          </p:nvGrpSpPr>
          <p:grpSpPr>
            <a:xfrm>
              <a:off x="3348603" y="1415046"/>
              <a:ext cx="294384" cy="284387"/>
              <a:chOff x="3630494" y="1864938"/>
              <a:chExt cx="149875" cy="144800"/>
            </a:xfrm>
          </p:grpSpPr>
          <p:sp>
            <p:nvSpPr>
              <p:cNvPr id="10239" name="Google Shape;10239;p101"/>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101"/>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41" name="Google Shape;10241;p101"/>
          <p:cNvGrpSpPr/>
          <p:nvPr/>
        </p:nvGrpSpPr>
        <p:grpSpPr>
          <a:xfrm>
            <a:off x="2286512" y="3714337"/>
            <a:ext cx="1324924" cy="678083"/>
            <a:chOff x="2413923" y="3711366"/>
            <a:chExt cx="1374117" cy="703260"/>
          </a:xfrm>
        </p:grpSpPr>
        <p:grpSp>
          <p:nvGrpSpPr>
            <p:cNvPr id="10242" name="Google Shape;10242;p101"/>
            <p:cNvGrpSpPr/>
            <p:nvPr/>
          </p:nvGrpSpPr>
          <p:grpSpPr>
            <a:xfrm>
              <a:off x="2413923" y="3711366"/>
              <a:ext cx="1374117" cy="703260"/>
              <a:chOff x="2413923" y="3711366"/>
              <a:chExt cx="1374117" cy="703260"/>
            </a:xfrm>
          </p:grpSpPr>
          <p:sp>
            <p:nvSpPr>
              <p:cNvPr id="10243" name="Google Shape;10243;p101"/>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4" name="Google Shape;10244;p101"/>
              <p:cNvGrpSpPr/>
              <p:nvPr/>
            </p:nvGrpSpPr>
            <p:grpSpPr>
              <a:xfrm>
                <a:off x="2600284" y="3808654"/>
                <a:ext cx="234506" cy="138009"/>
                <a:chOff x="2600284" y="3808654"/>
                <a:chExt cx="234506" cy="138009"/>
              </a:xfrm>
            </p:grpSpPr>
            <p:sp>
              <p:nvSpPr>
                <p:cNvPr id="10245" name="Google Shape;10245;p101"/>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46" name="Google Shape;10246;p101"/>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0247" name="Google Shape;10247;p101"/>
              <p:cNvGrpSpPr/>
              <p:nvPr/>
            </p:nvGrpSpPr>
            <p:grpSpPr>
              <a:xfrm>
                <a:off x="3359659" y="3805664"/>
                <a:ext cx="232294" cy="141000"/>
                <a:chOff x="3359659" y="3805664"/>
                <a:chExt cx="232294" cy="141000"/>
              </a:xfrm>
            </p:grpSpPr>
            <p:sp>
              <p:nvSpPr>
                <p:cNvPr id="10248" name="Google Shape;10248;p101"/>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49" name="Google Shape;10249;p101"/>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0250" name="Google Shape;10250;p101"/>
              <p:cNvGrpSpPr/>
              <p:nvPr/>
            </p:nvGrpSpPr>
            <p:grpSpPr>
              <a:xfrm>
                <a:off x="3067316" y="3711366"/>
                <a:ext cx="66900" cy="166809"/>
                <a:chOff x="3067316" y="3711366"/>
                <a:chExt cx="66900" cy="166809"/>
              </a:xfrm>
            </p:grpSpPr>
            <p:sp>
              <p:nvSpPr>
                <p:cNvPr id="10251" name="Google Shape;10251;p101"/>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52" name="Google Shape;10252;p101"/>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0253" name="Google Shape;10253;p101"/>
              <p:cNvGrpSpPr/>
              <p:nvPr/>
            </p:nvGrpSpPr>
            <p:grpSpPr>
              <a:xfrm>
                <a:off x="2413923" y="4058666"/>
                <a:ext cx="224119" cy="66900"/>
                <a:chOff x="2413923" y="4058666"/>
                <a:chExt cx="224119" cy="66900"/>
              </a:xfrm>
            </p:grpSpPr>
            <p:sp>
              <p:nvSpPr>
                <p:cNvPr id="10254" name="Google Shape;10254;p101"/>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55" name="Google Shape;10255;p101"/>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0256" name="Google Shape;10256;p101"/>
              <p:cNvGrpSpPr/>
              <p:nvPr/>
            </p:nvGrpSpPr>
            <p:grpSpPr>
              <a:xfrm>
                <a:off x="3564643" y="4058666"/>
                <a:ext cx="223397" cy="66900"/>
                <a:chOff x="3564643" y="4058666"/>
                <a:chExt cx="223397" cy="66900"/>
              </a:xfrm>
            </p:grpSpPr>
            <p:sp>
              <p:nvSpPr>
                <p:cNvPr id="10257" name="Google Shape;10257;p101"/>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58" name="Google Shape;10258;p101"/>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10259" name="Google Shape;10259;p101"/>
            <p:cNvGrpSpPr/>
            <p:nvPr/>
          </p:nvGrpSpPr>
          <p:grpSpPr>
            <a:xfrm>
              <a:off x="2633353" y="3965763"/>
              <a:ext cx="933975" cy="445687"/>
              <a:chOff x="2633353" y="3965763"/>
              <a:chExt cx="933975" cy="445687"/>
            </a:xfrm>
          </p:grpSpPr>
          <p:sp>
            <p:nvSpPr>
              <p:cNvPr id="10260" name="Google Shape;10260;p101"/>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101"/>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62" name="Google Shape;10262;p101"/>
          <p:cNvGrpSpPr/>
          <p:nvPr/>
        </p:nvGrpSpPr>
        <p:grpSpPr>
          <a:xfrm>
            <a:off x="6410784" y="1264884"/>
            <a:ext cx="1131087" cy="587383"/>
            <a:chOff x="238125" y="999450"/>
            <a:chExt cx="7140700" cy="3708225"/>
          </a:xfrm>
        </p:grpSpPr>
        <p:sp>
          <p:nvSpPr>
            <p:cNvPr id="10263" name="Google Shape;10263;p10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10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10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10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101"/>
            <p:cNvSpPr/>
            <p:nvPr/>
          </p:nvSpPr>
          <p:spPr>
            <a:xfrm>
              <a:off x="3808250" y="2852875"/>
              <a:ext cx="25" cy="25"/>
            </a:xfrm>
            <a:custGeom>
              <a:avLst/>
              <a:gdLst/>
              <a:ahLst/>
              <a:cxnLst/>
              <a:rect l="l" t="t" r="r" b="b"/>
              <a:pathLst>
                <a:path w="1" h="1" extrusionOk="0">
                  <a:moveTo>
                    <a:pt x="0" y="1"/>
                  </a:moveTo>
                  <a:close/>
                </a:path>
              </a:pathLst>
            </a:custGeom>
            <a:solidFill>
              <a:srgbClr val="DB634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10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10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10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10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2" name="Google Shape;10272;p101"/>
          <p:cNvGrpSpPr/>
          <p:nvPr/>
        </p:nvGrpSpPr>
        <p:grpSpPr>
          <a:xfrm>
            <a:off x="3762234" y="3714379"/>
            <a:ext cx="1375854" cy="678131"/>
            <a:chOff x="3913765" y="3641905"/>
            <a:chExt cx="1522805" cy="750560"/>
          </a:xfrm>
        </p:grpSpPr>
        <p:grpSp>
          <p:nvGrpSpPr>
            <p:cNvPr id="10273" name="Google Shape;10273;p101"/>
            <p:cNvGrpSpPr/>
            <p:nvPr/>
          </p:nvGrpSpPr>
          <p:grpSpPr>
            <a:xfrm>
              <a:off x="3913765" y="3997002"/>
              <a:ext cx="1522805" cy="395463"/>
              <a:chOff x="3913765" y="3997002"/>
              <a:chExt cx="1522805" cy="395463"/>
            </a:xfrm>
          </p:grpSpPr>
          <p:grpSp>
            <p:nvGrpSpPr>
              <p:cNvPr id="10274" name="Google Shape;10274;p101"/>
              <p:cNvGrpSpPr/>
              <p:nvPr/>
            </p:nvGrpSpPr>
            <p:grpSpPr>
              <a:xfrm>
                <a:off x="3913765" y="4138659"/>
                <a:ext cx="507602" cy="253806"/>
                <a:chOff x="3913765" y="4138659"/>
                <a:chExt cx="507602" cy="253806"/>
              </a:xfrm>
            </p:grpSpPr>
            <p:sp>
              <p:nvSpPr>
                <p:cNvPr id="10275" name="Google Shape;10275;p101"/>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101"/>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10277" name="Google Shape;10277;p101"/>
              <p:cNvGrpSpPr/>
              <p:nvPr/>
            </p:nvGrpSpPr>
            <p:grpSpPr>
              <a:xfrm>
                <a:off x="4421361" y="3997002"/>
                <a:ext cx="507618" cy="395463"/>
                <a:chOff x="4421361" y="3997002"/>
                <a:chExt cx="507618" cy="395463"/>
              </a:xfrm>
            </p:grpSpPr>
            <p:sp>
              <p:nvSpPr>
                <p:cNvPr id="10278" name="Google Shape;10278;p101"/>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101"/>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0" name="Google Shape;10280;p101"/>
              <p:cNvGrpSpPr/>
              <p:nvPr/>
            </p:nvGrpSpPr>
            <p:grpSpPr>
              <a:xfrm>
                <a:off x="4928973" y="4189418"/>
                <a:ext cx="507596" cy="203047"/>
                <a:chOff x="4928973" y="4189418"/>
                <a:chExt cx="507596" cy="203047"/>
              </a:xfrm>
            </p:grpSpPr>
            <p:sp>
              <p:nvSpPr>
                <p:cNvPr id="10281" name="Google Shape;10281;p101"/>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101"/>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83" name="Google Shape;10283;p101"/>
            <p:cNvGrpSpPr/>
            <p:nvPr/>
          </p:nvGrpSpPr>
          <p:grpSpPr>
            <a:xfrm>
              <a:off x="4482186" y="3641905"/>
              <a:ext cx="397605" cy="349784"/>
              <a:chOff x="2906375" y="1159725"/>
              <a:chExt cx="1860575" cy="1636800"/>
            </a:xfrm>
          </p:grpSpPr>
          <p:sp>
            <p:nvSpPr>
              <p:cNvPr id="10284" name="Google Shape;10284;p101"/>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101"/>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101"/>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101"/>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88" name="Google Shape;10288;p101"/>
          <p:cNvGrpSpPr/>
          <p:nvPr/>
        </p:nvGrpSpPr>
        <p:grpSpPr>
          <a:xfrm>
            <a:off x="6546943" y="2074305"/>
            <a:ext cx="940737" cy="721067"/>
            <a:chOff x="6599718" y="2068734"/>
            <a:chExt cx="940737" cy="721067"/>
          </a:xfrm>
        </p:grpSpPr>
        <p:sp>
          <p:nvSpPr>
            <p:cNvPr id="10289" name="Google Shape;10289;p101"/>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101"/>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101"/>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101"/>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101"/>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101"/>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5" name="Google Shape;10295;p101"/>
            <p:cNvGrpSpPr/>
            <p:nvPr/>
          </p:nvGrpSpPr>
          <p:grpSpPr>
            <a:xfrm>
              <a:off x="6836957" y="2068734"/>
              <a:ext cx="461892" cy="721067"/>
              <a:chOff x="6836957" y="2068734"/>
              <a:chExt cx="461892" cy="721067"/>
            </a:xfrm>
          </p:grpSpPr>
          <p:sp>
            <p:nvSpPr>
              <p:cNvPr id="10296" name="Google Shape;10296;p101"/>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101"/>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101"/>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101"/>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101"/>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101"/>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02" name="Google Shape;10302;p101"/>
              <p:cNvGrpSpPr/>
              <p:nvPr/>
            </p:nvGrpSpPr>
            <p:grpSpPr>
              <a:xfrm>
                <a:off x="6836957" y="2068734"/>
                <a:ext cx="461892" cy="721067"/>
                <a:chOff x="6836957" y="2068734"/>
                <a:chExt cx="461892" cy="721067"/>
              </a:xfrm>
            </p:grpSpPr>
            <p:sp>
              <p:nvSpPr>
                <p:cNvPr id="10303" name="Google Shape;10303;p101"/>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101"/>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101"/>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101"/>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101"/>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101"/>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101"/>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310" name="Google Shape;10310;p101"/>
          <p:cNvGrpSpPr/>
          <p:nvPr/>
        </p:nvGrpSpPr>
        <p:grpSpPr>
          <a:xfrm>
            <a:off x="2430262" y="2078652"/>
            <a:ext cx="712577" cy="712374"/>
            <a:chOff x="2559249" y="2069323"/>
            <a:chExt cx="685566" cy="685634"/>
          </a:xfrm>
        </p:grpSpPr>
        <p:sp>
          <p:nvSpPr>
            <p:cNvPr id="10311" name="Google Shape;10311;p101"/>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101"/>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101"/>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101"/>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101"/>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101"/>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101"/>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101"/>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101"/>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101"/>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101"/>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101"/>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101"/>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4" name="Google Shape;10324;p101"/>
          <p:cNvGrpSpPr/>
          <p:nvPr/>
        </p:nvGrpSpPr>
        <p:grpSpPr>
          <a:xfrm>
            <a:off x="7612699" y="1191441"/>
            <a:ext cx="845645" cy="711911"/>
            <a:chOff x="951975" y="315800"/>
            <a:chExt cx="5860325" cy="4933550"/>
          </a:xfrm>
        </p:grpSpPr>
        <p:sp>
          <p:nvSpPr>
            <p:cNvPr id="10325" name="Google Shape;10325;p101"/>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101"/>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101"/>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101"/>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101"/>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101"/>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101"/>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101"/>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3" name="Google Shape;10333;p101"/>
          <p:cNvGrpSpPr/>
          <p:nvPr/>
        </p:nvGrpSpPr>
        <p:grpSpPr>
          <a:xfrm>
            <a:off x="3709828" y="2927550"/>
            <a:ext cx="1617932" cy="621724"/>
            <a:chOff x="3862800" y="3038525"/>
            <a:chExt cx="1329006" cy="510698"/>
          </a:xfrm>
        </p:grpSpPr>
        <p:sp>
          <p:nvSpPr>
            <p:cNvPr id="10334" name="Google Shape;10334;p101"/>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101"/>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6" name="Google Shape;10336;p101"/>
            <p:cNvGrpSpPr/>
            <p:nvPr/>
          </p:nvGrpSpPr>
          <p:grpSpPr>
            <a:xfrm>
              <a:off x="3967075" y="3040337"/>
              <a:ext cx="1019927" cy="402126"/>
              <a:chOff x="3967075" y="3040337"/>
              <a:chExt cx="1019927" cy="402126"/>
            </a:xfrm>
          </p:grpSpPr>
          <p:sp>
            <p:nvSpPr>
              <p:cNvPr id="10337" name="Google Shape;10337;p101"/>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101"/>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9" name="Google Shape;10339;p101"/>
            <p:cNvGrpSpPr/>
            <p:nvPr/>
          </p:nvGrpSpPr>
          <p:grpSpPr>
            <a:xfrm>
              <a:off x="4186700" y="3040337"/>
              <a:ext cx="390475" cy="183289"/>
              <a:chOff x="4186700" y="3040337"/>
              <a:chExt cx="390475" cy="183289"/>
            </a:xfrm>
          </p:grpSpPr>
          <p:sp>
            <p:nvSpPr>
              <p:cNvPr id="10340" name="Google Shape;10340;p101"/>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101"/>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2" name="Google Shape;10342;p101"/>
            <p:cNvGrpSpPr/>
            <p:nvPr/>
          </p:nvGrpSpPr>
          <p:grpSpPr>
            <a:xfrm>
              <a:off x="4073727" y="3040337"/>
              <a:ext cx="697794" cy="296263"/>
              <a:chOff x="4073727" y="3040337"/>
              <a:chExt cx="697794" cy="296263"/>
            </a:xfrm>
          </p:grpSpPr>
          <p:sp>
            <p:nvSpPr>
              <p:cNvPr id="10343" name="Google Shape;10343;p101"/>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101"/>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5" name="Google Shape;10345;p101"/>
            <p:cNvGrpSpPr/>
            <p:nvPr/>
          </p:nvGrpSpPr>
          <p:grpSpPr>
            <a:xfrm>
              <a:off x="3862800" y="3038525"/>
              <a:ext cx="1329006" cy="510698"/>
              <a:chOff x="3862800" y="3038525"/>
              <a:chExt cx="1329006" cy="510698"/>
            </a:xfrm>
          </p:grpSpPr>
          <p:sp>
            <p:nvSpPr>
              <p:cNvPr id="10346" name="Google Shape;10346;p101"/>
              <p:cNvSpPr/>
              <p:nvPr/>
            </p:nvSpPr>
            <p:spPr>
              <a:xfrm>
                <a:off x="4370175" y="3441875"/>
                <a:ext cx="821631" cy="107348"/>
              </a:xfrm>
              <a:custGeom>
                <a:avLst/>
                <a:gdLst/>
                <a:ahLst/>
                <a:cxnLst/>
                <a:rect l="l" t="t" r="r" b="b"/>
                <a:pathLst>
                  <a:path w="170110" h="21919" fill="none" extrusionOk="0">
                    <a:moveTo>
                      <a:pt x="1" y="21918"/>
                    </a:moveTo>
                    <a:lnTo>
                      <a:pt x="170110" y="21918"/>
                    </a:lnTo>
                    <a:lnTo>
                      <a:pt x="170110" y="0"/>
                    </a:lnTo>
                    <a:lnTo>
                      <a:pt x="1" y="0"/>
                    </a:ln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101"/>
              <p:cNvSpPr/>
              <p:nvPr/>
            </p:nvSpPr>
            <p:spPr>
              <a:xfrm>
                <a:off x="3862800" y="3038525"/>
                <a:ext cx="507990" cy="510620"/>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48" name="Google Shape;10348;p101"/>
          <p:cNvGrpSpPr/>
          <p:nvPr/>
        </p:nvGrpSpPr>
        <p:grpSpPr>
          <a:xfrm>
            <a:off x="718150" y="1191441"/>
            <a:ext cx="883205" cy="775176"/>
            <a:chOff x="649648" y="271400"/>
            <a:chExt cx="6215377" cy="5455143"/>
          </a:xfrm>
        </p:grpSpPr>
        <p:sp>
          <p:nvSpPr>
            <p:cNvPr id="10349" name="Google Shape;10349;p101"/>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101"/>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101"/>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101"/>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101"/>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101"/>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101"/>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101"/>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101"/>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101"/>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101"/>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101"/>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1" name="Google Shape;10361;p101"/>
          <p:cNvGrpSpPr/>
          <p:nvPr/>
        </p:nvGrpSpPr>
        <p:grpSpPr>
          <a:xfrm>
            <a:off x="2326452" y="1191441"/>
            <a:ext cx="767704" cy="815489"/>
            <a:chOff x="2499700" y="1135950"/>
            <a:chExt cx="732402" cy="777990"/>
          </a:xfrm>
        </p:grpSpPr>
        <p:grpSp>
          <p:nvGrpSpPr>
            <p:cNvPr id="10362" name="Google Shape;10362;p101"/>
            <p:cNvGrpSpPr/>
            <p:nvPr/>
          </p:nvGrpSpPr>
          <p:grpSpPr>
            <a:xfrm>
              <a:off x="2499700" y="1135950"/>
              <a:ext cx="732402" cy="694705"/>
              <a:chOff x="2499700" y="1135950"/>
              <a:chExt cx="732402" cy="694705"/>
            </a:xfrm>
          </p:grpSpPr>
          <p:sp>
            <p:nvSpPr>
              <p:cNvPr id="10363" name="Google Shape;10363;p101"/>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101"/>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101"/>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101"/>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101"/>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101"/>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101"/>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101"/>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101"/>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101"/>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101"/>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101"/>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101"/>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101"/>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101"/>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101"/>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101"/>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101"/>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101"/>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101"/>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101"/>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101"/>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101"/>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101"/>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101"/>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101"/>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101"/>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0" name="Google Shape;10390;p101"/>
            <p:cNvGrpSpPr/>
            <p:nvPr/>
          </p:nvGrpSpPr>
          <p:grpSpPr>
            <a:xfrm>
              <a:off x="2517909" y="1188726"/>
              <a:ext cx="702702" cy="725214"/>
              <a:chOff x="2517909" y="1188726"/>
              <a:chExt cx="702702" cy="725214"/>
            </a:xfrm>
          </p:grpSpPr>
          <p:sp>
            <p:nvSpPr>
              <p:cNvPr id="10391" name="Google Shape;10391;p101"/>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101"/>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101"/>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101"/>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101"/>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96" name="Google Shape;10396;p101"/>
          <p:cNvGrpSpPr/>
          <p:nvPr/>
        </p:nvGrpSpPr>
        <p:grpSpPr>
          <a:xfrm>
            <a:off x="1672184" y="1191441"/>
            <a:ext cx="583439" cy="870229"/>
            <a:chOff x="1716825" y="1121550"/>
            <a:chExt cx="622800" cy="928938"/>
          </a:xfrm>
        </p:grpSpPr>
        <p:grpSp>
          <p:nvGrpSpPr>
            <p:cNvPr id="10397" name="Google Shape;10397;p101"/>
            <p:cNvGrpSpPr/>
            <p:nvPr/>
          </p:nvGrpSpPr>
          <p:grpSpPr>
            <a:xfrm>
              <a:off x="1716825" y="1121550"/>
              <a:ext cx="622800" cy="928938"/>
              <a:chOff x="1716825" y="1121550"/>
              <a:chExt cx="622800" cy="928938"/>
            </a:xfrm>
          </p:grpSpPr>
          <p:cxnSp>
            <p:nvCxnSpPr>
              <p:cNvPr id="10398" name="Google Shape;10398;p101"/>
              <p:cNvCxnSpPr/>
              <p:nvPr/>
            </p:nvCxnSpPr>
            <p:spPr>
              <a:xfrm>
                <a:off x="1954750" y="1738188"/>
                <a:ext cx="0" cy="312300"/>
              </a:xfrm>
              <a:prstGeom prst="straightConnector1">
                <a:avLst/>
              </a:prstGeom>
              <a:noFill/>
              <a:ln w="9525" cap="flat" cmpd="sng">
                <a:solidFill>
                  <a:srgbClr val="213B55"/>
                </a:solidFill>
                <a:prstDash val="solid"/>
                <a:round/>
                <a:headEnd type="none" w="med" len="med"/>
                <a:tailEnd type="none" w="med" len="med"/>
              </a:ln>
            </p:spPr>
          </p:cxnSp>
          <p:sp>
            <p:nvSpPr>
              <p:cNvPr id="10399" name="Google Shape;10399;p101"/>
              <p:cNvSpPr/>
              <p:nvPr/>
            </p:nvSpPr>
            <p:spPr>
              <a:xfrm>
                <a:off x="1716825" y="1121550"/>
                <a:ext cx="622800" cy="622800"/>
              </a:xfrm>
              <a:prstGeom prst="ellipse">
                <a:avLst/>
              </a:pr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0" name="Google Shape;10400;p101"/>
            <p:cNvGrpSpPr/>
            <p:nvPr/>
          </p:nvGrpSpPr>
          <p:grpSpPr>
            <a:xfrm>
              <a:off x="1768050" y="1172775"/>
              <a:ext cx="520200" cy="832000"/>
              <a:chOff x="1768050" y="1172775"/>
              <a:chExt cx="520200" cy="832000"/>
            </a:xfrm>
          </p:grpSpPr>
          <p:cxnSp>
            <p:nvCxnSpPr>
              <p:cNvPr id="10401" name="Google Shape;10401;p101"/>
              <p:cNvCxnSpPr/>
              <p:nvPr/>
            </p:nvCxnSpPr>
            <p:spPr>
              <a:xfrm>
                <a:off x="2003025" y="1692475"/>
                <a:ext cx="0" cy="312300"/>
              </a:xfrm>
              <a:prstGeom prst="straightConnector1">
                <a:avLst/>
              </a:prstGeom>
              <a:noFill/>
              <a:ln w="9525" cap="flat" cmpd="sng">
                <a:solidFill>
                  <a:srgbClr val="667E92"/>
                </a:solidFill>
                <a:prstDash val="solid"/>
                <a:round/>
                <a:headEnd type="none" w="med" len="med"/>
                <a:tailEnd type="none" w="med" len="med"/>
              </a:ln>
            </p:spPr>
          </p:cxnSp>
          <p:sp>
            <p:nvSpPr>
              <p:cNvPr id="10402" name="Google Shape;10402;p101"/>
              <p:cNvSpPr/>
              <p:nvPr/>
            </p:nvSpPr>
            <p:spPr>
              <a:xfrm>
                <a:off x="1768050" y="1172775"/>
                <a:ext cx="520200" cy="520200"/>
              </a:xfrm>
              <a:prstGeom prst="ellipse">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3" name="Google Shape;10403;p101"/>
            <p:cNvGrpSpPr/>
            <p:nvPr/>
          </p:nvGrpSpPr>
          <p:grpSpPr>
            <a:xfrm>
              <a:off x="1820100" y="1225475"/>
              <a:ext cx="416400" cy="729575"/>
              <a:chOff x="1820100" y="1225475"/>
              <a:chExt cx="416400" cy="729575"/>
            </a:xfrm>
          </p:grpSpPr>
          <p:cxnSp>
            <p:nvCxnSpPr>
              <p:cNvPr id="10404" name="Google Shape;10404;p101"/>
              <p:cNvCxnSpPr/>
              <p:nvPr/>
            </p:nvCxnSpPr>
            <p:spPr>
              <a:xfrm>
                <a:off x="2051300" y="1642750"/>
                <a:ext cx="0" cy="312300"/>
              </a:xfrm>
              <a:prstGeom prst="straightConnector1">
                <a:avLst/>
              </a:prstGeom>
              <a:noFill/>
              <a:ln w="9525" cap="flat" cmpd="sng">
                <a:solidFill>
                  <a:srgbClr val="445D73"/>
                </a:solidFill>
                <a:prstDash val="solid"/>
                <a:round/>
                <a:headEnd type="none" w="med" len="med"/>
                <a:tailEnd type="none" w="med" len="med"/>
              </a:ln>
            </p:spPr>
          </p:cxnSp>
          <p:sp>
            <p:nvSpPr>
              <p:cNvPr id="10405" name="Google Shape;10405;p101"/>
              <p:cNvSpPr/>
              <p:nvPr/>
            </p:nvSpPr>
            <p:spPr>
              <a:xfrm>
                <a:off x="1820100" y="1225475"/>
                <a:ext cx="416400" cy="416400"/>
              </a:xfrm>
              <a:prstGeom prst="ellipse">
                <a:avLst/>
              </a:pr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6" name="Google Shape;10406;p101"/>
            <p:cNvGrpSpPr/>
            <p:nvPr/>
          </p:nvGrpSpPr>
          <p:grpSpPr>
            <a:xfrm>
              <a:off x="1874250" y="1278825"/>
              <a:ext cx="308100" cy="605275"/>
              <a:chOff x="1874250" y="1278825"/>
              <a:chExt cx="308100" cy="605275"/>
            </a:xfrm>
          </p:grpSpPr>
          <p:cxnSp>
            <p:nvCxnSpPr>
              <p:cNvPr id="10407" name="Google Shape;10407;p101"/>
              <p:cNvCxnSpPr/>
              <p:nvPr/>
            </p:nvCxnSpPr>
            <p:spPr>
              <a:xfrm>
                <a:off x="2099575" y="1571800"/>
                <a:ext cx="0" cy="312300"/>
              </a:xfrm>
              <a:prstGeom prst="straightConnector1">
                <a:avLst/>
              </a:prstGeom>
              <a:noFill/>
              <a:ln w="9525" cap="flat" cmpd="sng">
                <a:solidFill>
                  <a:srgbClr val="E3E9ED"/>
                </a:solidFill>
                <a:prstDash val="solid"/>
                <a:round/>
                <a:headEnd type="none" w="med" len="med"/>
                <a:tailEnd type="none" w="med" len="med"/>
              </a:ln>
            </p:spPr>
          </p:cxnSp>
          <p:sp>
            <p:nvSpPr>
              <p:cNvPr id="10408" name="Google Shape;10408;p101"/>
              <p:cNvSpPr/>
              <p:nvPr/>
            </p:nvSpPr>
            <p:spPr>
              <a:xfrm>
                <a:off x="1874250" y="1278825"/>
                <a:ext cx="308100" cy="3081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9" name="Google Shape;10409;p101"/>
            <p:cNvSpPr/>
            <p:nvPr/>
          </p:nvSpPr>
          <p:spPr>
            <a:xfrm>
              <a:off x="1920625" y="1326000"/>
              <a:ext cx="215400" cy="215400"/>
            </a:xfrm>
            <a:prstGeom prst="ellipse">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0" name="Google Shape;10410;p101"/>
          <p:cNvGrpSpPr/>
          <p:nvPr/>
        </p:nvGrpSpPr>
        <p:grpSpPr>
          <a:xfrm>
            <a:off x="1592007" y="2077763"/>
            <a:ext cx="739072" cy="714152"/>
            <a:chOff x="4334725" y="1355875"/>
            <a:chExt cx="3106650" cy="3001900"/>
          </a:xfrm>
        </p:grpSpPr>
        <p:grpSp>
          <p:nvGrpSpPr>
            <p:cNvPr id="10411" name="Google Shape;10411;p101"/>
            <p:cNvGrpSpPr/>
            <p:nvPr/>
          </p:nvGrpSpPr>
          <p:grpSpPr>
            <a:xfrm>
              <a:off x="4516050" y="1724875"/>
              <a:ext cx="2693725" cy="2632900"/>
              <a:chOff x="4516050" y="1724875"/>
              <a:chExt cx="2693725" cy="2632900"/>
            </a:xfrm>
          </p:grpSpPr>
          <p:sp>
            <p:nvSpPr>
              <p:cNvPr id="10412" name="Google Shape;10412;p101"/>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101"/>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101"/>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5" name="Google Shape;10415;p101"/>
            <p:cNvGrpSpPr/>
            <p:nvPr/>
          </p:nvGrpSpPr>
          <p:grpSpPr>
            <a:xfrm>
              <a:off x="4334725" y="1355875"/>
              <a:ext cx="3106650" cy="2709650"/>
              <a:chOff x="4334725" y="1355875"/>
              <a:chExt cx="3106650" cy="2709650"/>
            </a:xfrm>
          </p:grpSpPr>
          <p:sp>
            <p:nvSpPr>
              <p:cNvPr id="10416" name="Google Shape;10416;p101"/>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101"/>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101"/>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19" name="Google Shape;10419;p101"/>
          <p:cNvGrpSpPr/>
          <p:nvPr/>
        </p:nvGrpSpPr>
        <p:grpSpPr>
          <a:xfrm>
            <a:off x="7708956" y="3708534"/>
            <a:ext cx="312074" cy="684173"/>
            <a:chOff x="7645573" y="3754300"/>
            <a:chExt cx="293855" cy="644170"/>
          </a:xfrm>
        </p:grpSpPr>
        <p:sp>
          <p:nvSpPr>
            <p:cNvPr id="10420" name="Google Shape;10420;p101"/>
            <p:cNvSpPr/>
            <p:nvPr/>
          </p:nvSpPr>
          <p:spPr>
            <a:xfrm>
              <a:off x="7645895" y="3855521"/>
              <a:ext cx="293533" cy="164134"/>
            </a:xfrm>
            <a:custGeom>
              <a:avLst/>
              <a:gdLst/>
              <a:ahLst/>
              <a:cxnLst/>
              <a:rect l="l" t="t" r="r" b="b"/>
              <a:pathLst>
                <a:path w="19132" h="10698" extrusionOk="0">
                  <a:moveTo>
                    <a:pt x="1" y="1"/>
                  </a:moveTo>
                  <a:lnTo>
                    <a:pt x="1" y="10698"/>
                  </a:lnTo>
                  <a:lnTo>
                    <a:pt x="19132" y="10698"/>
                  </a:lnTo>
                  <a:lnTo>
                    <a:pt x="19132"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101"/>
            <p:cNvSpPr/>
            <p:nvPr/>
          </p:nvSpPr>
          <p:spPr>
            <a:xfrm>
              <a:off x="7645573" y="3754300"/>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2" name="Google Shape;10422;p101"/>
          <p:cNvGrpSpPr/>
          <p:nvPr/>
        </p:nvGrpSpPr>
        <p:grpSpPr>
          <a:xfrm>
            <a:off x="5630944" y="1191441"/>
            <a:ext cx="709011" cy="739359"/>
            <a:chOff x="5830645" y="1256617"/>
            <a:chExt cx="530340" cy="553040"/>
          </a:xfrm>
        </p:grpSpPr>
        <p:grpSp>
          <p:nvGrpSpPr>
            <p:cNvPr id="10423" name="Google Shape;10423;p101"/>
            <p:cNvGrpSpPr/>
            <p:nvPr/>
          </p:nvGrpSpPr>
          <p:grpSpPr>
            <a:xfrm>
              <a:off x="5830645" y="1256617"/>
              <a:ext cx="259743" cy="269909"/>
              <a:chOff x="5830645" y="1256617"/>
              <a:chExt cx="259743" cy="269909"/>
            </a:xfrm>
          </p:grpSpPr>
          <p:sp>
            <p:nvSpPr>
              <p:cNvPr id="10424" name="Google Shape;10424;p101"/>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101"/>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6" name="Google Shape;10426;p101"/>
            <p:cNvGrpSpPr/>
            <p:nvPr/>
          </p:nvGrpSpPr>
          <p:grpSpPr>
            <a:xfrm>
              <a:off x="6101293" y="1256617"/>
              <a:ext cx="259692" cy="269909"/>
              <a:chOff x="6101293" y="1256617"/>
              <a:chExt cx="259692" cy="269909"/>
            </a:xfrm>
          </p:grpSpPr>
          <p:sp>
            <p:nvSpPr>
              <p:cNvPr id="10427" name="Google Shape;10427;p101"/>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101"/>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9" name="Google Shape;10429;p101"/>
            <p:cNvGrpSpPr/>
            <p:nvPr/>
          </p:nvGrpSpPr>
          <p:grpSpPr>
            <a:xfrm>
              <a:off x="5830645" y="1539749"/>
              <a:ext cx="259692" cy="269909"/>
              <a:chOff x="5830645" y="1539749"/>
              <a:chExt cx="259692" cy="269909"/>
            </a:xfrm>
          </p:grpSpPr>
          <p:sp>
            <p:nvSpPr>
              <p:cNvPr id="10430" name="Google Shape;10430;p101"/>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101"/>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2" name="Google Shape;10432;p101"/>
            <p:cNvGrpSpPr/>
            <p:nvPr/>
          </p:nvGrpSpPr>
          <p:grpSpPr>
            <a:xfrm>
              <a:off x="6101293" y="1539749"/>
              <a:ext cx="259692" cy="269909"/>
              <a:chOff x="6101293" y="1539749"/>
              <a:chExt cx="259692" cy="269909"/>
            </a:xfrm>
          </p:grpSpPr>
          <p:sp>
            <p:nvSpPr>
              <p:cNvPr id="10433" name="Google Shape;10433;p101"/>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101"/>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5" name="Google Shape;10435;p101"/>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6" name="Google Shape;10436;p101"/>
          <p:cNvGrpSpPr/>
          <p:nvPr/>
        </p:nvGrpSpPr>
        <p:grpSpPr>
          <a:xfrm>
            <a:off x="732438" y="2927557"/>
            <a:ext cx="1452955" cy="621360"/>
            <a:chOff x="732422" y="2990152"/>
            <a:chExt cx="1337773" cy="572102"/>
          </a:xfrm>
        </p:grpSpPr>
        <p:sp>
          <p:nvSpPr>
            <p:cNvPr id="10437" name="Google Shape;10437;p101"/>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101"/>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101"/>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101"/>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101"/>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101"/>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446"/>
        <p:cNvGrpSpPr/>
        <p:nvPr/>
      </p:nvGrpSpPr>
      <p:grpSpPr>
        <a:xfrm>
          <a:off x="0" y="0"/>
          <a:ext cx="0" cy="0"/>
          <a:chOff x="0" y="0"/>
          <a:chExt cx="0" cy="0"/>
        </a:xfrm>
      </p:grpSpPr>
      <p:grpSp>
        <p:nvGrpSpPr>
          <p:cNvPr id="10447" name="Google Shape;10447;p102"/>
          <p:cNvGrpSpPr/>
          <p:nvPr/>
        </p:nvGrpSpPr>
        <p:grpSpPr>
          <a:xfrm>
            <a:off x="729238" y="1179665"/>
            <a:ext cx="1636117" cy="1526144"/>
            <a:chOff x="729238" y="1179665"/>
            <a:chExt cx="1636117" cy="1526144"/>
          </a:xfrm>
        </p:grpSpPr>
        <p:grpSp>
          <p:nvGrpSpPr>
            <p:cNvPr id="10448" name="Google Shape;10448;p102"/>
            <p:cNvGrpSpPr/>
            <p:nvPr/>
          </p:nvGrpSpPr>
          <p:grpSpPr>
            <a:xfrm>
              <a:off x="729238" y="1179665"/>
              <a:ext cx="80700" cy="1526144"/>
              <a:chOff x="729238" y="1179665"/>
              <a:chExt cx="80700" cy="1526144"/>
            </a:xfrm>
          </p:grpSpPr>
          <p:sp>
            <p:nvSpPr>
              <p:cNvPr id="10449" name="Google Shape;10449;p102"/>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102"/>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102"/>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102"/>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10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10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10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10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10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10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9" name="Google Shape;10459;p102"/>
            <p:cNvGrpSpPr/>
            <p:nvPr/>
          </p:nvGrpSpPr>
          <p:grpSpPr>
            <a:xfrm>
              <a:off x="903098" y="1179665"/>
              <a:ext cx="80700" cy="1526144"/>
              <a:chOff x="903098" y="1179665"/>
              <a:chExt cx="80700" cy="1526144"/>
            </a:xfrm>
          </p:grpSpPr>
          <p:sp>
            <p:nvSpPr>
              <p:cNvPr id="10460" name="Google Shape;10460;p102"/>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102"/>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102"/>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102"/>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102"/>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102"/>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10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10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10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10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0" name="Google Shape;10470;p102"/>
            <p:cNvGrpSpPr/>
            <p:nvPr/>
          </p:nvGrpSpPr>
          <p:grpSpPr>
            <a:xfrm>
              <a:off x="1076958" y="1179665"/>
              <a:ext cx="80700" cy="1526144"/>
              <a:chOff x="1076958" y="1179665"/>
              <a:chExt cx="80700" cy="1526144"/>
            </a:xfrm>
          </p:grpSpPr>
          <p:sp>
            <p:nvSpPr>
              <p:cNvPr id="10471" name="Google Shape;10471;p102"/>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102"/>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102"/>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102"/>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102"/>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102"/>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102"/>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10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10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10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1" name="Google Shape;10481;p102"/>
            <p:cNvGrpSpPr/>
            <p:nvPr/>
          </p:nvGrpSpPr>
          <p:grpSpPr>
            <a:xfrm>
              <a:off x="1247707" y="1179665"/>
              <a:ext cx="80700" cy="1526144"/>
              <a:chOff x="1247707" y="1179665"/>
              <a:chExt cx="80700" cy="1526144"/>
            </a:xfrm>
          </p:grpSpPr>
          <p:sp>
            <p:nvSpPr>
              <p:cNvPr id="10482" name="Google Shape;10482;p102"/>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102"/>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102"/>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10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10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10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10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10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10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10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2" name="Google Shape;10492;p102"/>
            <p:cNvGrpSpPr/>
            <p:nvPr/>
          </p:nvGrpSpPr>
          <p:grpSpPr>
            <a:xfrm>
              <a:off x="1421567" y="1179665"/>
              <a:ext cx="80700" cy="1526144"/>
              <a:chOff x="1421567" y="1179665"/>
              <a:chExt cx="80700" cy="1526144"/>
            </a:xfrm>
          </p:grpSpPr>
          <p:sp>
            <p:nvSpPr>
              <p:cNvPr id="10493" name="Google Shape;10493;p102"/>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102"/>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102"/>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102"/>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102"/>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102"/>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102"/>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102"/>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10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10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3" name="Google Shape;10503;p102"/>
            <p:cNvGrpSpPr/>
            <p:nvPr/>
          </p:nvGrpSpPr>
          <p:grpSpPr>
            <a:xfrm>
              <a:off x="1592327" y="1179665"/>
              <a:ext cx="80700" cy="1526144"/>
              <a:chOff x="1592327" y="1179665"/>
              <a:chExt cx="80700" cy="1526144"/>
            </a:xfrm>
          </p:grpSpPr>
          <p:sp>
            <p:nvSpPr>
              <p:cNvPr id="10504" name="Google Shape;10504;p102"/>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102"/>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102"/>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102"/>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102"/>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102"/>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10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10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10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10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4" name="Google Shape;10514;p102"/>
            <p:cNvGrpSpPr/>
            <p:nvPr/>
          </p:nvGrpSpPr>
          <p:grpSpPr>
            <a:xfrm>
              <a:off x="1766187" y="1179665"/>
              <a:ext cx="80700" cy="1526144"/>
              <a:chOff x="1766187" y="1179665"/>
              <a:chExt cx="80700" cy="1526144"/>
            </a:xfrm>
          </p:grpSpPr>
          <p:sp>
            <p:nvSpPr>
              <p:cNvPr id="10515" name="Google Shape;10515;p102"/>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102"/>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102"/>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102"/>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102"/>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102"/>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102"/>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102"/>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102"/>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10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5" name="Google Shape;10525;p102"/>
            <p:cNvGrpSpPr/>
            <p:nvPr/>
          </p:nvGrpSpPr>
          <p:grpSpPr>
            <a:xfrm>
              <a:off x="1936935" y="1179665"/>
              <a:ext cx="80700" cy="1526144"/>
              <a:chOff x="1936935" y="1179665"/>
              <a:chExt cx="80700" cy="1526144"/>
            </a:xfrm>
          </p:grpSpPr>
          <p:sp>
            <p:nvSpPr>
              <p:cNvPr id="10526" name="Google Shape;10526;p102"/>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102"/>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102"/>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102"/>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102"/>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10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10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10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10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10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6" name="Google Shape;10536;p102"/>
            <p:cNvGrpSpPr/>
            <p:nvPr/>
          </p:nvGrpSpPr>
          <p:grpSpPr>
            <a:xfrm>
              <a:off x="2110795" y="1179665"/>
              <a:ext cx="80700" cy="1526144"/>
              <a:chOff x="2110795" y="1179665"/>
              <a:chExt cx="80700" cy="1526144"/>
            </a:xfrm>
          </p:grpSpPr>
          <p:sp>
            <p:nvSpPr>
              <p:cNvPr id="10537" name="Google Shape;10537;p102"/>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102"/>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102"/>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102"/>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10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10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10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10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10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10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102"/>
            <p:cNvGrpSpPr/>
            <p:nvPr/>
          </p:nvGrpSpPr>
          <p:grpSpPr>
            <a:xfrm>
              <a:off x="2284655" y="1179665"/>
              <a:ext cx="80700" cy="1526144"/>
              <a:chOff x="2284655" y="1179665"/>
              <a:chExt cx="80700" cy="1526144"/>
            </a:xfrm>
          </p:grpSpPr>
          <p:sp>
            <p:nvSpPr>
              <p:cNvPr id="10548" name="Google Shape;10548;p102"/>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102"/>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102"/>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102"/>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102"/>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102"/>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10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10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10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10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58" name="Google Shape;10558;p102"/>
          <p:cNvGrpSpPr/>
          <p:nvPr/>
        </p:nvGrpSpPr>
        <p:grpSpPr>
          <a:xfrm>
            <a:off x="2623904" y="1198803"/>
            <a:ext cx="1364248" cy="1102133"/>
            <a:chOff x="2623904" y="1198803"/>
            <a:chExt cx="1364248" cy="1102133"/>
          </a:xfrm>
        </p:grpSpPr>
        <p:grpSp>
          <p:nvGrpSpPr>
            <p:cNvPr id="10559" name="Google Shape;10559;p102"/>
            <p:cNvGrpSpPr/>
            <p:nvPr/>
          </p:nvGrpSpPr>
          <p:grpSpPr>
            <a:xfrm>
              <a:off x="2623907" y="1198803"/>
              <a:ext cx="1364245" cy="273000"/>
              <a:chOff x="2623907" y="1198803"/>
              <a:chExt cx="1364245" cy="273000"/>
            </a:xfrm>
          </p:grpSpPr>
          <p:sp>
            <p:nvSpPr>
              <p:cNvPr id="10560" name="Google Shape;10560;p102"/>
              <p:cNvSpPr/>
              <p:nvPr/>
            </p:nvSpPr>
            <p:spPr>
              <a:xfrm>
                <a:off x="3715152" y="1198803"/>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10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10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10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10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5" name="Google Shape;10565;p102"/>
            <p:cNvGrpSpPr/>
            <p:nvPr/>
          </p:nvGrpSpPr>
          <p:grpSpPr>
            <a:xfrm>
              <a:off x="2623904" y="1476964"/>
              <a:ext cx="1364245" cy="273000"/>
              <a:chOff x="2623904" y="1476964"/>
              <a:chExt cx="1364245" cy="273000"/>
            </a:xfrm>
          </p:grpSpPr>
          <p:sp>
            <p:nvSpPr>
              <p:cNvPr id="10566" name="Google Shape;10566;p102"/>
              <p:cNvSpPr/>
              <p:nvPr/>
            </p:nvSpPr>
            <p:spPr>
              <a:xfrm>
                <a:off x="3169527"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102"/>
              <p:cNvSpPr/>
              <p:nvPr/>
            </p:nvSpPr>
            <p:spPr>
              <a:xfrm>
                <a:off x="3442338"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102"/>
              <p:cNvSpPr/>
              <p:nvPr/>
            </p:nvSpPr>
            <p:spPr>
              <a:xfrm>
                <a:off x="3715149"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10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10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1" name="Google Shape;10571;p102"/>
            <p:cNvGrpSpPr/>
            <p:nvPr/>
          </p:nvGrpSpPr>
          <p:grpSpPr>
            <a:xfrm>
              <a:off x="2623907" y="1749775"/>
              <a:ext cx="1364245" cy="273000"/>
              <a:chOff x="2623907" y="1749775"/>
              <a:chExt cx="1364245" cy="273000"/>
            </a:xfrm>
          </p:grpSpPr>
          <p:sp>
            <p:nvSpPr>
              <p:cNvPr id="10572" name="Google Shape;10572;p102"/>
              <p:cNvSpPr/>
              <p:nvPr/>
            </p:nvSpPr>
            <p:spPr>
              <a:xfrm>
                <a:off x="3442341"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102"/>
              <p:cNvSpPr/>
              <p:nvPr/>
            </p:nvSpPr>
            <p:spPr>
              <a:xfrm>
                <a:off x="3715152"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10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10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10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7" name="Google Shape;10577;p102"/>
            <p:cNvGrpSpPr/>
            <p:nvPr/>
          </p:nvGrpSpPr>
          <p:grpSpPr>
            <a:xfrm>
              <a:off x="2623904" y="2027936"/>
              <a:ext cx="1364245" cy="273000"/>
              <a:chOff x="2623904" y="2027936"/>
              <a:chExt cx="1364245" cy="273000"/>
            </a:xfrm>
          </p:grpSpPr>
          <p:sp>
            <p:nvSpPr>
              <p:cNvPr id="10578" name="Google Shape;10578;p10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10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10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10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10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83" name="Google Shape;10583;p102"/>
          <p:cNvGrpSpPr/>
          <p:nvPr/>
        </p:nvGrpSpPr>
        <p:grpSpPr>
          <a:xfrm>
            <a:off x="2613365" y="2657986"/>
            <a:ext cx="1387541" cy="159124"/>
            <a:chOff x="3200660" y="2180272"/>
            <a:chExt cx="2563824" cy="378237"/>
          </a:xfrm>
        </p:grpSpPr>
        <p:sp>
          <p:nvSpPr>
            <p:cNvPr id="10584" name="Google Shape;10584;p10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10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10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10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10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10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10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10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10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10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10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10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10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10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10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10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10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10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2" name="Google Shape;10602;p102"/>
          <p:cNvGrpSpPr/>
          <p:nvPr/>
        </p:nvGrpSpPr>
        <p:grpSpPr>
          <a:xfrm>
            <a:off x="2609890" y="2935811"/>
            <a:ext cx="1390502" cy="159625"/>
            <a:chOff x="3530150" y="2790075"/>
            <a:chExt cx="1962600" cy="225300"/>
          </a:xfrm>
        </p:grpSpPr>
        <p:sp>
          <p:nvSpPr>
            <p:cNvPr id="10603" name="Google Shape;10603;p102"/>
            <p:cNvSpPr/>
            <p:nvPr/>
          </p:nvSpPr>
          <p:spPr>
            <a:xfrm>
              <a:off x="3530150" y="2790075"/>
              <a:ext cx="1962600" cy="2253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102"/>
            <p:cNvSpPr/>
            <p:nvPr/>
          </p:nvSpPr>
          <p:spPr>
            <a:xfrm>
              <a:off x="3535069" y="2794464"/>
              <a:ext cx="1104900" cy="216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5" name="Google Shape;10605;p102"/>
          <p:cNvGrpSpPr/>
          <p:nvPr/>
        </p:nvGrpSpPr>
        <p:grpSpPr>
          <a:xfrm>
            <a:off x="2610543" y="3214137"/>
            <a:ext cx="1411629" cy="153761"/>
            <a:chOff x="3558802" y="4011427"/>
            <a:chExt cx="1866000" cy="111300"/>
          </a:xfrm>
        </p:grpSpPr>
        <p:sp>
          <p:nvSpPr>
            <p:cNvPr id="10606" name="Google Shape;10606;p102"/>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102"/>
            <p:cNvSpPr/>
            <p:nvPr/>
          </p:nvSpPr>
          <p:spPr>
            <a:xfrm rot="5400000" flipH="1">
              <a:off x="4162472" y="3415277"/>
              <a:ext cx="104700" cy="13047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8" name="Google Shape;10608;p102"/>
          <p:cNvGrpSpPr/>
          <p:nvPr/>
        </p:nvGrpSpPr>
        <p:grpSpPr>
          <a:xfrm>
            <a:off x="2610235" y="2419536"/>
            <a:ext cx="1383503" cy="119749"/>
            <a:chOff x="3465975" y="2270276"/>
            <a:chExt cx="1986364" cy="171929"/>
          </a:xfrm>
        </p:grpSpPr>
        <p:sp>
          <p:nvSpPr>
            <p:cNvPr id="10609" name="Google Shape;10609;p10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10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102"/>
            <p:cNvSpPr/>
            <p:nvPr/>
          </p:nvSpPr>
          <p:spPr>
            <a:xfrm rot="-5400000">
              <a:off x="4243603"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102"/>
            <p:cNvSpPr/>
            <p:nvPr/>
          </p:nvSpPr>
          <p:spPr>
            <a:xfrm rot="-5400000">
              <a:off x="4502812"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102"/>
            <p:cNvSpPr/>
            <p:nvPr/>
          </p:nvSpPr>
          <p:spPr>
            <a:xfrm rot="-5400000">
              <a:off x="4762021"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10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102"/>
            <p:cNvSpPr/>
            <p:nvPr/>
          </p:nvSpPr>
          <p:spPr>
            <a:xfrm rot="-5400000">
              <a:off x="502123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102"/>
            <p:cNvSpPr/>
            <p:nvPr/>
          </p:nvSpPr>
          <p:spPr>
            <a:xfrm rot="-5400000">
              <a:off x="528044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7" name="Google Shape;10617;p102"/>
          <p:cNvGrpSpPr/>
          <p:nvPr/>
        </p:nvGrpSpPr>
        <p:grpSpPr>
          <a:xfrm>
            <a:off x="2621243" y="3783187"/>
            <a:ext cx="1369531" cy="195460"/>
            <a:chOff x="723300" y="4253549"/>
            <a:chExt cx="2276482" cy="324900"/>
          </a:xfrm>
        </p:grpSpPr>
        <p:sp>
          <p:nvSpPr>
            <p:cNvPr id="10618" name="Google Shape;10618;p10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10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10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10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102"/>
            <p:cNvSpPr/>
            <p:nvPr/>
          </p:nvSpPr>
          <p:spPr>
            <a:xfrm>
              <a:off x="2658082" y="4253549"/>
              <a:ext cx="341700" cy="324900"/>
            </a:xfrm>
            <a:prstGeom prst="star5">
              <a:avLst>
                <a:gd name="adj" fmla="val 19098"/>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3" name="Google Shape;10623;p102"/>
          <p:cNvGrpSpPr/>
          <p:nvPr/>
        </p:nvGrpSpPr>
        <p:grpSpPr>
          <a:xfrm>
            <a:off x="2610803" y="3484367"/>
            <a:ext cx="1389066" cy="180119"/>
            <a:chOff x="705948" y="3788465"/>
            <a:chExt cx="2308953" cy="299400"/>
          </a:xfrm>
        </p:grpSpPr>
        <p:sp>
          <p:nvSpPr>
            <p:cNvPr id="10624" name="Google Shape;10624;p10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10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10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102"/>
            <p:cNvSpPr/>
            <p:nvPr/>
          </p:nvSpPr>
          <p:spPr>
            <a:xfrm>
              <a:off x="2189639"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102"/>
            <p:cNvSpPr/>
            <p:nvPr/>
          </p:nvSpPr>
          <p:spPr>
            <a:xfrm>
              <a:off x="2679500"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9" name="Google Shape;10629;p102"/>
          <p:cNvGrpSpPr/>
          <p:nvPr/>
        </p:nvGrpSpPr>
        <p:grpSpPr>
          <a:xfrm>
            <a:off x="2658741" y="4097347"/>
            <a:ext cx="1304609" cy="294074"/>
            <a:chOff x="2658741" y="4097347"/>
            <a:chExt cx="1304609" cy="294074"/>
          </a:xfrm>
        </p:grpSpPr>
        <p:grpSp>
          <p:nvGrpSpPr>
            <p:cNvPr id="10630" name="Google Shape;10630;p102"/>
            <p:cNvGrpSpPr/>
            <p:nvPr/>
          </p:nvGrpSpPr>
          <p:grpSpPr>
            <a:xfrm>
              <a:off x="2658741" y="4097347"/>
              <a:ext cx="118572" cy="294074"/>
              <a:chOff x="3343310" y="4475555"/>
              <a:chExt cx="127717" cy="316753"/>
            </a:xfrm>
          </p:grpSpPr>
          <p:sp>
            <p:nvSpPr>
              <p:cNvPr id="10631" name="Google Shape;10631;p10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10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3" name="Google Shape;10633;p102"/>
            <p:cNvGrpSpPr/>
            <p:nvPr/>
          </p:nvGrpSpPr>
          <p:grpSpPr>
            <a:xfrm>
              <a:off x="3815519" y="4098388"/>
              <a:ext cx="147831" cy="291991"/>
              <a:chOff x="3527539" y="4476677"/>
              <a:chExt cx="159232" cy="314510"/>
            </a:xfrm>
          </p:grpSpPr>
          <p:sp>
            <p:nvSpPr>
              <p:cNvPr id="10634" name="Google Shape;10634;p10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10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6" name="Google Shape;10636;p102"/>
            <p:cNvGrpSpPr/>
            <p:nvPr/>
          </p:nvGrpSpPr>
          <p:grpSpPr>
            <a:xfrm>
              <a:off x="3511696" y="4098388"/>
              <a:ext cx="147831" cy="291991"/>
              <a:chOff x="3527539" y="4476677"/>
              <a:chExt cx="159232" cy="314510"/>
            </a:xfrm>
          </p:grpSpPr>
          <p:sp>
            <p:nvSpPr>
              <p:cNvPr id="10637" name="Google Shape;10637;p10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10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9" name="Google Shape;10639;p102"/>
            <p:cNvGrpSpPr/>
            <p:nvPr/>
          </p:nvGrpSpPr>
          <p:grpSpPr>
            <a:xfrm>
              <a:off x="3207874" y="4098388"/>
              <a:ext cx="147831" cy="291991"/>
              <a:chOff x="3527539" y="4476677"/>
              <a:chExt cx="159232" cy="314510"/>
            </a:xfrm>
          </p:grpSpPr>
          <p:sp>
            <p:nvSpPr>
              <p:cNvPr id="10640" name="Google Shape;10640;p10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10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2" name="Google Shape;10642;p102"/>
            <p:cNvGrpSpPr/>
            <p:nvPr/>
          </p:nvGrpSpPr>
          <p:grpSpPr>
            <a:xfrm>
              <a:off x="2933305" y="4097347"/>
              <a:ext cx="118572" cy="294074"/>
              <a:chOff x="3343310" y="4475555"/>
              <a:chExt cx="127717" cy="316753"/>
            </a:xfrm>
          </p:grpSpPr>
          <p:sp>
            <p:nvSpPr>
              <p:cNvPr id="10643" name="Google Shape;10643;p10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10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45" name="Google Shape;10645;p102"/>
          <p:cNvGrpSpPr/>
          <p:nvPr/>
        </p:nvGrpSpPr>
        <p:grpSpPr>
          <a:xfrm>
            <a:off x="4277571" y="2080469"/>
            <a:ext cx="1433821" cy="191501"/>
            <a:chOff x="4273350" y="2080469"/>
            <a:chExt cx="1433821" cy="191501"/>
          </a:xfrm>
        </p:grpSpPr>
        <p:grpSp>
          <p:nvGrpSpPr>
            <p:cNvPr id="10646" name="Google Shape;10646;p102"/>
            <p:cNvGrpSpPr/>
            <p:nvPr/>
          </p:nvGrpSpPr>
          <p:grpSpPr>
            <a:xfrm>
              <a:off x="4273350" y="2080469"/>
              <a:ext cx="1433821" cy="0"/>
              <a:chOff x="5224975" y="2962250"/>
              <a:chExt cx="1544400" cy="0"/>
            </a:xfrm>
          </p:grpSpPr>
          <p:cxnSp>
            <p:nvCxnSpPr>
              <p:cNvPr id="10647" name="Google Shape;10647;p102"/>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10648" name="Google Shape;10648;p102"/>
              <p:cNvCxnSpPr/>
              <p:nvPr/>
            </p:nvCxnSpPr>
            <p:spPr>
              <a:xfrm>
                <a:off x="5225150" y="2962250"/>
                <a:ext cx="453300" cy="0"/>
              </a:xfrm>
              <a:prstGeom prst="straightConnector1">
                <a:avLst/>
              </a:prstGeom>
              <a:noFill/>
              <a:ln w="9525" cap="flat" cmpd="sng">
                <a:solidFill>
                  <a:srgbClr val="7994A9"/>
                </a:solidFill>
                <a:prstDash val="solid"/>
                <a:round/>
                <a:headEnd type="none" w="med" len="med"/>
                <a:tailEnd type="oval" w="med" len="med"/>
              </a:ln>
            </p:spPr>
          </p:cxnSp>
        </p:grpSp>
        <p:grpSp>
          <p:nvGrpSpPr>
            <p:cNvPr id="10649" name="Google Shape;10649;p102"/>
            <p:cNvGrpSpPr/>
            <p:nvPr/>
          </p:nvGrpSpPr>
          <p:grpSpPr>
            <a:xfrm>
              <a:off x="4273350" y="2271969"/>
              <a:ext cx="1433821" cy="0"/>
              <a:chOff x="5224975" y="2962250"/>
              <a:chExt cx="1544400" cy="0"/>
            </a:xfrm>
          </p:grpSpPr>
          <p:cxnSp>
            <p:nvCxnSpPr>
              <p:cNvPr id="10650" name="Google Shape;10650;p102"/>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10651" name="Google Shape;10651;p102"/>
              <p:cNvCxnSpPr/>
              <p:nvPr/>
            </p:nvCxnSpPr>
            <p:spPr>
              <a:xfrm>
                <a:off x="5225150" y="2962250"/>
                <a:ext cx="998700" cy="0"/>
              </a:xfrm>
              <a:prstGeom prst="straightConnector1">
                <a:avLst/>
              </a:prstGeom>
              <a:noFill/>
              <a:ln w="9525" cap="flat" cmpd="sng">
                <a:solidFill>
                  <a:srgbClr val="7994A9"/>
                </a:solidFill>
                <a:prstDash val="solid"/>
                <a:round/>
                <a:headEnd type="none" w="med" len="med"/>
                <a:tailEnd type="oval" w="med" len="med"/>
              </a:ln>
            </p:spPr>
          </p:cxnSp>
        </p:grpSp>
      </p:grpSp>
      <p:grpSp>
        <p:nvGrpSpPr>
          <p:cNvPr id="10652" name="Google Shape;10652;p102"/>
          <p:cNvGrpSpPr/>
          <p:nvPr/>
        </p:nvGrpSpPr>
        <p:grpSpPr>
          <a:xfrm>
            <a:off x="4279126" y="1183036"/>
            <a:ext cx="1430711" cy="743389"/>
            <a:chOff x="5159450" y="1919950"/>
            <a:chExt cx="1541050" cy="862500"/>
          </a:xfrm>
        </p:grpSpPr>
        <p:sp>
          <p:nvSpPr>
            <p:cNvPr id="10653" name="Google Shape;10653;p10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10654" name="Google Shape;10654;p102"/>
            <p:cNvGrpSpPr/>
            <p:nvPr/>
          </p:nvGrpSpPr>
          <p:grpSpPr>
            <a:xfrm>
              <a:off x="5159450" y="1919950"/>
              <a:ext cx="1541050" cy="862500"/>
              <a:chOff x="5159450" y="1919950"/>
              <a:chExt cx="1541050" cy="862500"/>
            </a:xfrm>
          </p:grpSpPr>
          <p:cxnSp>
            <p:nvCxnSpPr>
              <p:cNvPr id="10655" name="Google Shape;10655;p10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10656" name="Google Shape;10656;p10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10657" name="Google Shape;10657;p102"/>
          <p:cNvGrpSpPr/>
          <p:nvPr/>
        </p:nvGrpSpPr>
        <p:grpSpPr>
          <a:xfrm>
            <a:off x="4269239" y="2406364"/>
            <a:ext cx="1450484" cy="1052087"/>
            <a:chOff x="5230575" y="1554475"/>
            <a:chExt cx="2137150" cy="1550150"/>
          </a:xfrm>
        </p:grpSpPr>
        <p:sp>
          <p:nvSpPr>
            <p:cNvPr id="10658" name="Google Shape;10658;p102"/>
            <p:cNvSpPr/>
            <p:nvPr/>
          </p:nvSpPr>
          <p:spPr>
            <a:xfrm>
              <a:off x="6296450" y="2863325"/>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102"/>
            <p:cNvSpPr/>
            <p:nvPr/>
          </p:nvSpPr>
          <p:spPr>
            <a:xfrm>
              <a:off x="5230575" y="2863325"/>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102"/>
            <p:cNvSpPr/>
            <p:nvPr/>
          </p:nvSpPr>
          <p:spPr>
            <a:xfrm>
              <a:off x="6296450" y="2611125"/>
              <a:ext cx="1071275" cy="157150"/>
            </a:xfrm>
            <a:custGeom>
              <a:avLst/>
              <a:gdLst/>
              <a:ahLst/>
              <a:cxnLst/>
              <a:rect l="l" t="t" r="r" b="b"/>
              <a:pathLst>
                <a:path w="42851" h="6286" extrusionOk="0">
                  <a:moveTo>
                    <a:pt x="0" y="0"/>
                  </a:moveTo>
                  <a:lnTo>
                    <a:pt x="0" y="6285"/>
                  </a:lnTo>
                  <a:lnTo>
                    <a:pt x="42851" y="6285"/>
                  </a:lnTo>
                  <a:lnTo>
                    <a:pt x="42851"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102"/>
            <p:cNvSpPr/>
            <p:nvPr/>
          </p:nvSpPr>
          <p:spPr>
            <a:xfrm>
              <a:off x="5230575" y="2611125"/>
              <a:ext cx="1071350" cy="157150"/>
            </a:xfrm>
            <a:custGeom>
              <a:avLst/>
              <a:gdLst/>
              <a:ahLst/>
              <a:cxnLst/>
              <a:rect l="l" t="t" r="r" b="b"/>
              <a:pathLst>
                <a:path w="42854" h="6286" extrusionOk="0">
                  <a:moveTo>
                    <a:pt x="0" y="0"/>
                  </a:moveTo>
                  <a:lnTo>
                    <a:pt x="0" y="6285"/>
                  </a:lnTo>
                  <a:lnTo>
                    <a:pt x="42854" y="6285"/>
                  </a:lnTo>
                  <a:lnTo>
                    <a:pt x="42854"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102"/>
            <p:cNvSpPr/>
            <p:nvPr/>
          </p:nvSpPr>
          <p:spPr>
            <a:xfrm>
              <a:off x="6296450" y="2358900"/>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102"/>
            <p:cNvSpPr/>
            <p:nvPr/>
          </p:nvSpPr>
          <p:spPr>
            <a:xfrm>
              <a:off x="5230575" y="2358900"/>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102"/>
            <p:cNvSpPr/>
            <p:nvPr/>
          </p:nvSpPr>
          <p:spPr>
            <a:xfrm>
              <a:off x="6296450" y="2106700"/>
              <a:ext cx="989900" cy="157150"/>
            </a:xfrm>
            <a:custGeom>
              <a:avLst/>
              <a:gdLst/>
              <a:ahLst/>
              <a:cxnLst/>
              <a:rect l="l" t="t" r="r" b="b"/>
              <a:pathLst>
                <a:path w="39596" h="6286" extrusionOk="0">
                  <a:moveTo>
                    <a:pt x="0" y="0"/>
                  </a:moveTo>
                  <a:lnTo>
                    <a:pt x="0" y="6285"/>
                  </a:lnTo>
                  <a:lnTo>
                    <a:pt x="39596" y="6285"/>
                  </a:lnTo>
                  <a:lnTo>
                    <a:pt x="3959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102"/>
            <p:cNvSpPr/>
            <p:nvPr/>
          </p:nvSpPr>
          <p:spPr>
            <a:xfrm>
              <a:off x="5474700" y="2106700"/>
              <a:ext cx="827225" cy="157150"/>
            </a:xfrm>
            <a:custGeom>
              <a:avLst/>
              <a:gdLst/>
              <a:ahLst/>
              <a:cxnLst/>
              <a:rect l="l" t="t" r="r" b="b"/>
              <a:pathLst>
                <a:path w="33089" h="6286" extrusionOk="0">
                  <a:moveTo>
                    <a:pt x="0" y="0"/>
                  </a:moveTo>
                  <a:lnTo>
                    <a:pt x="0" y="6285"/>
                  </a:lnTo>
                  <a:lnTo>
                    <a:pt x="33089" y="6285"/>
                  </a:lnTo>
                  <a:lnTo>
                    <a:pt x="33089"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102"/>
            <p:cNvSpPr/>
            <p:nvPr/>
          </p:nvSpPr>
          <p:spPr>
            <a:xfrm>
              <a:off x="6296450" y="1854475"/>
              <a:ext cx="827225" cy="157175"/>
            </a:xfrm>
            <a:custGeom>
              <a:avLst/>
              <a:gdLst/>
              <a:ahLst/>
              <a:cxnLst/>
              <a:rect l="l" t="t" r="r" b="b"/>
              <a:pathLst>
                <a:path w="33089" h="6287" extrusionOk="0">
                  <a:moveTo>
                    <a:pt x="0" y="1"/>
                  </a:moveTo>
                  <a:lnTo>
                    <a:pt x="0" y="6286"/>
                  </a:lnTo>
                  <a:lnTo>
                    <a:pt x="33089" y="6286"/>
                  </a:lnTo>
                  <a:lnTo>
                    <a:pt x="3308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102"/>
            <p:cNvSpPr/>
            <p:nvPr/>
          </p:nvSpPr>
          <p:spPr>
            <a:xfrm>
              <a:off x="5637425" y="1854475"/>
              <a:ext cx="664500" cy="157175"/>
            </a:xfrm>
            <a:custGeom>
              <a:avLst/>
              <a:gdLst/>
              <a:ahLst/>
              <a:cxnLst/>
              <a:rect l="l" t="t" r="r" b="b"/>
              <a:pathLst>
                <a:path w="26580" h="6287" extrusionOk="0">
                  <a:moveTo>
                    <a:pt x="1" y="1"/>
                  </a:moveTo>
                  <a:lnTo>
                    <a:pt x="1" y="6286"/>
                  </a:lnTo>
                  <a:lnTo>
                    <a:pt x="26580" y="6286"/>
                  </a:lnTo>
                  <a:lnTo>
                    <a:pt x="2658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102"/>
            <p:cNvSpPr/>
            <p:nvPr/>
          </p:nvSpPr>
          <p:spPr>
            <a:xfrm>
              <a:off x="6296450" y="1602275"/>
              <a:ext cx="501750" cy="157075"/>
            </a:xfrm>
            <a:custGeom>
              <a:avLst/>
              <a:gdLst/>
              <a:ahLst/>
              <a:cxnLst/>
              <a:rect l="l" t="t" r="r" b="b"/>
              <a:pathLst>
                <a:path w="20070" h="6283" extrusionOk="0">
                  <a:moveTo>
                    <a:pt x="0" y="1"/>
                  </a:moveTo>
                  <a:lnTo>
                    <a:pt x="0" y="6283"/>
                  </a:lnTo>
                  <a:lnTo>
                    <a:pt x="20069" y="6283"/>
                  </a:lnTo>
                  <a:lnTo>
                    <a:pt x="2006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102"/>
            <p:cNvSpPr/>
            <p:nvPr/>
          </p:nvSpPr>
          <p:spPr>
            <a:xfrm>
              <a:off x="5800100" y="1602275"/>
              <a:ext cx="501825" cy="157075"/>
            </a:xfrm>
            <a:custGeom>
              <a:avLst/>
              <a:gdLst/>
              <a:ahLst/>
              <a:cxnLst/>
              <a:rect l="l" t="t" r="r" b="b"/>
              <a:pathLst>
                <a:path w="20073" h="6283" extrusionOk="0">
                  <a:moveTo>
                    <a:pt x="1" y="1"/>
                  </a:moveTo>
                  <a:lnTo>
                    <a:pt x="1" y="6283"/>
                  </a:lnTo>
                  <a:lnTo>
                    <a:pt x="20073" y="6283"/>
                  </a:lnTo>
                  <a:lnTo>
                    <a:pt x="2007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102"/>
            <p:cNvSpPr/>
            <p:nvPr/>
          </p:nvSpPr>
          <p:spPr>
            <a:xfrm>
              <a:off x="6301225" y="1554475"/>
              <a:ext cx="25" cy="1550150"/>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1" name="Google Shape;10671;p102"/>
          <p:cNvGrpSpPr/>
          <p:nvPr/>
        </p:nvGrpSpPr>
        <p:grpSpPr>
          <a:xfrm rot="10800000">
            <a:off x="4285790" y="3498553"/>
            <a:ext cx="1417383" cy="887946"/>
            <a:chOff x="5645403" y="2920021"/>
            <a:chExt cx="2650800" cy="2180614"/>
          </a:xfrm>
        </p:grpSpPr>
        <p:sp>
          <p:nvSpPr>
            <p:cNvPr id="10672" name="Google Shape;10672;p102"/>
            <p:cNvSpPr/>
            <p:nvPr/>
          </p:nvSpPr>
          <p:spPr>
            <a:xfrm>
              <a:off x="5772903" y="2920021"/>
              <a:ext cx="2523300" cy="469200"/>
            </a:xfrm>
            <a:prstGeom prst="rect">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73" name="Google Shape;10673;p102"/>
            <p:cNvCxnSpPr>
              <a:stCxn id="10672" idx="1"/>
            </p:cNvCxnSpPr>
            <p:nvPr/>
          </p:nvCxnSpPr>
          <p:spPr>
            <a:xfrm rot="10800000">
              <a:off x="5645403" y="3154021"/>
              <a:ext cx="127500" cy="600"/>
            </a:xfrm>
            <a:prstGeom prst="straightConnector1">
              <a:avLst/>
            </a:prstGeom>
            <a:noFill/>
            <a:ln w="9525" cap="flat" cmpd="sng">
              <a:solidFill>
                <a:srgbClr val="435D74"/>
              </a:solidFill>
              <a:prstDash val="solid"/>
              <a:round/>
              <a:headEnd type="none" w="med" len="med"/>
              <a:tailEnd type="none" w="med" len="med"/>
            </a:ln>
          </p:spPr>
        </p:cxnSp>
        <p:sp>
          <p:nvSpPr>
            <p:cNvPr id="10674" name="Google Shape;10674;p102"/>
            <p:cNvSpPr/>
            <p:nvPr/>
          </p:nvSpPr>
          <p:spPr>
            <a:xfrm>
              <a:off x="6010040" y="3500932"/>
              <a:ext cx="2049000" cy="4692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75" name="Google Shape;10675;p102"/>
            <p:cNvCxnSpPr>
              <a:endCxn id="10674" idx="3"/>
            </p:cNvCxnSpPr>
            <p:nvPr/>
          </p:nvCxnSpPr>
          <p:spPr>
            <a:xfrm rot="10800000">
              <a:off x="8059040" y="3735533"/>
              <a:ext cx="135300" cy="0"/>
            </a:xfrm>
            <a:prstGeom prst="straightConnector1">
              <a:avLst/>
            </a:prstGeom>
            <a:noFill/>
            <a:ln w="9525" cap="flat" cmpd="sng">
              <a:solidFill>
                <a:srgbClr val="5F7D95"/>
              </a:solidFill>
              <a:prstDash val="solid"/>
              <a:round/>
              <a:headEnd type="none" w="med" len="med"/>
              <a:tailEnd type="none" w="med" len="med"/>
            </a:ln>
          </p:spPr>
        </p:cxnSp>
        <p:sp>
          <p:nvSpPr>
            <p:cNvPr id="10676" name="Google Shape;10676;p102"/>
            <p:cNvSpPr/>
            <p:nvPr/>
          </p:nvSpPr>
          <p:spPr>
            <a:xfrm>
              <a:off x="6299123" y="4066183"/>
              <a:ext cx="1470600" cy="4692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77" name="Google Shape;10677;p102"/>
            <p:cNvCxnSpPr>
              <a:stCxn id="10676" idx="1"/>
            </p:cNvCxnSpPr>
            <p:nvPr/>
          </p:nvCxnSpPr>
          <p:spPr>
            <a:xfrm rot="10800000">
              <a:off x="6175222" y="4300183"/>
              <a:ext cx="123900" cy="600"/>
            </a:xfrm>
            <a:prstGeom prst="straightConnector1">
              <a:avLst/>
            </a:prstGeom>
            <a:noFill/>
            <a:ln w="9525" cap="flat" cmpd="sng">
              <a:solidFill>
                <a:srgbClr val="869FB2"/>
              </a:solidFill>
              <a:prstDash val="solid"/>
              <a:round/>
              <a:headEnd type="none" w="med" len="med"/>
              <a:tailEnd type="none" w="med" len="med"/>
            </a:ln>
          </p:spPr>
        </p:cxnSp>
        <p:sp>
          <p:nvSpPr>
            <p:cNvPr id="10678" name="Google Shape;10678;p102"/>
            <p:cNvSpPr/>
            <p:nvPr/>
          </p:nvSpPr>
          <p:spPr>
            <a:xfrm>
              <a:off x="6629161" y="4631435"/>
              <a:ext cx="810600" cy="4692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79" name="Google Shape;10679;p102"/>
            <p:cNvCxnSpPr>
              <a:endCxn id="10678" idx="3"/>
            </p:cNvCxnSpPr>
            <p:nvPr/>
          </p:nvCxnSpPr>
          <p:spPr>
            <a:xfrm flipH="1">
              <a:off x="7439761" y="4864535"/>
              <a:ext cx="104400" cy="1500"/>
            </a:xfrm>
            <a:prstGeom prst="straightConnector1">
              <a:avLst/>
            </a:prstGeom>
            <a:noFill/>
            <a:ln w="9525" cap="flat" cmpd="sng">
              <a:solidFill>
                <a:srgbClr val="BAC8D3"/>
              </a:solidFill>
              <a:prstDash val="solid"/>
              <a:round/>
              <a:headEnd type="none" w="med" len="med"/>
              <a:tailEnd type="none" w="med" len="med"/>
            </a:ln>
          </p:spPr>
        </p:cxnSp>
      </p:grpSp>
      <p:grpSp>
        <p:nvGrpSpPr>
          <p:cNvPr id="10680" name="Google Shape;10680;p102"/>
          <p:cNvGrpSpPr/>
          <p:nvPr/>
        </p:nvGrpSpPr>
        <p:grpSpPr>
          <a:xfrm>
            <a:off x="7386150" y="2401908"/>
            <a:ext cx="1071743" cy="1021579"/>
            <a:chOff x="7189833" y="2022667"/>
            <a:chExt cx="1251159" cy="1192597"/>
          </a:xfrm>
        </p:grpSpPr>
        <p:sp>
          <p:nvSpPr>
            <p:cNvPr id="10681" name="Google Shape;10681;p102"/>
            <p:cNvSpPr/>
            <p:nvPr/>
          </p:nvSpPr>
          <p:spPr>
            <a:xfrm>
              <a:off x="7474366" y="2461318"/>
              <a:ext cx="682343" cy="220186"/>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102"/>
            <p:cNvSpPr/>
            <p:nvPr/>
          </p:nvSpPr>
          <p:spPr>
            <a:xfrm>
              <a:off x="7602697" y="2022667"/>
              <a:ext cx="426517" cy="402424"/>
            </a:xfrm>
            <a:custGeom>
              <a:avLst/>
              <a:gdLst/>
              <a:ahLst/>
              <a:cxnLst/>
              <a:rect l="l" t="t" r="r" b="b"/>
              <a:pathLst>
                <a:path w="78476" h="74009" extrusionOk="0">
                  <a:moveTo>
                    <a:pt x="39246" y="0"/>
                  </a:moveTo>
                  <a:lnTo>
                    <a:pt x="1" y="74009"/>
                  </a:lnTo>
                  <a:lnTo>
                    <a:pt x="78476" y="74009"/>
                  </a:lnTo>
                  <a:lnTo>
                    <a:pt x="3924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102"/>
            <p:cNvSpPr/>
            <p:nvPr/>
          </p:nvSpPr>
          <p:spPr>
            <a:xfrm>
              <a:off x="7189833" y="2972969"/>
              <a:ext cx="1251159" cy="242295"/>
            </a:xfrm>
            <a:custGeom>
              <a:avLst/>
              <a:gdLst/>
              <a:ahLst/>
              <a:cxnLst/>
              <a:rect l="l" t="t" r="r" b="b"/>
              <a:pathLst>
                <a:path w="230204" h="44560" extrusionOk="0">
                  <a:moveTo>
                    <a:pt x="25737" y="1"/>
                  </a:moveTo>
                  <a:lnTo>
                    <a:pt x="0" y="44560"/>
                  </a:lnTo>
                  <a:lnTo>
                    <a:pt x="230204" y="44560"/>
                  </a:lnTo>
                  <a:lnTo>
                    <a:pt x="204467"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102"/>
            <p:cNvSpPr/>
            <p:nvPr/>
          </p:nvSpPr>
          <p:spPr>
            <a:xfrm>
              <a:off x="7340931" y="2717730"/>
              <a:ext cx="950049" cy="219012"/>
            </a:xfrm>
            <a:custGeom>
              <a:avLst/>
              <a:gdLst/>
              <a:ahLst/>
              <a:cxnLst/>
              <a:rect l="l" t="t" r="r" b="b"/>
              <a:pathLst>
                <a:path w="174802" h="40278" extrusionOk="0">
                  <a:moveTo>
                    <a:pt x="22750" y="1"/>
                  </a:moveTo>
                  <a:lnTo>
                    <a:pt x="0" y="40278"/>
                  </a:lnTo>
                  <a:lnTo>
                    <a:pt x="174802" y="40278"/>
                  </a:lnTo>
                  <a:lnTo>
                    <a:pt x="15205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5" name="Google Shape;10685;p102"/>
          <p:cNvGrpSpPr/>
          <p:nvPr/>
        </p:nvGrpSpPr>
        <p:grpSpPr>
          <a:xfrm>
            <a:off x="727421" y="2828315"/>
            <a:ext cx="1695374" cy="1560837"/>
            <a:chOff x="727421" y="2828315"/>
            <a:chExt cx="1695374" cy="1560837"/>
          </a:xfrm>
        </p:grpSpPr>
        <p:grpSp>
          <p:nvGrpSpPr>
            <p:cNvPr id="10686" name="Google Shape;10686;p102"/>
            <p:cNvGrpSpPr/>
            <p:nvPr/>
          </p:nvGrpSpPr>
          <p:grpSpPr>
            <a:xfrm>
              <a:off x="819108" y="2882501"/>
              <a:ext cx="103104" cy="1426186"/>
              <a:chOff x="4674013" y="3100904"/>
              <a:chExt cx="122758" cy="1698043"/>
            </a:xfrm>
          </p:grpSpPr>
          <p:sp>
            <p:nvSpPr>
              <p:cNvPr id="10687" name="Google Shape;10687;p10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10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10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10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10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10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10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4" name="Google Shape;10694;p102"/>
            <p:cNvGrpSpPr/>
            <p:nvPr/>
          </p:nvGrpSpPr>
          <p:grpSpPr>
            <a:xfrm>
              <a:off x="1062475" y="2882501"/>
              <a:ext cx="103104" cy="1426186"/>
              <a:chOff x="4940438" y="3100904"/>
              <a:chExt cx="122758" cy="1698043"/>
            </a:xfrm>
          </p:grpSpPr>
          <p:sp>
            <p:nvSpPr>
              <p:cNvPr id="10695" name="Google Shape;10695;p10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10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10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10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10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10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10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2" name="Google Shape;10702;p102"/>
            <p:cNvGrpSpPr/>
            <p:nvPr/>
          </p:nvGrpSpPr>
          <p:grpSpPr>
            <a:xfrm>
              <a:off x="1299324" y="2882501"/>
              <a:ext cx="103104" cy="1426186"/>
              <a:chOff x="5206863" y="3100904"/>
              <a:chExt cx="122758" cy="1698043"/>
            </a:xfrm>
          </p:grpSpPr>
          <p:sp>
            <p:nvSpPr>
              <p:cNvPr id="10703" name="Google Shape;10703;p10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10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10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10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10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10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10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0" name="Google Shape;10710;p102"/>
            <p:cNvGrpSpPr/>
            <p:nvPr/>
          </p:nvGrpSpPr>
          <p:grpSpPr>
            <a:xfrm>
              <a:off x="1786057" y="2882501"/>
              <a:ext cx="103104" cy="1426186"/>
              <a:chOff x="6006138" y="3143629"/>
              <a:chExt cx="122758" cy="1698043"/>
            </a:xfrm>
          </p:grpSpPr>
          <p:sp>
            <p:nvSpPr>
              <p:cNvPr id="10711" name="Google Shape;10711;p10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10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10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10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10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10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10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8" name="Google Shape;10718;p102"/>
            <p:cNvGrpSpPr/>
            <p:nvPr/>
          </p:nvGrpSpPr>
          <p:grpSpPr>
            <a:xfrm>
              <a:off x="2029422" y="2882501"/>
              <a:ext cx="103104" cy="1426186"/>
              <a:chOff x="6805413" y="3100904"/>
              <a:chExt cx="122758" cy="1698043"/>
            </a:xfrm>
          </p:grpSpPr>
          <p:sp>
            <p:nvSpPr>
              <p:cNvPr id="10719" name="Google Shape;10719;p10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10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10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10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10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10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10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6" name="Google Shape;10726;p102"/>
            <p:cNvGrpSpPr/>
            <p:nvPr/>
          </p:nvGrpSpPr>
          <p:grpSpPr>
            <a:xfrm>
              <a:off x="727421" y="2828315"/>
              <a:ext cx="1695374" cy="1560837"/>
              <a:chOff x="734799" y="2782450"/>
              <a:chExt cx="1571100" cy="1577400"/>
            </a:xfrm>
          </p:grpSpPr>
          <p:cxnSp>
            <p:nvCxnSpPr>
              <p:cNvPr id="10727" name="Google Shape;10727;p10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10728" name="Google Shape;10728;p10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10729" name="Google Shape;10729;p102"/>
            <p:cNvGrpSpPr/>
            <p:nvPr/>
          </p:nvGrpSpPr>
          <p:grpSpPr>
            <a:xfrm>
              <a:off x="2272795" y="2882501"/>
              <a:ext cx="103104" cy="1426186"/>
              <a:chOff x="5206863" y="3100904"/>
              <a:chExt cx="122758" cy="1698043"/>
            </a:xfrm>
          </p:grpSpPr>
          <p:sp>
            <p:nvSpPr>
              <p:cNvPr id="10730" name="Google Shape;10730;p10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10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10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10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10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10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10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7" name="Google Shape;10737;p102"/>
            <p:cNvGrpSpPr/>
            <p:nvPr/>
          </p:nvGrpSpPr>
          <p:grpSpPr>
            <a:xfrm>
              <a:off x="1542694" y="2882501"/>
              <a:ext cx="103104" cy="1426186"/>
              <a:chOff x="6006138" y="3143629"/>
              <a:chExt cx="122758" cy="1698043"/>
            </a:xfrm>
          </p:grpSpPr>
          <p:sp>
            <p:nvSpPr>
              <p:cNvPr id="10738" name="Google Shape;10738;p10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10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10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10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10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10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10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45" name="Google Shape;10745;p102"/>
          <p:cNvGrpSpPr/>
          <p:nvPr/>
        </p:nvGrpSpPr>
        <p:grpSpPr>
          <a:xfrm>
            <a:off x="5936000" y="2405887"/>
            <a:ext cx="1248543" cy="1025319"/>
            <a:chOff x="5183758" y="1210600"/>
            <a:chExt cx="3605380" cy="2960783"/>
          </a:xfrm>
        </p:grpSpPr>
        <p:sp>
          <p:nvSpPr>
            <p:cNvPr id="10746" name="Google Shape;10746;p10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10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10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10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50" name="Google Shape;10750;p102"/>
            <p:cNvCxnSpPr/>
            <p:nvPr/>
          </p:nvCxnSpPr>
          <p:spPr>
            <a:xfrm>
              <a:off x="5183758" y="2382654"/>
              <a:ext cx="922800" cy="0"/>
            </a:xfrm>
            <a:prstGeom prst="straightConnector1">
              <a:avLst/>
            </a:prstGeom>
            <a:noFill/>
            <a:ln w="9525" cap="flat" cmpd="sng">
              <a:solidFill>
                <a:srgbClr val="869FB2"/>
              </a:solidFill>
              <a:prstDash val="solid"/>
              <a:round/>
              <a:headEnd type="oval" w="med" len="med"/>
              <a:tailEnd type="none" w="med" len="med"/>
            </a:ln>
          </p:spPr>
        </p:cxnSp>
        <p:cxnSp>
          <p:nvCxnSpPr>
            <p:cNvPr id="10751" name="Google Shape;10751;p102"/>
            <p:cNvCxnSpPr/>
            <p:nvPr/>
          </p:nvCxnSpPr>
          <p:spPr>
            <a:xfrm rot="10800000">
              <a:off x="8225195" y="1765431"/>
              <a:ext cx="559200" cy="0"/>
            </a:xfrm>
            <a:prstGeom prst="straightConnector1">
              <a:avLst/>
            </a:prstGeom>
            <a:noFill/>
            <a:ln w="9525" cap="flat" cmpd="sng">
              <a:solidFill>
                <a:srgbClr val="BAC8D3"/>
              </a:solidFill>
              <a:prstDash val="solid"/>
              <a:round/>
              <a:headEnd type="oval" w="med" len="med"/>
              <a:tailEnd type="none" w="med" len="med"/>
            </a:ln>
          </p:spPr>
        </p:cxnSp>
        <p:cxnSp>
          <p:nvCxnSpPr>
            <p:cNvPr id="10752" name="Google Shape;10752;p102"/>
            <p:cNvCxnSpPr/>
            <p:nvPr/>
          </p:nvCxnSpPr>
          <p:spPr>
            <a:xfrm rot="10800000">
              <a:off x="7504838" y="2943528"/>
              <a:ext cx="1284300" cy="0"/>
            </a:xfrm>
            <a:prstGeom prst="straightConnector1">
              <a:avLst/>
            </a:prstGeom>
            <a:noFill/>
            <a:ln w="9525" cap="flat" cmpd="sng">
              <a:solidFill>
                <a:srgbClr val="5F7D95"/>
              </a:solidFill>
              <a:prstDash val="solid"/>
              <a:round/>
              <a:headEnd type="oval" w="med" len="med"/>
              <a:tailEnd type="none" w="med" len="med"/>
            </a:ln>
          </p:spPr>
        </p:cxnSp>
        <p:cxnSp>
          <p:nvCxnSpPr>
            <p:cNvPr id="10753" name="Google Shape;10753;p102"/>
            <p:cNvCxnSpPr/>
            <p:nvPr/>
          </p:nvCxnSpPr>
          <p:spPr>
            <a:xfrm>
              <a:off x="5759284" y="3630350"/>
              <a:ext cx="922800" cy="0"/>
            </a:xfrm>
            <a:prstGeom prst="straightConnector1">
              <a:avLst/>
            </a:prstGeom>
            <a:noFill/>
            <a:ln w="9525" cap="flat" cmpd="sng">
              <a:solidFill>
                <a:srgbClr val="435D74"/>
              </a:solidFill>
              <a:prstDash val="solid"/>
              <a:round/>
              <a:headEnd type="oval" w="med" len="med"/>
              <a:tailEnd type="none" w="med" len="med"/>
            </a:ln>
          </p:spPr>
        </p:cxnSp>
        <p:sp>
          <p:nvSpPr>
            <p:cNvPr id="10754" name="Google Shape;10754;p102"/>
            <p:cNvSpPr/>
            <p:nvPr/>
          </p:nvSpPr>
          <p:spPr>
            <a:xfrm>
              <a:off x="6601902" y="3746583"/>
              <a:ext cx="566400" cy="424800"/>
            </a:xfrm>
            <a:prstGeom prst="downArrow">
              <a:avLst>
                <a:gd name="adj1" fmla="val 50000"/>
                <a:gd name="adj2" fmla="val 50000"/>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5" name="Google Shape;10755;p102"/>
          <p:cNvGrpSpPr/>
          <p:nvPr/>
        </p:nvGrpSpPr>
        <p:grpSpPr>
          <a:xfrm>
            <a:off x="5793062" y="3544204"/>
            <a:ext cx="2664831" cy="843440"/>
            <a:chOff x="5916567" y="1099697"/>
            <a:chExt cx="2556683" cy="809211"/>
          </a:xfrm>
        </p:grpSpPr>
        <p:sp>
          <p:nvSpPr>
            <p:cNvPr id="10756" name="Google Shape;10756;p102"/>
            <p:cNvSpPr/>
            <p:nvPr/>
          </p:nvSpPr>
          <p:spPr>
            <a:xfrm>
              <a:off x="5916567" y="1105515"/>
              <a:ext cx="2329202" cy="797642"/>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102"/>
            <p:cNvSpPr/>
            <p:nvPr/>
          </p:nvSpPr>
          <p:spPr>
            <a:xfrm>
              <a:off x="6719328" y="1353967"/>
              <a:ext cx="156983" cy="301221"/>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102"/>
            <p:cNvSpPr/>
            <p:nvPr/>
          </p:nvSpPr>
          <p:spPr>
            <a:xfrm>
              <a:off x="7142762" y="1276612"/>
              <a:ext cx="217467" cy="455564"/>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102"/>
            <p:cNvSpPr/>
            <p:nvPr/>
          </p:nvSpPr>
          <p:spPr>
            <a:xfrm>
              <a:off x="7621211" y="1188419"/>
              <a:ext cx="293739" cy="631637"/>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102"/>
            <p:cNvSpPr/>
            <p:nvPr/>
          </p:nvSpPr>
          <p:spPr>
            <a:xfrm>
              <a:off x="8279421" y="1099697"/>
              <a:ext cx="54" cy="0"/>
            </a:xfrm>
            <a:custGeom>
              <a:avLst/>
              <a:gdLst/>
              <a:ahLst/>
              <a:cxnLst/>
              <a:rect l="l" t="t" r="r" b="b"/>
              <a:pathLst>
                <a:path w="6" extrusionOk="0">
                  <a:moveTo>
                    <a:pt x="5" y="0"/>
                  </a:moveTo>
                  <a:lnTo>
                    <a:pt x="1" y="0"/>
                  </a:lnTo>
                  <a:close/>
                </a:path>
              </a:pathLst>
            </a:custGeom>
            <a:solidFill>
              <a:srgbClr val="E3E9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102"/>
            <p:cNvSpPr/>
            <p:nvPr/>
          </p:nvSpPr>
          <p:spPr>
            <a:xfrm>
              <a:off x="8245760" y="1099697"/>
              <a:ext cx="33670" cy="5791"/>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102"/>
            <p:cNvSpPr/>
            <p:nvPr/>
          </p:nvSpPr>
          <p:spPr>
            <a:xfrm>
              <a:off x="8085689" y="1099747"/>
              <a:ext cx="387562" cy="809161"/>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102"/>
            <p:cNvSpPr/>
            <p:nvPr/>
          </p:nvSpPr>
          <p:spPr>
            <a:xfrm>
              <a:off x="6372480" y="1417485"/>
              <a:ext cx="104679" cy="173370"/>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4" name="Google Shape;10764;p102"/>
          <p:cNvGrpSpPr/>
          <p:nvPr/>
        </p:nvGrpSpPr>
        <p:grpSpPr>
          <a:xfrm>
            <a:off x="5900602" y="1193063"/>
            <a:ext cx="1299851" cy="1023338"/>
            <a:chOff x="5900602" y="1193063"/>
            <a:chExt cx="1299851" cy="1023338"/>
          </a:xfrm>
        </p:grpSpPr>
        <p:grpSp>
          <p:nvGrpSpPr>
            <p:cNvPr id="10765" name="Google Shape;10765;p102"/>
            <p:cNvGrpSpPr/>
            <p:nvPr/>
          </p:nvGrpSpPr>
          <p:grpSpPr>
            <a:xfrm>
              <a:off x="6743564" y="1193063"/>
              <a:ext cx="456889" cy="700379"/>
              <a:chOff x="6743564" y="1193063"/>
              <a:chExt cx="456889" cy="700379"/>
            </a:xfrm>
          </p:grpSpPr>
          <p:grpSp>
            <p:nvGrpSpPr>
              <p:cNvPr id="10766" name="Google Shape;10766;p102"/>
              <p:cNvGrpSpPr/>
              <p:nvPr/>
            </p:nvGrpSpPr>
            <p:grpSpPr>
              <a:xfrm>
                <a:off x="6743564" y="1690731"/>
                <a:ext cx="214402" cy="202710"/>
                <a:chOff x="6743564" y="1690731"/>
                <a:chExt cx="214402" cy="202710"/>
              </a:xfrm>
            </p:grpSpPr>
            <p:sp>
              <p:nvSpPr>
                <p:cNvPr id="10767" name="Google Shape;10767;p102"/>
                <p:cNvSpPr/>
                <p:nvPr/>
              </p:nvSpPr>
              <p:spPr>
                <a:xfrm rot="-5400000">
                  <a:off x="6796932" y="1637364"/>
                  <a:ext cx="107666" cy="214402"/>
                </a:xfrm>
                <a:custGeom>
                  <a:avLst/>
                  <a:gdLst/>
                  <a:ahLst/>
                  <a:cxnLst/>
                  <a:rect l="l" t="t" r="r" b="b"/>
                  <a:pathLst>
                    <a:path w="12379" h="24651" extrusionOk="0">
                      <a:moveTo>
                        <a:pt x="727" y="0"/>
                      </a:moveTo>
                      <a:cubicBezTo>
                        <a:pt x="483" y="0"/>
                        <a:pt x="243" y="4"/>
                        <a:pt x="1" y="7"/>
                      </a:cubicBezTo>
                      <a:lnTo>
                        <a:pt x="1" y="23223"/>
                      </a:lnTo>
                      <a:lnTo>
                        <a:pt x="727" y="24650"/>
                      </a:lnTo>
                      <a:lnTo>
                        <a:pt x="12378" y="1737"/>
                      </a:lnTo>
                      <a:cubicBezTo>
                        <a:pt x="8795" y="619"/>
                        <a:pt x="4857" y="0"/>
                        <a:pt x="72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102"/>
                <p:cNvSpPr/>
                <p:nvPr/>
              </p:nvSpPr>
              <p:spPr>
                <a:xfrm rot="-5400000">
                  <a:off x="6797058" y="1744962"/>
                  <a:ext cx="95046" cy="201912"/>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9" name="Google Shape;10769;p102"/>
              <p:cNvGrpSpPr/>
              <p:nvPr/>
            </p:nvGrpSpPr>
            <p:grpSpPr>
              <a:xfrm>
                <a:off x="6915505" y="1193063"/>
                <a:ext cx="284947" cy="589637"/>
                <a:chOff x="6915505" y="1193063"/>
                <a:chExt cx="284947" cy="589637"/>
              </a:xfrm>
            </p:grpSpPr>
            <p:sp>
              <p:nvSpPr>
                <p:cNvPr id="10770" name="Google Shape;10770;p10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71" name="Google Shape;10771;p102"/>
                <p:cNvCxnSpPr/>
                <p:nvPr/>
              </p:nvCxnSpPr>
              <p:spPr>
                <a:xfrm rot="10800000">
                  <a:off x="6938275" y="1279600"/>
                  <a:ext cx="0" cy="503100"/>
                </a:xfrm>
                <a:prstGeom prst="straightConnector1">
                  <a:avLst/>
                </a:prstGeom>
                <a:noFill/>
                <a:ln w="9525" cap="flat" cmpd="sng">
                  <a:solidFill>
                    <a:srgbClr val="CFD9E0"/>
                  </a:solidFill>
                  <a:prstDash val="solid"/>
                  <a:round/>
                  <a:headEnd type="none" w="med" len="med"/>
                  <a:tailEnd type="oval" w="med" len="med"/>
                </a:ln>
              </p:spPr>
            </p:cxnSp>
          </p:grpSp>
        </p:grpSp>
        <p:grpSp>
          <p:nvGrpSpPr>
            <p:cNvPr id="10772" name="Google Shape;10772;p102"/>
            <p:cNvGrpSpPr/>
            <p:nvPr/>
          </p:nvGrpSpPr>
          <p:grpSpPr>
            <a:xfrm>
              <a:off x="6520337" y="1193063"/>
              <a:ext cx="341815" cy="801589"/>
              <a:chOff x="6520337" y="1193063"/>
              <a:chExt cx="341815" cy="801589"/>
            </a:xfrm>
          </p:grpSpPr>
          <p:grpSp>
            <p:nvGrpSpPr>
              <p:cNvPr id="10773" name="Google Shape;10773;p102"/>
              <p:cNvGrpSpPr/>
              <p:nvPr/>
            </p:nvGrpSpPr>
            <p:grpSpPr>
              <a:xfrm>
                <a:off x="6520337" y="1589527"/>
                <a:ext cx="213950" cy="405125"/>
                <a:chOff x="6520337" y="1589527"/>
                <a:chExt cx="213950" cy="405125"/>
              </a:xfrm>
            </p:grpSpPr>
            <p:sp>
              <p:nvSpPr>
                <p:cNvPr id="10774" name="Google Shape;10774;p10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102"/>
                <p:cNvSpPr/>
                <p:nvPr/>
              </p:nvSpPr>
              <p:spPr>
                <a:xfrm rot="-5400000">
                  <a:off x="6529204" y="178956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6" name="Google Shape;10776;p102"/>
              <p:cNvGrpSpPr/>
              <p:nvPr/>
            </p:nvGrpSpPr>
            <p:grpSpPr>
              <a:xfrm>
                <a:off x="6577204" y="1193063"/>
                <a:ext cx="284947" cy="453562"/>
                <a:chOff x="6577204" y="1193063"/>
                <a:chExt cx="284947" cy="453562"/>
              </a:xfrm>
            </p:grpSpPr>
            <p:sp>
              <p:nvSpPr>
                <p:cNvPr id="10777" name="Google Shape;10777;p10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78" name="Google Shape;10778;p102"/>
                <p:cNvCxnSpPr/>
                <p:nvPr/>
              </p:nvCxnSpPr>
              <p:spPr>
                <a:xfrm rot="10800000">
                  <a:off x="6677825" y="1279425"/>
                  <a:ext cx="0" cy="367200"/>
                </a:xfrm>
                <a:prstGeom prst="straightConnector1">
                  <a:avLst/>
                </a:prstGeom>
                <a:noFill/>
                <a:ln w="9525" cap="flat" cmpd="sng">
                  <a:solidFill>
                    <a:srgbClr val="A5B7C6"/>
                  </a:solidFill>
                  <a:prstDash val="solid"/>
                  <a:round/>
                  <a:headEnd type="none" w="med" len="med"/>
                  <a:tailEnd type="oval" w="med" len="med"/>
                </a:ln>
              </p:spPr>
            </p:cxnSp>
          </p:grpSp>
        </p:grpSp>
        <p:grpSp>
          <p:nvGrpSpPr>
            <p:cNvPr id="10779" name="Google Shape;10779;p102"/>
            <p:cNvGrpSpPr/>
            <p:nvPr/>
          </p:nvGrpSpPr>
          <p:grpSpPr>
            <a:xfrm>
              <a:off x="6238903" y="1193063"/>
              <a:ext cx="300475" cy="901782"/>
              <a:chOff x="6238903" y="1193063"/>
              <a:chExt cx="300475" cy="901782"/>
            </a:xfrm>
          </p:grpSpPr>
          <p:grpSp>
            <p:nvGrpSpPr>
              <p:cNvPr id="10780" name="Google Shape;10780;p102"/>
              <p:cNvGrpSpPr/>
              <p:nvPr/>
            </p:nvGrpSpPr>
            <p:grpSpPr>
              <a:xfrm>
                <a:off x="6290865" y="1489315"/>
                <a:ext cx="248514" cy="605530"/>
                <a:chOff x="6290865" y="1489315"/>
                <a:chExt cx="248514" cy="605530"/>
              </a:xfrm>
            </p:grpSpPr>
            <p:sp>
              <p:nvSpPr>
                <p:cNvPr id="10781" name="Google Shape;10781;p10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102"/>
                <p:cNvSpPr/>
                <p:nvPr/>
              </p:nvSpPr>
              <p:spPr>
                <a:xfrm rot="-5400000">
                  <a:off x="6266916" y="1822383"/>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3" name="Google Shape;10783;p102"/>
              <p:cNvGrpSpPr/>
              <p:nvPr/>
            </p:nvGrpSpPr>
            <p:grpSpPr>
              <a:xfrm>
                <a:off x="6238903" y="1193063"/>
                <a:ext cx="284947" cy="327512"/>
                <a:chOff x="6238903" y="1193063"/>
                <a:chExt cx="284947" cy="327512"/>
              </a:xfrm>
            </p:grpSpPr>
            <p:sp>
              <p:nvSpPr>
                <p:cNvPr id="10784" name="Google Shape;10784;p10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85" name="Google Shape;10785;p102"/>
                <p:cNvCxnSpPr/>
                <p:nvPr/>
              </p:nvCxnSpPr>
              <p:spPr>
                <a:xfrm rot="10800000">
                  <a:off x="6431250" y="1279375"/>
                  <a:ext cx="0" cy="241200"/>
                </a:xfrm>
                <a:prstGeom prst="straightConnector1">
                  <a:avLst/>
                </a:prstGeom>
                <a:noFill/>
                <a:ln w="9525" cap="flat" cmpd="sng">
                  <a:solidFill>
                    <a:srgbClr val="869FB2"/>
                  </a:solidFill>
                  <a:prstDash val="solid"/>
                  <a:round/>
                  <a:headEnd type="none" w="med" len="med"/>
                  <a:tailEnd type="oval" w="med" len="med"/>
                </a:ln>
              </p:spPr>
            </p:cxnSp>
          </p:grpSp>
        </p:grpSp>
        <p:grpSp>
          <p:nvGrpSpPr>
            <p:cNvPr id="10786" name="Google Shape;10786;p102"/>
            <p:cNvGrpSpPr/>
            <p:nvPr/>
          </p:nvGrpSpPr>
          <p:grpSpPr>
            <a:xfrm>
              <a:off x="5900602" y="1193063"/>
              <a:ext cx="444345" cy="1023338"/>
              <a:chOff x="5900602" y="1193063"/>
              <a:chExt cx="444345" cy="1023338"/>
            </a:xfrm>
          </p:grpSpPr>
          <p:grpSp>
            <p:nvGrpSpPr>
              <p:cNvPr id="10787" name="Google Shape;10787;p102"/>
              <p:cNvGrpSpPr/>
              <p:nvPr/>
            </p:nvGrpSpPr>
            <p:grpSpPr>
              <a:xfrm>
                <a:off x="6046501" y="1367785"/>
                <a:ext cx="298446" cy="848616"/>
                <a:chOff x="6046501" y="1367785"/>
                <a:chExt cx="298446" cy="848616"/>
              </a:xfrm>
            </p:grpSpPr>
            <p:sp>
              <p:nvSpPr>
                <p:cNvPr id="10788" name="Google Shape;10788;p10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102"/>
                <p:cNvSpPr/>
                <p:nvPr/>
              </p:nvSpPr>
              <p:spPr>
                <a:xfrm rot="-5400000">
                  <a:off x="5986745" y="185819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0" name="Google Shape;10790;p102"/>
              <p:cNvGrpSpPr/>
              <p:nvPr/>
            </p:nvGrpSpPr>
            <p:grpSpPr>
              <a:xfrm>
                <a:off x="5900602" y="1193063"/>
                <a:ext cx="284947" cy="182312"/>
                <a:chOff x="5900602" y="1193063"/>
                <a:chExt cx="284947" cy="182312"/>
              </a:xfrm>
            </p:grpSpPr>
            <p:sp>
              <p:nvSpPr>
                <p:cNvPr id="10791" name="Google Shape;10791;p10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92" name="Google Shape;10792;p10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grpSp>
        <p:nvGrpSpPr>
          <p:cNvPr id="10793" name="Google Shape;10793;p102"/>
          <p:cNvGrpSpPr/>
          <p:nvPr/>
        </p:nvGrpSpPr>
        <p:grpSpPr>
          <a:xfrm>
            <a:off x="7238484" y="1193208"/>
            <a:ext cx="1219413" cy="1051365"/>
            <a:chOff x="7287122" y="1165658"/>
            <a:chExt cx="1219413" cy="1051365"/>
          </a:xfrm>
        </p:grpSpPr>
        <p:grpSp>
          <p:nvGrpSpPr>
            <p:cNvPr id="10794" name="Google Shape;10794;p102"/>
            <p:cNvGrpSpPr/>
            <p:nvPr/>
          </p:nvGrpSpPr>
          <p:grpSpPr>
            <a:xfrm>
              <a:off x="7287122" y="1969723"/>
              <a:ext cx="1219413" cy="247300"/>
              <a:chOff x="7287122" y="1969723"/>
              <a:chExt cx="1219413" cy="247300"/>
            </a:xfrm>
          </p:grpSpPr>
          <p:sp>
            <p:nvSpPr>
              <p:cNvPr id="10795" name="Google Shape;10795;p10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96" name="Google Shape;10796;p102"/>
              <p:cNvGrpSpPr/>
              <p:nvPr/>
            </p:nvGrpSpPr>
            <p:grpSpPr>
              <a:xfrm>
                <a:off x="7287122" y="2063892"/>
                <a:ext cx="1151753" cy="73428"/>
                <a:chOff x="7287122" y="2063892"/>
                <a:chExt cx="1151753" cy="73428"/>
              </a:xfrm>
            </p:grpSpPr>
            <p:sp>
              <p:nvSpPr>
                <p:cNvPr id="10797" name="Google Shape;10797;p10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98" name="Google Shape;10798;p10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10799" name="Google Shape;10799;p102"/>
            <p:cNvGrpSpPr/>
            <p:nvPr/>
          </p:nvGrpSpPr>
          <p:grpSpPr>
            <a:xfrm>
              <a:off x="7287122" y="1712201"/>
              <a:ext cx="1219403" cy="246767"/>
              <a:chOff x="7287122" y="1712201"/>
              <a:chExt cx="1219403" cy="246767"/>
            </a:xfrm>
          </p:grpSpPr>
          <p:sp>
            <p:nvSpPr>
              <p:cNvPr id="10800" name="Google Shape;10800;p10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1" name="Google Shape;10801;p102"/>
              <p:cNvGrpSpPr/>
              <p:nvPr/>
            </p:nvGrpSpPr>
            <p:grpSpPr>
              <a:xfrm>
                <a:off x="7287122" y="1842861"/>
                <a:ext cx="1005303" cy="73419"/>
                <a:chOff x="7287122" y="1842861"/>
                <a:chExt cx="1005303" cy="73419"/>
              </a:xfrm>
            </p:grpSpPr>
            <p:sp>
              <p:nvSpPr>
                <p:cNvPr id="10802" name="Google Shape;10802;p10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03" name="Google Shape;10803;p10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10804" name="Google Shape;10804;p102"/>
            <p:cNvGrpSpPr/>
            <p:nvPr/>
          </p:nvGrpSpPr>
          <p:grpSpPr>
            <a:xfrm>
              <a:off x="7287122" y="1447520"/>
              <a:ext cx="1219403" cy="286667"/>
              <a:chOff x="7287122" y="1447520"/>
              <a:chExt cx="1219403" cy="286667"/>
            </a:xfrm>
          </p:grpSpPr>
          <p:sp>
            <p:nvSpPr>
              <p:cNvPr id="10805" name="Google Shape;10805;p10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6" name="Google Shape;10806;p102"/>
              <p:cNvGrpSpPr/>
              <p:nvPr/>
            </p:nvGrpSpPr>
            <p:grpSpPr>
              <a:xfrm>
                <a:off x="7287122" y="1581977"/>
                <a:ext cx="852803" cy="73428"/>
                <a:chOff x="7287122" y="1581977"/>
                <a:chExt cx="852803" cy="73428"/>
              </a:xfrm>
            </p:grpSpPr>
            <p:sp>
              <p:nvSpPr>
                <p:cNvPr id="10807" name="Google Shape;10807;p10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08" name="Google Shape;10808;p10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10809" name="Google Shape;10809;p102"/>
            <p:cNvGrpSpPr/>
            <p:nvPr/>
          </p:nvGrpSpPr>
          <p:grpSpPr>
            <a:xfrm>
              <a:off x="7287122" y="1165658"/>
              <a:ext cx="1219403" cy="344253"/>
              <a:chOff x="7287122" y="1165658"/>
              <a:chExt cx="1219403" cy="344253"/>
            </a:xfrm>
          </p:grpSpPr>
          <p:sp>
            <p:nvSpPr>
              <p:cNvPr id="10810" name="Google Shape;10810;p10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1" name="Google Shape;10811;p102"/>
              <p:cNvGrpSpPr/>
              <p:nvPr/>
            </p:nvGrpSpPr>
            <p:grpSpPr>
              <a:xfrm>
                <a:off x="7287122" y="1341025"/>
                <a:ext cx="695703" cy="73419"/>
                <a:chOff x="7287122" y="1341025"/>
                <a:chExt cx="695703" cy="73419"/>
              </a:xfrm>
            </p:grpSpPr>
            <p:sp>
              <p:nvSpPr>
                <p:cNvPr id="10812" name="Google Shape;10812;p10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13" name="Google Shape;10813;p10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17"/>
        <p:cNvGrpSpPr/>
        <p:nvPr/>
      </p:nvGrpSpPr>
      <p:grpSpPr>
        <a:xfrm>
          <a:off x="0" y="0"/>
          <a:ext cx="0" cy="0"/>
          <a:chOff x="0" y="0"/>
          <a:chExt cx="0" cy="0"/>
        </a:xfrm>
      </p:grpSpPr>
      <p:pic>
        <p:nvPicPr>
          <p:cNvPr id="10818" name="Google Shape;10818;p10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6"/>
          <p:cNvSpPr txBox="1">
            <a:spLocks noGrp="1"/>
          </p:cNvSpPr>
          <p:nvPr>
            <p:ph type="title"/>
          </p:nvPr>
        </p:nvSpPr>
        <p:spPr>
          <a:xfrm>
            <a:off x="733600" y="377725"/>
            <a:ext cx="6657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PUBLIC TRANSPORT RULES</a:t>
            </a:r>
            <a:endParaRPr/>
          </a:p>
        </p:txBody>
      </p:sp>
      <p:grpSp>
        <p:nvGrpSpPr>
          <p:cNvPr id="461" name="Google Shape;461;p46"/>
          <p:cNvGrpSpPr/>
          <p:nvPr/>
        </p:nvGrpSpPr>
        <p:grpSpPr>
          <a:xfrm>
            <a:off x="5332300" y="1286601"/>
            <a:ext cx="3512763" cy="3181790"/>
            <a:chOff x="5332300" y="1286601"/>
            <a:chExt cx="3512763" cy="3181790"/>
          </a:xfrm>
        </p:grpSpPr>
        <p:grpSp>
          <p:nvGrpSpPr>
            <p:cNvPr id="462" name="Google Shape;462;p46"/>
            <p:cNvGrpSpPr/>
            <p:nvPr/>
          </p:nvGrpSpPr>
          <p:grpSpPr>
            <a:xfrm>
              <a:off x="5553654" y="1286601"/>
              <a:ext cx="3070055" cy="3181790"/>
              <a:chOff x="5508924" y="1286601"/>
              <a:chExt cx="3070055" cy="3181790"/>
            </a:xfrm>
          </p:grpSpPr>
          <p:sp>
            <p:nvSpPr>
              <p:cNvPr id="463" name="Google Shape;463;p46"/>
              <p:cNvSpPr/>
              <p:nvPr/>
            </p:nvSpPr>
            <p:spPr>
              <a:xfrm>
                <a:off x="5956263" y="4112099"/>
                <a:ext cx="306599" cy="350314"/>
              </a:xfrm>
              <a:custGeom>
                <a:avLst/>
                <a:gdLst/>
                <a:ahLst/>
                <a:cxnLst/>
                <a:rect l="l" t="t" r="r" b="b"/>
                <a:pathLst>
                  <a:path w="9181" h="10490" extrusionOk="0">
                    <a:moveTo>
                      <a:pt x="0" y="0"/>
                    </a:moveTo>
                    <a:lnTo>
                      <a:pt x="0" y="9477"/>
                    </a:lnTo>
                    <a:cubicBezTo>
                      <a:pt x="0" y="10037"/>
                      <a:pt x="453" y="10489"/>
                      <a:pt x="1000" y="10489"/>
                    </a:cubicBezTo>
                    <a:lnTo>
                      <a:pt x="8168" y="10489"/>
                    </a:lnTo>
                    <a:cubicBezTo>
                      <a:pt x="8728" y="10489"/>
                      <a:pt x="9180" y="10037"/>
                      <a:pt x="9180" y="9477"/>
                    </a:cubicBezTo>
                    <a:lnTo>
                      <a:pt x="9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6"/>
              <p:cNvSpPr/>
              <p:nvPr/>
            </p:nvSpPr>
            <p:spPr>
              <a:xfrm>
                <a:off x="5950285" y="4106121"/>
                <a:ext cx="318522" cy="362269"/>
              </a:xfrm>
              <a:custGeom>
                <a:avLst/>
                <a:gdLst/>
                <a:ahLst/>
                <a:cxnLst/>
                <a:rect l="l" t="t" r="r" b="b"/>
                <a:pathLst>
                  <a:path w="9538" h="10848" extrusionOk="0">
                    <a:moveTo>
                      <a:pt x="9180" y="358"/>
                    </a:moveTo>
                    <a:lnTo>
                      <a:pt x="9180" y="9656"/>
                    </a:lnTo>
                    <a:cubicBezTo>
                      <a:pt x="9180" y="10121"/>
                      <a:pt x="8811" y="10490"/>
                      <a:pt x="8347" y="10490"/>
                    </a:cubicBezTo>
                    <a:lnTo>
                      <a:pt x="1179" y="10490"/>
                    </a:lnTo>
                    <a:cubicBezTo>
                      <a:pt x="727" y="10490"/>
                      <a:pt x="358" y="10121"/>
                      <a:pt x="358" y="9656"/>
                    </a:cubicBezTo>
                    <a:lnTo>
                      <a:pt x="358" y="358"/>
                    </a:lnTo>
                    <a:close/>
                    <a:moveTo>
                      <a:pt x="179" y="0"/>
                    </a:moveTo>
                    <a:cubicBezTo>
                      <a:pt x="72" y="0"/>
                      <a:pt x="1" y="72"/>
                      <a:pt x="1" y="179"/>
                    </a:cubicBezTo>
                    <a:lnTo>
                      <a:pt x="1" y="9656"/>
                    </a:lnTo>
                    <a:cubicBezTo>
                      <a:pt x="1" y="10323"/>
                      <a:pt x="525" y="10847"/>
                      <a:pt x="1179" y="10847"/>
                    </a:cubicBezTo>
                    <a:lnTo>
                      <a:pt x="8347" y="10847"/>
                    </a:lnTo>
                    <a:cubicBezTo>
                      <a:pt x="9002" y="10847"/>
                      <a:pt x="9538" y="10323"/>
                      <a:pt x="9538" y="9656"/>
                    </a:cubicBezTo>
                    <a:lnTo>
                      <a:pt x="9538" y="179"/>
                    </a:lnTo>
                    <a:cubicBezTo>
                      <a:pt x="9538" y="72"/>
                      <a:pt x="9454" y="0"/>
                      <a:pt x="9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6"/>
              <p:cNvSpPr/>
              <p:nvPr/>
            </p:nvSpPr>
            <p:spPr>
              <a:xfrm>
                <a:off x="5956263" y="4112099"/>
                <a:ext cx="306599" cy="350314"/>
              </a:xfrm>
              <a:custGeom>
                <a:avLst/>
                <a:gdLst/>
                <a:ahLst/>
                <a:cxnLst/>
                <a:rect l="l" t="t" r="r" b="b"/>
                <a:pathLst>
                  <a:path w="9181" h="10490" extrusionOk="0">
                    <a:moveTo>
                      <a:pt x="0" y="0"/>
                    </a:moveTo>
                    <a:lnTo>
                      <a:pt x="0" y="9477"/>
                    </a:lnTo>
                    <a:cubicBezTo>
                      <a:pt x="0" y="10037"/>
                      <a:pt x="453" y="10489"/>
                      <a:pt x="1000" y="10489"/>
                    </a:cubicBezTo>
                    <a:lnTo>
                      <a:pt x="8168" y="10489"/>
                    </a:lnTo>
                    <a:cubicBezTo>
                      <a:pt x="8728" y="10489"/>
                      <a:pt x="9180" y="10037"/>
                      <a:pt x="9180" y="9477"/>
                    </a:cubicBezTo>
                    <a:lnTo>
                      <a:pt x="9180" y="0"/>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6"/>
              <p:cNvSpPr/>
              <p:nvPr/>
            </p:nvSpPr>
            <p:spPr>
              <a:xfrm>
                <a:off x="7825069" y="4112099"/>
                <a:ext cx="307000" cy="350314"/>
              </a:xfrm>
              <a:custGeom>
                <a:avLst/>
                <a:gdLst/>
                <a:ahLst/>
                <a:cxnLst/>
                <a:rect l="l" t="t" r="r" b="b"/>
                <a:pathLst>
                  <a:path w="9193" h="10490" extrusionOk="0">
                    <a:moveTo>
                      <a:pt x="1" y="0"/>
                    </a:moveTo>
                    <a:lnTo>
                      <a:pt x="1" y="9477"/>
                    </a:lnTo>
                    <a:cubicBezTo>
                      <a:pt x="1" y="10037"/>
                      <a:pt x="453" y="10489"/>
                      <a:pt x="1013" y="10489"/>
                    </a:cubicBezTo>
                    <a:lnTo>
                      <a:pt x="8180" y="10489"/>
                    </a:lnTo>
                    <a:cubicBezTo>
                      <a:pt x="8740" y="10489"/>
                      <a:pt x="9192" y="10037"/>
                      <a:pt x="9192" y="9477"/>
                    </a:cubicBezTo>
                    <a:lnTo>
                      <a:pt x="9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6"/>
              <p:cNvSpPr/>
              <p:nvPr/>
            </p:nvSpPr>
            <p:spPr>
              <a:xfrm>
                <a:off x="7819125" y="4106121"/>
                <a:ext cx="318889" cy="362269"/>
              </a:xfrm>
              <a:custGeom>
                <a:avLst/>
                <a:gdLst/>
                <a:ahLst/>
                <a:cxnLst/>
                <a:rect l="l" t="t" r="r" b="b"/>
                <a:pathLst>
                  <a:path w="9549" h="10848" extrusionOk="0">
                    <a:moveTo>
                      <a:pt x="9192" y="358"/>
                    </a:moveTo>
                    <a:lnTo>
                      <a:pt x="9192" y="9656"/>
                    </a:lnTo>
                    <a:cubicBezTo>
                      <a:pt x="9192" y="10121"/>
                      <a:pt x="8811" y="10490"/>
                      <a:pt x="8358" y="10490"/>
                    </a:cubicBezTo>
                    <a:lnTo>
                      <a:pt x="1191" y="10490"/>
                    </a:lnTo>
                    <a:cubicBezTo>
                      <a:pt x="738" y="10490"/>
                      <a:pt x="357" y="10121"/>
                      <a:pt x="357" y="9656"/>
                    </a:cubicBezTo>
                    <a:lnTo>
                      <a:pt x="357" y="358"/>
                    </a:lnTo>
                    <a:close/>
                    <a:moveTo>
                      <a:pt x="179" y="0"/>
                    </a:moveTo>
                    <a:cubicBezTo>
                      <a:pt x="83" y="0"/>
                      <a:pt x="0" y="72"/>
                      <a:pt x="0" y="179"/>
                    </a:cubicBezTo>
                    <a:lnTo>
                      <a:pt x="0" y="9656"/>
                    </a:lnTo>
                    <a:cubicBezTo>
                      <a:pt x="0" y="10323"/>
                      <a:pt x="536" y="10847"/>
                      <a:pt x="1191" y="10847"/>
                    </a:cubicBezTo>
                    <a:lnTo>
                      <a:pt x="8358" y="10847"/>
                    </a:lnTo>
                    <a:cubicBezTo>
                      <a:pt x="9013" y="10847"/>
                      <a:pt x="9549" y="10323"/>
                      <a:pt x="9549" y="9656"/>
                    </a:cubicBezTo>
                    <a:lnTo>
                      <a:pt x="9549" y="179"/>
                    </a:lnTo>
                    <a:cubicBezTo>
                      <a:pt x="9549" y="72"/>
                      <a:pt x="9466" y="0"/>
                      <a:pt x="9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6"/>
              <p:cNvSpPr/>
              <p:nvPr/>
            </p:nvSpPr>
            <p:spPr>
              <a:xfrm>
                <a:off x="7825069" y="4112099"/>
                <a:ext cx="307000" cy="350314"/>
              </a:xfrm>
              <a:custGeom>
                <a:avLst/>
                <a:gdLst/>
                <a:ahLst/>
                <a:cxnLst/>
                <a:rect l="l" t="t" r="r" b="b"/>
                <a:pathLst>
                  <a:path w="9193" h="10490" extrusionOk="0">
                    <a:moveTo>
                      <a:pt x="1" y="0"/>
                    </a:moveTo>
                    <a:lnTo>
                      <a:pt x="1" y="9477"/>
                    </a:lnTo>
                    <a:cubicBezTo>
                      <a:pt x="1" y="10037"/>
                      <a:pt x="453" y="10489"/>
                      <a:pt x="1013" y="10489"/>
                    </a:cubicBezTo>
                    <a:lnTo>
                      <a:pt x="8180" y="10489"/>
                    </a:lnTo>
                    <a:cubicBezTo>
                      <a:pt x="8740" y="10489"/>
                      <a:pt x="9192" y="10037"/>
                      <a:pt x="9192" y="9477"/>
                    </a:cubicBezTo>
                    <a:lnTo>
                      <a:pt x="9192" y="0"/>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6"/>
              <p:cNvSpPr/>
              <p:nvPr/>
            </p:nvSpPr>
            <p:spPr>
              <a:xfrm>
                <a:off x="8223483" y="1518402"/>
                <a:ext cx="267628" cy="268028"/>
              </a:xfrm>
              <a:custGeom>
                <a:avLst/>
                <a:gdLst/>
                <a:ahLst/>
                <a:cxnLst/>
                <a:rect l="l" t="t" r="r" b="b"/>
                <a:pathLst>
                  <a:path w="8014" h="8026" extrusionOk="0">
                    <a:moveTo>
                      <a:pt x="1" y="1"/>
                    </a:moveTo>
                    <a:lnTo>
                      <a:pt x="1" y="1596"/>
                    </a:lnTo>
                    <a:cubicBezTo>
                      <a:pt x="3537" y="1596"/>
                      <a:pt x="6418" y="4478"/>
                      <a:pt x="6418" y="8026"/>
                    </a:cubicBezTo>
                    <a:lnTo>
                      <a:pt x="8014" y="8026"/>
                    </a:lnTo>
                    <a:cubicBezTo>
                      <a:pt x="8014" y="3596"/>
                      <a:pt x="4418"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6"/>
              <p:cNvSpPr/>
              <p:nvPr/>
            </p:nvSpPr>
            <p:spPr>
              <a:xfrm>
                <a:off x="8217539" y="1512457"/>
                <a:ext cx="279950" cy="279950"/>
              </a:xfrm>
              <a:custGeom>
                <a:avLst/>
                <a:gdLst/>
                <a:ahLst/>
                <a:cxnLst/>
                <a:rect l="l" t="t" r="r" b="b"/>
                <a:pathLst>
                  <a:path w="8383" h="8383" extrusionOk="0">
                    <a:moveTo>
                      <a:pt x="357" y="357"/>
                    </a:moveTo>
                    <a:cubicBezTo>
                      <a:pt x="4536" y="453"/>
                      <a:pt x="7918" y="3834"/>
                      <a:pt x="8013" y="8025"/>
                    </a:cubicBezTo>
                    <a:lnTo>
                      <a:pt x="6775" y="8025"/>
                    </a:lnTo>
                    <a:cubicBezTo>
                      <a:pt x="6680" y="4525"/>
                      <a:pt x="3858" y="1691"/>
                      <a:pt x="357" y="1608"/>
                    </a:cubicBezTo>
                    <a:lnTo>
                      <a:pt x="357" y="357"/>
                    </a:lnTo>
                    <a:close/>
                    <a:moveTo>
                      <a:pt x="179" y="0"/>
                    </a:moveTo>
                    <a:cubicBezTo>
                      <a:pt x="72" y="0"/>
                      <a:pt x="0" y="84"/>
                      <a:pt x="0" y="179"/>
                    </a:cubicBezTo>
                    <a:lnTo>
                      <a:pt x="0" y="1774"/>
                    </a:lnTo>
                    <a:cubicBezTo>
                      <a:pt x="0" y="1881"/>
                      <a:pt x="72" y="1953"/>
                      <a:pt x="179" y="1953"/>
                    </a:cubicBezTo>
                    <a:cubicBezTo>
                      <a:pt x="3620" y="1953"/>
                      <a:pt x="6418" y="4763"/>
                      <a:pt x="6418" y="8204"/>
                    </a:cubicBezTo>
                    <a:cubicBezTo>
                      <a:pt x="6418" y="8299"/>
                      <a:pt x="6501" y="8382"/>
                      <a:pt x="6596" y="8382"/>
                    </a:cubicBezTo>
                    <a:lnTo>
                      <a:pt x="8204" y="8382"/>
                    </a:lnTo>
                    <a:cubicBezTo>
                      <a:pt x="8299" y="8382"/>
                      <a:pt x="8382" y="8299"/>
                      <a:pt x="8382" y="8204"/>
                    </a:cubicBezTo>
                    <a:cubicBezTo>
                      <a:pt x="8382" y="8192"/>
                      <a:pt x="8382" y="8180"/>
                      <a:pt x="8370" y="8168"/>
                    </a:cubicBezTo>
                    <a:cubicBezTo>
                      <a:pt x="8358" y="3655"/>
                      <a:pt x="4691"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6"/>
              <p:cNvSpPr/>
              <p:nvPr/>
            </p:nvSpPr>
            <p:spPr>
              <a:xfrm>
                <a:off x="8392467" y="1751406"/>
                <a:ext cx="39005" cy="421912"/>
              </a:xfrm>
              <a:custGeom>
                <a:avLst/>
                <a:gdLst/>
                <a:ahLst/>
                <a:cxnLst/>
                <a:rect l="l" t="t" r="r" b="b"/>
                <a:pathLst>
                  <a:path w="1168" h="12634" extrusionOk="0">
                    <a:moveTo>
                      <a:pt x="894" y="1"/>
                    </a:moveTo>
                    <a:cubicBezTo>
                      <a:pt x="394" y="1"/>
                      <a:pt x="1" y="406"/>
                      <a:pt x="1" y="906"/>
                    </a:cubicBezTo>
                    <a:lnTo>
                      <a:pt x="1" y="11740"/>
                    </a:lnTo>
                    <a:cubicBezTo>
                      <a:pt x="1" y="12240"/>
                      <a:pt x="394" y="12633"/>
                      <a:pt x="894" y="12633"/>
                    </a:cubicBezTo>
                    <a:lnTo>
                      <a:pt x="1168" y="12633"/>
                    </a:lnTo>
                    <a:lnTo>
                      <a:pt x="1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6"/>
              <p:cNvSpPr/>
              <p:nvPr/>
            </p:nvSpPr>
            <p:spPr>
              <a:xfrm>
                <a:off x="8386522" y="1745461"/>
                <a:ext cx="50927" cy="433801"/>
              </a:xfrm>
              <a:custGeom>
                <a:avLst/>
                <a:gdLst/>
                <a:ahLst/>
                <a:cxnLst/>
                <a:rect l="l" t="t" r="r" b="b"/>
                <a:pathLst>
                  <a:path w="1525" h="12990" extrusionOk="0">
                    <a:moveTo>
                      <a:pt x="1167" y="357"/>
                    </a:moveTo>
                    <a:lnTo>
                      <a:pt x="1167" y="12633"/>
                    </a:lnTo>
                    <a:lnTo>
                      <a:pt x="1072" y="12633"/>
                    </a:lnTo>
                    <a:cubicBezTo>
                      <a:pt x="679" y="12633"/>
                      <a:pt x="358" y="12311"/>
                      <a:pt x="358" y="11918"/>
                    </a:cubicBezTo>
                    <a:lnTo>
                      <a:pt x="358" y="1084"/>
                    </a:lnTo>
                    <a:cubicBezTo>
                      <a:pt x="358" y="679"/>
                      <a:pt x="679" y="357"/>
                      <a:pt x="1072" y="357"/>
                    </a:cubicBezTo>
                    <a:close/>
                    <a:moveTo>
                      <a:pt x="1072" y="0"/>
                    </a:moveTo>
                    <a:cubicBezTo>
                      <a:pt x="477" y="0"/>
                      <a:pt x="0" y="488"/>
                      <a:pt x="0" y="1084"/>
                    </a:cubicBezTo>
                    <a:lnTo>
                      <a:pt x="0" y="11918"/>
                    </a:lnTo>
                    <a:cubicBezTo>
                      <a:pt x="0" y="12514"/>
                      <a:pt x="477" y="12990"/>
                      <a:pt x="1072" y="12990"/>
                    </a:cubicBezTo>
                    <a:lnTo>
                      <a:pt x="1346" y="12990"/>
                    </a:lnTo>
                    <a:cubicBezTo>
                      <a:pt x="1441" y="12990"/>
                      <a:pt x="1524" y="12918"/>
                      <a:pt x="1524" y="12811"/>
                    </a:cubicBezTo>
                    <a:lnTo>
                      <a:pt x="1524" y="179"/>
                    </a:lnTo>
                    <a:cubicBezTo>
                      <a:pt x="1524" y="84"/>
                      <a:pt x="1441"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6"/>
              <p:cNvSpPr/>
              <p:nvPr/>
            </p:nvSpPr>
            <p:spPr>
              <a:xfrm>
                <a:off x="8426664" y="1756181"/>
                <a:ext cx="152315" cy="421912"/>
              </a:xfrm>
              <a:custGeom>
                <a:avLst/>
                <a:gdLst/>
                <a:ahLst/>
                <a:cxnLst/>
                <a:rect l="l" t="t" r="r" b="b"/>
                <a:pathLst>
                  <a:path w="4561" h="12634" extrusionOk="0">
                    <a:moveTo>
                      <a:pt x="1" y="1"/>
                    </a:moveTo>
                    <a:lnTo>
                      <a:pt x="1" y="6430"/>
                    </a:lnTo>
                    <a:lnTo>
                      <a:pt x="1" y="12633"/>
                    </a:lnTo>
                    <a:lnTo>
                      <a:pt x="1394" y="12633"/>
                    </a:lnTo>
                    <a:cubicBezTo>
                      <a:pt x="3144" y="12633"/>
                      <a:pt x="4561" y="11204"/>
                      <a:pt x="4561" y="9454"/>
                    </a:cubicBezTo>
                    <a:lnTo>
                      <a:pt x="4561" y="3180"/>
                    </a:lnTo>
                    <a:cubicBezTo>
                      <a:pt x="4561" y="2787"/>
                      <a:pt x="4490" y="2418"/>
                      <a:pt x="4370" y="2072"/>
                    </a:cubicBezTo>
                    <a:cubicBezTo>
                      <a:pt x="3918" y="858"/>
                      <a:pt x="2751" y="1"/>
                      <a:pt x="1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6"/>
              <p:cNvSpPr/>
              <p:nvPr/>
            </p:nvSpPr>
            <p:spPr>
              <a:xfrm>
                <a:off x="5605939" y="1518402"/>
                <a:ext cx="268028" cy="268028"/>
              </a:xfrm>
              <a:custGeom>
                <a:avLst/>
                <a:gdLst/>
                <a:ahLst/>
                <a:cxnLst/>
                <a:rect l="l" t="t" r="r" b="b"/>
                <a:pathLst>
                  <a:path w="8026" h="8026" extrusionOk="0">
                    <a:moveTo>
                      <a:pt x="8026" y="1"/>
                    </a:moveTo>
                    <a:cubicBezTo>
                      <a:pt x="3597" y="1"/>
                      <a:pt x="1" y="3596"/>
                      <a:pt x="1" y="8026"/>
                    </a:cubicBezTo>
                    <a:lnTo>
                      <a:pt x="1608" y="8026"/>
                    </a:lnTo>
                    <a:cubicBezTo>
                      <a:pt x="1608" y="4478"/>
                      <a:pt x="4490" y="1596"/>
                      <a:pt x="8026" y="1596"/>
                    </a:cubicBezTo>
                    <a:lnTo>
                      <a:pt x="80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6"/>
              <p:cNvSpPr/>
              <p:nvPr/>
            </p:nvSpPr>
            <p:spPr>
              <a:xfrm>
                <a:off x="5599995" y="1512457"/>
                <a:ext cx="279950" cy="279950"/>
              </a:xfrm>
              <a:custGeom>
                <a:avLst/>
                <a:gdLst/>
                <a:ahLst/>
                <a:cxnLst/>
                <a:rect l="l" t="t" r="r" b="b"/>
                <a:pathLst>
                  <a:path w="8383" h="8383" extrusionOk="0">
                    <a:moveTo>
                      <a:pt x="8025" y="357"/>
                    </a:moveTo>
                    <a:lnTo>
                      <a:pt x="8025" y="1608"/>
                    </a:lnTo>
                    <a:cubicBezTo>
                      <a:pt x="4525" y="1691"/>
                      <a:pt x="1703" y="4525"/>
                      <a:pt x="1608" y="8025"/>
                    </a:cubicBezTo>
                    <a:lnTo>
                      <a:pt x="358" y="8025"/>
                    </a:lnTo>
                    <a:cubicBezTo>
                      <a:pt x="453" y="3834"/>
                      <a:pt x="3846" y="453"/>
                      <a:pt x="8025" y="357"/>
                    </a:cubicBezTo>
                    <a:close/>
                    <a:moveTo>
                      <a:pt x="8204" y="0"/>
                    </a:moveTo>
                    <a:cubicBezTo>
                      <a:pt x="3679" y="0"/>
                      <a:pt x="0" y="3679"/>
                      <a:pt x="0" y="8204"/>
                    </a:cubicBezTo>
                    <a:cubicBezTo>
                      <a:pt x="0" y="8299"/>
                      <a:pt x="84" y="8382"/>
                      <a:pt x="179" y="8382"/>
                    </a:cubicBezTo>
                    <a:lnTo>
                      <a:pt x="1786" y="8382"/>
                    </a:lnTo>
                    <a:cubicBezTo>
                      <a:pt x="1882" y="8382"/>
                      <a:pt x="1965" y="8299"/>
                      <a:pt x="1965" y="8204"/>
                    </a:cubicBezTo>
                    <a:cubicBezTo>
                      <a:pt x="1965" y="4763"/>
                      <a:pt x="4763" y="1953"/>
                      <a:pt x="8204" y="1953"/>
                    </a:cubicBezTo>
                    <a:cubicBezTo>
                      <a:pt x="8299" y="1953"/>
                      <a:pt x="8382" y="1881"/>
                      <a:pt x="8382" y="1774"/>
                    </a:cubicBezTo>
                    <a:lnTo>
                      <a:pt x="8382" y="179"/>
                    </a:lnTo>
                    <a:cubicBezTo>
                      <a:pt x="8382" y="84"/>
                      <a:pt x="8299" y="0"/>
                      <a:pt x="8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6"/>
              <p:cNvSpPr/>
              <p:nvPr/>
            </p:nvSpPr>
            <p:spPr>
              <a:xfrm>
                <a:off x="5661210" y="1756181"/>
                <a:ext cx="39005" cy="421912"/>
              </a:xfrm>
              <a:custGeom>
                <a:avLst/>
                <a:gdLst/>
                <a:ahLst/>
                <a:cxnLst/>
                <a:rect l="l" t="t" r="r" b="b"/>
                <a:pathLst>
                  <a:path w="1168" h="12634" extrusionOk="0">
                    <a:moveTo>
                      <a:pt x="1" y="1"/>
                    </a:moveTo>
                    <a:lnTo>
                      <a:pt x="1" y="12633"/>
                    </a:lnTo>
                    <a:lnTo>
                      <a:pt x="275" y="12633"/>
                    </a:lnTo>
                    <a:cubicBezTo>
                      <a:pt x="775" y="12633"/>
                      <a:pt x="1168" y="12228"/>
                      <a:pt x="1168" y="11740"/>
                    </a:cubicBezTo>
                    <a:lnTo>
                      <a:pt x="1168" y="894"/>
                    </a:lnTo>
                    <a:cubicBezTo>
                      <a:pt x="1168" y="405"/>
                      <a:pt x="775"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6"/>
              <p:cNvSpPr/>
              <p:nvPr/>
            </p:nvSpPr>
            <p:spPr>
              <a:xfrm>
                <a:off x="5655265" y="1750237"/>
                <a:ext cx="50927" cy="433801"/>
              </a:xfrm>
              <a:custGeom>
                <a:avLst/>
                <a:gdLst/>
                <a:ahLst/>
                <a:cxnLst/>
                <a:rect l="l" t="t" r="r" b="b"/>
                <a:pathLst>
                  <a:path w="1525" h="12990" extrusionOk="0">
                    <a:moveTo>
                      <a:pt x="453" y="357"/>
                    </a:moveTo>
                    <a:cubicBezTo>
                      <a:pt x="846" y="357"/>
                      <a:pt x="1167" y="679"/>
                      <a:pt x="1167" y="1072"/>
                    </a:cubicBezTo>
                    <a:lnTo>
                      <a:pt x="1167" y="11918"/>
                    </a:lnTo>
                    <a:cubicBezTo>
                      <a:pt x="1167" y="12311"/>
                      <a:pt x="846" y="12633"/>
                      <a:pt x="453" y="12633"/>
                    </a:cubicBezTo>
                    <a:lnTo>
                      <a:pt x="358" y="12633"/>
                    </a:lnTo>
                    <a:lnTo>
                      <a:pt x="358" y="357"/>
                    </a:lnTo>
                    <a:close/>
                    <a:moveTo>
                      <a:pt x="179" y="0"/>
                    </a:moveTo>
                    <a:cubicBezTo>
                      <a:pt x="84" y="0"/>
                      <a:pt x="0" y="83"/>
                      <a:pt x="0" y="179"/>
                    </a:cubicBezTo>
                    <a:lnTo>
                      <a:pt x="0" y="12811"/>
                    </a:lnTo>
                    <a:cubicBezTo>
                      <a:pt x="0" y="12906"/>
                      <a:pt x="84" y="12990"/>
                      <a:pt x="179" y="12990"/>
                    </a:cubicBezTo>
                    <a:lnTo>
                      <a:pt x="453" y="12990"/>
                    </a:lnTo>
                    <a:cubicBezTo>
                      <a:pt x="1048" y="12990"/>
                      <a:pt x="1524" y="12502"/>
                      <a:pt x="1524" y="11918"/>
                    </a:cubicBezTo>
                    <a:lnTo>
                      <a:pt x="1524" y="1072"/>
                    </a:lnTo>
                    <a:cubicBezTo>
                      <a:pt x="1524" y="476"/>
                      <a:pt x="1048" y="0"/>
                      <a:pt x="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6"/>
              <p:cNvSpPr/>
              <p:nvPr/>
            </p:nvSpPr>
            <p:spPr>
              <a:xfrm>
                <a:off x="5508924" y="1756181"/>
                <a:ext cx="152315" cy="421912"/>
              </a:xfrm>
              <a:custGeom>
                <a:avLst/>
                <a:gdLst/>
                <a:ahLst/>
                <a:cxnLst/>
                <a:rect l="l" t="t" r="r" b="b"/>
                <a:pathLst>
                  <a:path w="4561" h="12634" extrusionOk="0">
                    <a:moveTo>
                      <a:pt x="3180" y="1"/>
                    </a:moveTo>
                    <a:cubicBezTo>
                      <a:pt x="1811" y="1"/>
                      <a:pt x="656" y="858"/>
                      <a:pt x="203" y="2072"/>
                    </a:cubicBezTo>
                    <a:cubicBezTo>
                      <a:pt x="72" y="2418"/>
                      <a:pt x="1" y="2787"/>
                      <a:pt x="1" y="3180"/>
                    </a:cubicBezTo>
                    <a:lnTo>
                      <a:pt x="1" y="9454"/>
                    </a:lnTo>
                    <a:cubicBezTo>
                      <a:pt x="1" y="11204"/>
                      <a:pt x="1418" y="12633"/>
                      <a:pt x="3180" y="12633"/>
                    </a:cubicBezTo>
                    <a:lnTo>
                      <a:pt x="4561" y="12633"/>
                    </a:lnTo>
                    <a:lnTo>
                      <a:pt x="4561" y="6430"/>
                    </a:lnTo>
                    <a:lnTo>
                      <a:pt x="45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6"/>
              <p:cNvSpPr/>
              <p:nvPr/>
            </p:nvSpPr>
            <p:spPr>
              <a:xfrm>
                <a:off x="5811926" y="1292578"/>
                <a:ext cx="2464017" cy="2503757"/>
              </a:xfrm>
              <a:custGeom>
                <a:avLst/>
                <a:gdLst/>
                <a:ahLst/>
                <a:cxnLst/>
                <a:rect l="l" t="t" r="r" b="b"/>
                <a:pathLst>
                  <a:path w="73784" h="74974" extrusionOk="0">
                    <a:moveTo>
                      <a:pt x="36898" y="0"/>
                    </a:moveTo>
                    <a:cubicBezTo>
                      <a:pt x="23027" y="0"/>
                      <a:pt x="10883" y="1012"/>
                      <a:pt x="4096" y="2500"/>
                    </a:cubicBezTo>
                    <a:cubicBezTo>
                      <a:pt x="4084" y="2500"/>
                      <a:pt x="4084" y="2500"/>
                      <a:pt x="4084" y="2512"/>
                    </a:cubicBezTo>
                    <a:cubicBezTo>
                      <a:pt x="3798" y="2524"/>
                      <a:pt x="3537" y="2596"/>
                      <a:pt x="3275" y="2691"/>
                    </a:cubicBezTo>
                    <a:cubicBezTo>
                      <a:pt x="3156" y="2738"/>
                      <a:pt x="3048" y="2786"/>
                      <a:pt x="2941" y="2846"/>
                    </a:cubicBezTo>
                    <a:cubicBezTo>
                      <a:pt x="2929" y="2858"/>
                      <a:pt x="2906" y="2869"/>
                      <a:pt x="2882" y="2869"/>
                    </a:cubicBezTo>
                    <a:cubicBezTo>
                      <a:pt x="2858" y="2893"/>
                      <a:pt x="2834" y="2905"/>
                      <a:pt x="2810" y="2929"/>
                    </a:cubicBezTo>
                    <a:cubicBezTo>
                      <a:pt x="2358" y="3191"/>
                      <a:pt x="1989" y="3584"/>
                      <a:pt x="1739" y="4048"/>
                    </a:cubicBezTo>
                    <a:cubicBezTo>
                      <a:pt x="1524" y="4441"/>
                      <a:pt x="1405" y="4882"/>
                      <a:pt x="1393" y="5358"/>
                    </a:cubicBezTo>
                    <a:lnTo>
                      <a:pt x="1346" y="7299"/>
                    </a:lnTo>
                    <a:lnTo>
                      <a:pt x="1346" y="7310"/>
                    </a:lnTo>
                    <a:lnTo>
                      <a:pt x="143" y="67996"/>
                    </a:lnTo>
                    <a:lnTo>
                      <a:pt x="24" y="74104"/>
                    </a:lnTo>
                    <a:lnTo>
                      <a:pt x="0" y="74974"/>
                    </a:lnTo>
                    <a:lnTo>
                      <a:pt x="73783" y="74974"/>
                    </a:lnTo>
                    <a:lnTo>
                      <a:pt x="73760" y="74104"/>
                    </a:lnTo>
                    <a:lnTo>
                      <a:pt x="72438" y="7310"/>
                    </a:lnTo>
                    <a:lnTo>
                      <a:pt x="72438" y="7299"/>
                    </a:lnTo>
                    <a:lnTo>
                      <a:pt x="72402" y="5358"/>
                    </a:lnTo>
                    <a:cubicBezTo>
                      <a:pt x="72367" y="4251"/>
                      <a:pt x="71724" y="3286"/>
                      <a:pt x="70783" y="2810"/>
                    </a:cubicBezTo>
                    <a:cubicBezTo>
                      <a:pt x="70700" y="2774"/>
                      <a:pt x="70616" y="2727"/>
                      <a:pt x="70521" y="2691"/>
                    </a:cubicBezTo>
                    <a:cubicBezTo>
                      <a:pt x="70271" y="2596"/>
                      <a:pt x="69997" y="2524"/>
                      <a:pt x="69711" y="2512"/>
                    </a:cubicBezTo>
                    <a:cubicBezTo>
                      <a:pt x="69700" y="2500"/>
                      <a:pt x="69700" y="2500"/>
                      <a:pt x="69700" y="2500"/>
                    </a:cubicBezTo>
                    <a:cubicBezTo>
                      <a:pt x="62913" y="1012"/>
                      <a:pt x="50757" y="0"/>
                      <a:pt x="368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6"/>
              <p:cNvSpPr/>
              <p:nvPr/>
            </p:nvSpPr>
            <p:spPr>
              <a:xfrm>
                <a:off x="5805948" y="1286601"/>
                <a:ext cx="2475939" cy="2515712"/>
              </a:xfrm>
              <a:custGeom>
                <a:avLst/>
                <a:gdLst/>
                <a:ahLst/>
                <a:cxnLst/>
                <a:rect l="l" t="t" r="r" b="b"/>
                <a:pathLst>
                  <a:path w="74141" h="75332" extrusionOk="0">
                    <a:moveTo>
                      <a:pt x="37077" y="358"/>
                    </a:moveTo>
                    <a:cubicBezTo>
                      <a:pt x="50495" y="358"/>
                      <a:pt x="62735" y="1298"/>
                      <a:pt x="69831" y="2858"/>
                    </a:cubicBezTo>
                    <a:lnTo>
                      <a:pt x="69879" y="2858"/>
                    </a:lnTo>
                    <a:cubicBezTo>
                      <a:pt x="70117" y="2882"/>
                      <a:pt x="70367" y="2929"/>
                      <a:pt x="70641" y="3037"/>
                    </a:cubicBezTo>
                    <a:cubicBezTo>
                      <a:pt x="70700" y="3060"/>
                      <a:pt x="70760" y="3096"/>
                      <a:pt x="70831" y="3132"/>
                    </a:cubicBezTo>
                    <a:lnTo>
                      <a:pt x="70879" y="3156"/>
                    </a:lnTo>
                    <a:cubicBezTo>
                      <a:pt x="71795" y="3608"/>
                      <a:pt x="72379" y="4525"/>
                      <a:pt x="72403" y="5537"/>
                    </a:cubicBezTo>
                    <a:lnTo>
                      <a:pt x="72438" y="7478"/>
                    </a:lnTo>
                    <a:cubicBezTo>
                      <a:pt x="72438" y="7478"/>
                      <a:pt x="72438" y="7478"/>
                      <a:pt x="72438" y="7489"/>
                    </a:cubicBezTo>
                    <a:lnTo>
                      <a:pt x="73760" y="74295"/>
                    </a:lnTo>
                    <a:lnTo>
                      <a:pt x="73784" y="74974"/>
                    </a:lnTo>
                    <a:lnTo>
                      <a:pt x="370" y="74974"/>
                    </a:lnTo>
                    <a:lnTo>
                      <a:pt x="501" y="68187"/>
                    </a:lnTo>
                    <a:lnTo>
                      <a:pt x="1703" y="7478"/>
                    </a:lnTo>
                    <a:lnTo>
                      <a:pt x="1751" y="5537"/>
                    </a:lnTo>
                    <a:cubicBezTo>
                      <a:pt x="1751" y="5108"/>
                      <a:pt x="1870" y="4691"/>
                      <a:pt x="2072" y="4310"/>
                    </a:cubicBezTo>
                    <a:cubicBezTo>
                      <a:pt x="2311" y="3870"/>
                      <a:pt x="2656" y="3513"/>
                      <a:pt x="3085" y="3263"/>
                    </a:cubicBezTo>
                    <a:cubicBezTo>
                      <a:pt x="3096" y="3251"/>
                      <a:pt x="3108" y="3239"/>
                      <a:pt x="3120" y="3227"/>
                    </a:cubicBezTo>
                    <a:cubicBezTo>
                      <a:pt x="3132" y="3227"/>
                      <a:pt x="3144" y="3215"/>
                      <a:pt x="3156" y="3215"/>
                    </a:cubicBezTo>
                    <a:lnTo>
                      <a:pt x="3168" y="3203"/>
                    </a:lnTo>
                    <a:cubicBezTo>
                      <a:pt x="3180" y="3203"/>
                      <a:pt x="3192" y="3191"/>
                      <a:pt x="3204" y="3179"/>
                    </a:cubicBezTo>
                    <a:cubicBezTo>
                      <a:pt x="3323" y="3120"/>
                      <a:pt x="3418" y="3072"/>
                      <a:pt x="3513" y="3048"/>
                    </a:cubicBezTo>
                    <a:cubicBezTo>
                      <a:pt x="3513" y="3037"/>
                      <a:pt x="3525" y="3037"/>
                      <a:pt x="3537" y="3037"/>
                    </a:cubicBezTo>
                    <a:cubicBezTo>
                      <a:pt x="3799" y="2929"/>
                      <a:pt x="4037" y="2882"/>
                      <a:pt x="4275" y="2858"/>
                    </a:cubicBezTo>
                    <a:lnTo>
                      <a:pt x="4311" y="2858"/>
                    </a:lnTo>
                    <a:cubicBezTo>
                      <a:pt x="11407" y="1298"/>
                      <a:pt x="23659" y="358"/>
                      <a:pt x="37077" y="358"/>
                    </a:cubicBezTo>
                    <a:close/>
                    <a:moveTo>
                      <a:pt x="37077" y="0"/>
                    </a:moveTo>
                    <a:cubicBezTo>
                      <a:pt x="23635" y="0"/>
                      <a:pt x="11371" y="941"/>
                      <a:pt x="4251" y="2513"/>
                    </a:cubicBezTo>
                    <a:cubicBezTo>
                      <a:pt x="3977" y="2525"/>
                      <a:pt x="3704" y="2584"/>
                      <a:pt x="3394" y="2703"/>
                    </a:cubicBezTo>
                    <a:cubicBezTo>
                      <a:pt x="3394" y="2703"/>
                      <a:pt x="3382" y="2703"/>
                      <a:pt x="3382" y="2715"/>
                    </a:cubicBezTo>
                    <a:cubicBezTo>
                      <a:pt x="3275" y="2751"/>
                      <a:pt x="3168" y="2798"/>
                      <a:pt x="3037" y="2870"/>
                    </a:cubicBezTo>
                    <a:lnTo>
                      <a:pt x="3025" y="2870"/>
                    </a:lnTo>
                    <a:cubicBezTo>
                      <a:pt x="3013" y="2882"/>
                      <a:pt x="2989" y="2894"/>
                      <a:pt x="2977" y="2894"/>
                    </a:cubicBezTo>
                    <a:cubicBezTo>
                      <a:pt x="2954" y="2906"/>
                      <a:pt x="2942" y="2917"/>
                      <a:pt x="2918" y="2929"/>
                    </a:cubicBezTo>
                    <a:cubicBezTo>
                      <a:pt x="2906" y="2941"/>
                      <a:pt x="2906" y="2941"/>
                      <a:pt x="2894" y="2953"/>
                    </a:cubicBezTo>
                    <a:cubicBezTo>
                      <a:pt x="2418" y="3239"/>
                      <a:pt x="2025" y="3656"/>
                      <a:pt x="1763" y="4144"/>
                    </a:cubicBezTo>
                    <a:cubicBezTo>
                      <a:pt x="1525" y="4572"/>
                      <a:pt x="1406" y="5049"/>
                      <a:pt x="1394" y="5537"/>
                    </a:cubicBezTo>
                    <a:lnTo>
                      <a:pt x="1346" y="7478"/>
                    </a:lnTo>
                    <a:cubicBezTo>
                      <a:pt x="1346" y="7489"/>
                      <a:pt x="1346" y="7489"/>
                      <a:pt x="1346" y="7489"/>
                    </a:cubicBezTo>
                    <a:lnTo>
                      <a:pt x="144" y="68175"/>
                    </a:lnTo>
                    <a:lnTo>
                      <a:pt x="25" y="74283"/>
                    </a:lnTo>
                    <a:lnTo>
                      <a:pt x="13" y="75153"/>
                    </a:lnTo>
                    <a:cubicBezTo>
                      <a:pt x="1" y="75200"/>
                      <a:pt x="25" y="75248"/>
                      <a:pt x="60" y="75272"/>
                    </a:cubicBezTo>
                    <a:cubicBezTo>
                      <a:pt x="96" y="75307"/>
                      <a:pt x="132" y="75331"/>
                      <a:pt x="191" y="75331"/>
                    </a:cubicBezTo>
                    <a:lnTo>
                      <a:pt x="73962" y="75331"/>
                    </a:lnTo>
                    <a:cubicBezTo>
                      <a:pt x="74010" y="75331"/>
                      <a:pt x="74058" y="75307"/>
                      <a:pt x="74081" y="75283"/>
                    </a:cubicBezTo>
                    <a:cubicBezTo>
                      <a:pt x="74117" y="75248"/>
                      <a:pt x="74141" y="75200"/>
                      <a:pt x="74141" y="75153"/>
                    </a:cubicBezTo>
                    <a:lnTo>
                      <a:pt x="74117" y="74283"/>
                    </a:lnTo>
                    <a:lnTo>
                      <a:pt x="72796" y="7489"/>
                    </a:lnTo>
                    <a:cubicBezTo>
                      <a:pt x="72796" y="7489"/>
                      <a:pt x="72796" y="7489"/>
                      <a:pt x="72796" y="7478"/>
                    </a:cubicBezTo>
                    <a:lnTo>
                      <a:pt x="72760" y="5537"/>
                    </a:lnTo>
                    <a:cubicBezTo>
                      <a:pt x="72724" y="4382"/>
                      <a:pt x="72069" y="3358"/>
                      <a:pt x="71033" y="2834"/>
                    </a:cubicBezTo>
                    <a:lnTo>
                      <a:pt x="70986" y="2810"/>
                    </a:lnTo>
                    <a:cubicBezTo>
                      <a:pt x="70926" y="2775"/>
                      <a:pt x="70843" y="2739"/>
                      <a:pt x="70772" y="2703"/>
                    </a:cubicBezTo>
                    <a:cubicBezTo>
                      <a:pt x="70462" y="2584"/>
                      <a:pt x="70176" y="2525"/>
                      <a:pt x="69902" y="2513"/>
                    </a:cubicBezTo>
                    <a:cubicBezTo>
                      <a:pt x="62782" y="941"/>
                      <a:pt x="50507" y="0"/>
                      <a:pt x="3707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6"/>
              <p:cNvSpPr/>
              <p:nvPr/>
            </p:nvSpPr>
            <p:spPr>
              <a:xfrm>
                <a:off x="5780901" y="3563370"/>
                <a:ext cx="363438" cy="237004"/>
              </a:xfrm>
              <a:custGeom>
                <a:avLst/>
                <a:gdLst/>
                <a:ahLst/>
                <a:cxnLst/>
                <a:rect l="l" t="t" r="r" b="b"/>
                <a:pathLst>
                  <a:path w="10883" h="7097" extrusionOk="0">
                    <a:moveTo>
                      <a:pt x="1072" y="0"/>
                    </a:moveTo>
                    <a:lnTo>
                      <a:pt x="1060" y="1036"/>
                    </a:lnTo>
                    <a:lnTo>
                      <a:pt x="977" y="4680"/>
                    </a:lnTo>
                    <a:lnTo>
                      <a:pt x="953" y="6108"/>
                    </a:lnTo>
                    <a:cubicBezTo>
                      <a:pt x="560" y="6358"/>
                      <a:pt x="227" y="6692"/>
                      <a:pt x="1" y="7097"/>
                    </a:cubicBezTo>
                    <a:lnTo>
                      <a:pt x="10883" y="7097"/>
                    </a:lnTo>
                    <a:lnTo>
                      <a:pt x="10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6"/>
              <p:cNvSpPr/>
              <p:nvPr/>
            </p:nvSpPr>
            <p:spPr>
              <a:xfrm>
                <a:off x="7943959" y="3563370"/>
                <a:ext cx="363070" cy="237004"/>
              </a:xfrm>
              <a:custGeom>
                <a:avLst/>
                <a:gdLst/>
                <a:ahLst/>
                <a:cxnLst/>
                <a:rect l="l" t="t" r="r" b="b"/>
                <a:pathLst>
                  <a:path w="10872" h="7097" extrusionOk="0">
                    <a:moveTo>
                      <a:pt x="1" y="0"/>
                    </a:moveTo>
                    <a:lnTo>
                      <a:pt x="1" y="7097"/>
                    </a:lnTo>
                    <a:lnTo>
                      <a:pt x="10871" y="7097"/>
                    </a:lnTo>
                    <a:cubicBezTo>
                      <a:pt x="10645" y="6692"/>
                      <a:pt x="10323" y="6358"/>
                      <a:pt x="9919" y="6108"/>
                    </a:cubicBezTo>
                    <a:lnTo>
                      <a:pt x="9895" y="4680"/>
                    </a:lnTo>
                    <a:lnTo>
                      <a:pt x="9823" y="1036"/>
                    </a:lnTo>
                    <a:lnTo>
                      <a:pt x="9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6"/>
              <p:cNvSpPr/>
              <p:nvPr/>
            </p:nvSpPr>
            <p:spPr>
              <a:xfrm>
                <a:off x="7785328" y="3563370"/>
                <a:ext cx="158259" cy="237004"/>
              </a:xfrm>
              <a:custGeom>
                <a:avLst/>
                <a:gdLst/>
                <a:ahLst/>
                <a:cxnLst/>
                <a:rect l="l" t="t" r="r" b="b"/>
                <a:pathLst>
                  <a:path w="4739" h="7097" extrusionOk="0">
                    <a:moveTo>
                      <a:pt x="4513" y="0"/>
                    </a:moveTo>
                    <a:cubicBezTo>
                      <a:pt x="2012" y="0"/>
                      <a:pt x="0" y="2025"/>
                      <a:pt x="0" y="4525"/>
                    </a:cubicBezTo>
                    <a:lnTo>
                      <a:pt x="0" y="7097"/>
                    </a:lnTo>
                    <a:lnTo>
                      <a:pt x="4739" y="7097"/>
                    </a:lnTo>
                    <a:lnTo>
                      <a:pt x="47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6"/>
              <p:cNvSpPr/>
              <p:nvPr/>
            </p:nvSpPr>
            <p:spPr>
              <a:xfrm>
                <a:off x="6144349" y="3563370"/>
                <a:ext cx="158660" cy="237004"/>
              </a:xfrm>
              <a:custGeom>
                <a:avLst/>
                <a:gdLst/>
                <a:ahLst/>
                <a:cxnLst/>
                <a:rect l="l" t="t" r="r" b="b"/>
                <a:pathLst>
                  <a:path w="4751" h="7097" extrusionOk="0">
                    <a:moveTo>
                      <a:pt x="0" y="0"/>
                    </a:moveTo>
                    <a:lnTo>
                      <a:pt x="0" y="7097"/>
                    </a:lnTo>
                    <a:lnTo>
                      <a:pt x="4751" y="7097"/>
                    </a:lnTo>
                    <a:lnTo>
                      <a:pt x="4751" y="4525"/>
                    </a:lnTo>
                    <a:cubicBezTo>
                      <a:pt x="4751" y="2025"/>
                      <a:pt x="2727"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6"/>
              <p:cNvSpPr/>
              <p:nvPr/>
            </p:nvSpPr>
            <p:spPr>
              <a:xfrm>
                <a:off x="5924838" y="1359370"/>
                <a:ext cx="2238567" cy="396833"/>
              </a:xfrm>
              <a:custGeom>
                <a:avLst/>
                <a:gdLst/>
                <a:ahLst/>
                <a:cxnLst/>
                <a:rect l="l" t="t" r="r" b="b"/>
                <a:pathLst>
                  <a:path w="67033" h="11883" extrusionOk="0">
                    <a:moveTo>
                      <a:pt x="33517" y="0"/>
                    </a:moveTo>
                    <a:cubicBezTo>
                      <a:pt x="20408" y="0"/>
                      <a:pt x="8002" y="941"/>
                      <a:pt x="1108" y="2465"/>
                    </a:cubicBezTo>
                    <a:cubicBezTo>
                      <a:pt x="918" y="2501"/>
                      <a:pt x="715" y="2548"/>
                      <a:pt x="537" y="2596"/>
                    </a:cubicBezTo>
                    <a:cubicBezTo>
                      <a:pt x="275" y="2715"/>
                      <a:pt x="13" y="3001"/>
                      <a:pt x="13" y="3405"/>
                    </a:cubicBezTo>
                    <a:lnTo>
                      <a:pt x="1" y="3810"/>
                    </a:lnTo>
                    <a:lnTo>
                      <a:pt x="13" y="3810"/>
                    </a:lnTo>
                    <a:lnTo>
                      <a:pt x="13" y="11883"/>
                    </a:lnTo>
                    <a:lnTo>
                      <a:pt x="67033" y="11883"/>
                    </a:lnTo>
                    <a:lnTo>
                      <a:pt x="67033" y="3405"/>
                    </a:lnTo>
                    <a:lnTo>
                      <a:pt x="67021" y="3405"/>
                    </a:lnTo>
                    <a:cubicBezTo>
                      <a:pt x="67009" y="3060"/>
                      <a:pt x="66819" y="2763"/>
                      <a:pt x="66521" y="2608"/>
                    </a:cubicBezTo>
                    <a:cubicBezTo>
                      <a:pt x="66473" y="2596"/>
                      <a:pt x="66426" y="2584"/>
                      <a:pt x="66378" y="2572"/>
                    </a:cubicBezTo>
                    <a:cubicBezTo>
                      <a:pt x="66235" y="2536"/>
                      <a:pt x="66080" y="2501"/>
                      <a:pt x="65938" y="2465"/>
                    </a:cubicBezTo>
                    <a:lnTo>
                      <a:pt x="65890" y="2465"/>
                    </a:lnTo>
                    <a:cubicBezTo>
                      <a:pt x="59020" y="941"/>
                      <a:pt x="46614" y="0"/>
                      <a:pt x="33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6"/>
              <p:cNvSpPr/>
              <p:nvPr/>
            </p:nvSpPr>
            <p:spPr>
              <a:xfrm>
                <a:off x="5918893" y="1353393"/>
                <a:ext cx="2250489" cy="408788"/>
              </a:xfrm>
              <a:custGeom>
                <a:avLst/>
                <a:gdLst/>
                <a:ahLst/>
                <a:cxnLst/>
                <a:rect l="l" t="t" r="r" b="b"/>
                <a:pathLst>
                  <a:path w="67390" h="12241" extrusionOk="0">
                    <a:moveTo>
                      <a:pt x="33695" y="358"/>
                    </a:moveTo>
                    <a:cubicBezTo>
                      <a:pt x="46780" y="358"/>
                      <a:pt x="59174" y="1298"/>
                      <a:pt x="66032" y="2811"/>
                    </a:cubicBezTo>
                    <a:lnTo>
                      <a:pt x="66080" y="2822"/>
                    </a:lnTo>
                    <a:cubicBezTo>
                      <a:pt x="66223" y="2846"/>
                      <a:pt x="66354" y="2882"/>
                      <a:pt x="66485" y="2918"/>
                    </a:cubicBezTo>
                    <a:lnTo>
                      <a:pt x="66639" y="2953"/>
                    </a:lnTo>
                    <a:cubicBezTo>
                      <a:pt x="66866" y="3084"/>
                      <a:pt x="67009" y="3323"/>
                      <a:pt x="67020" y="3584"/>
                    </a:cubicBezTo>
                    <a:cubicBezTo>
                      <a:pt x="67020" y="3608"/>
                      <a:pt x="67020" y="3620"/>
                      <a:pt x="67032" y="3644"/>
                    </a:cubicBezTo>
                    <a:lnTo>
                      <a:pt x="67032" y="11883"/>
                    </a:lnTo>
                    <a:lnTo>
                      <a:pt x="369" y="11883"/>
                    </a:lnTo>
                    <a:lnTo>
                      <a:pt x="369" y="3989"/>
                    </a:lnTo>
                    <a:cubicBezTo>
                      <a:pt x="369" y="3977"/>
                      <a:pt x="357" y="3954"/>
                      <a:pt x="357" y="3930"/>
                    </a:cubicBezTo>
                    <a:lnTo>
                      <a:pt x="357" y="3584"/>
                    </a:lnTo>
                    <a:cubicBezTo>
                      <a:pt x="369" y="3263"/>
                      <a:pt x="584" y="3037"/>
                      <a:pt x="774" y="2942"/>
                    </a:cubicBezTo>
                    <a:cubicBezTo>
                      <a:pt x="941" y="2894"/>
                      <a:pt x="1119" y="2858"/>
                      <a:pt x="1298" y="2822"/>
                    </a:cubicBezTo>
                    <a:lnTo>
                      <a:pt x="1334" y="2822"/>
                    </a:lnTo>
                    <a:cubicBezTo>
                      <a:pt x="8204" y="1298"/>
                      <a:pt x="20598" y="358"/>
                      <a:pt x="33695" y="358"/>
                    </a:cubicBezTo>
                    <a:close/>
                    <a:moveTo>
                      <a:pt x="33695" y="1"/>
                    </a:moveTo>
                    <a:cubicBezTo>
                      <a:pt x="20574" y="1"/>
                      <a:pt x="8144" y="941"/>
                      <a:pt x="1250" y="2465"/>
                    </a:cubicBezTo>
                    <a:lnTo>
                      <a:pt x="1227" y="2477"/>
                    </a:lnTo>
                    <a:cubicBezTo>
                      <a:pt x="1036" y="2513"/>
                      <a:pt x="846" y="2549"/>
                      <a:pt x="667" y="2596"/>
                    </a:cubicBezTo>
                    <a:cubicBezTo>
                      <a:pt x="655" y="2608"/>
                      <a:pt x="643" y="2608"/>
                      <a:pt x="631" y="2608"/>
                    </a:cubicBezTo>
                    <a:cubicBezTo>
                      <a:pt x="357" y="2739"/>
                      <a:pt x="12" y="3072"/>
                      <a:pt x="12" y="3584"/>
                    </a:cubicBezTo>
                    <a:lnTo>
                      <a:pt x="0" y="3989"/>
                    </a:lnTo>
                    <a:cubicBezTo>
                      <a:pt x="0" y="4001"/>
                      <a:pt x="0" y="4025"/>
                      <a:pt x="12" y="4049"/>
                    </a:cubicBezTo>
                    <a:lnTo>
                      <a:pt x="12" y="12062"/>
                    </a:lnTo>
                    <a:cubicBezTo>
                      <a:pt x="12" y="12157"/>
                      <a:pt x="84" y="12240"/>
                      <a:pt x="191" y="12240"/>
                    </a:cubicBezTo>
                    <a:lnTo>
                      <a:pt x="67211" y="12240"/>
                    </a:lnTo>
                    <a:cubicBezTo>
                      <a:pt x="67306" y="12240"/>
                      <a:pt x="67390" y="12157"/>
                      <a:pt x="67390" y="12062"/>
                    </a:cubicBezTo>
                    <a:lnTo>
                      <a:pt x="67390" y="3584"/>
                    </a:lnTo>
                    <a:cubicBezTo>
                      <a:pt x="67390" y="3561"/>
                      <a:pt x="67378" y="3537"/>
                      <a:pt x="67378" y="3513"/>
                    </a:cubicBezTo>
                    <a:cubicBezTo>
                      <a:pt x="67342" y="3144"/>
                      <a:pt x="67116" y="2799"/>
                      <a:pt x="66782" y="2620"/>
                    </a:cubicBezTo>
                    <a:cubicBezTo>
                      <a:pt x="66770" y="2620"/>
                      <a:pt x="66747" y="2608"/>
                      <a:pt x="66735" y="2608"/>
                    </a:cubicBezTo>
                    <a:lnTo>
                      <a:pt x="66580" y="2572"/>
                    </a:lnTo>
                    <a:cubicBezTo>
                      <a:pt x="66437" y="2537"/>
                      <a:pt x="66294" y="2501"/>
                      <a:pt x="66151" y="2477"/>
                    </a:cubicBezTo>
                    <a:lnTo>
                      <a:pt x="66104" y="2465"/>
                    </a:lnTo>
                    <a:cubicBezTo>
                      <a:pt x="59234" y="941"/>
                      <a:pt x="46804" y="1"/>
                      <a:pt x="3369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6"/>
              <p:cNvSpPr/>
              <p:nvPr/>
            </p:nvSpPr>
            <p:spPr>
              <a:xfrm>
                <a:off x="6178914" y="1700911"/>
                <a:ext cx="248559" cy="33"/>
              </a:xfrm>
              <a:custGeom>
                <a:avLst/>
                <a:gdLst/>
                <a:ahLst/>
                <a:cxnLst/>
                <a:rect l="l" t="t" r="r" b="b"/>
                <a:pathLst>
                  <a:path w="7443" h="1" extrusionOk="0">
                    <a:moveTo>
                      <a:pt x="7442"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6"/>
              <p:cNvSpPr/>
              <p:nvPr/>
            </p:nvSpPr>
            <p:spPr>
              <a:xfrm>
                <a:off x="6172970" y="1694966"/>
                <a:ext cx="260448" cy="11955"/>
              </a:xfrm>
              <a:custGeom>
                <a:avLst/>
                <a:gdLst/>
                <a:ahLst/>
                <a:cxnLst/>
                <a:rect l="l" t="t" r="r" b="b"/>
                <a:pathLst>
                  <a:path w="7799" h="358" extrusionOk="0">
                    <a:moveTo>
                      <a:pt x="179" y="0"/>
                    </a:moveTo>
                    <a:cubicBezTo>
                      <a:pt x="84" y="0"/>
                      <a:pt x="0" y="83"/>
                      <a:pt x="0" y="179"/>
                    </a:cubicBezTo>
                    <a:cubicBezTo>
                      <a:pt x="0" y="274"/>
                      <a:pt x="84" y="357"/>
                      <a:pt x="179" y="357"/>
                    </a:cubicBezTo>
                    <a:lnTo>
                      <a:pt x="7620" y="357"/>
                    </a:lnTo>
                    <a:cubicBezTo>
                      <a:pt x="7716" y="357"/>
                      <a:pt x="7799" y="274"/>
                      <a:pt x="7799" y="179"/>
                    </a:cubicBezTo>
                    <a:cubicBezTo>
                      <a:pt x="7799" y="83"/>
                      <a:pt x="7716" y="0"/>
                      <a:pt x="76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6"/>
              <p:cNvSpPr/>
              <p:nvPr/>
            </p:nvSpPr>
            <p:spPr>
              <a:xfrm>
                <a:off x="6510136" y="1452011"/>
                <a:ext cx="1598018" cy="248926"/>
              </a:xfrm>
              <a:custGeom>
                <a:avLst/>
                <a:gdLst/>
                <a:ahLst/>
                <a:cxnLst/>
                <a:rect l="l" t="t" r="r" b="b"/>
                <a:pathLst>
                  <a:path w="47852" h="7454" extrusionOk="0">
                    <a:moveTo>
                      <a:pt x="39530" y="0"/>
                    </a:moveTo>
                    <a:lnTo>
                      <a:pt x="1" y="7454"/>
                    </a:lnTo>
                    <a:lnTo>
                      <a:pt x="47852" y="7454"/>
                    </a:lnTo>
                    <a:lnTo>
                      <a:pt x="47852" y="1262"/>
                    </a:lnTo>
                    <a:cubicBezTo>
                      <a:pt x="45614" y="774"/>
                      <a:pt x="42780" y="358"/>
                      <a:pt x="395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6"/>
              <p:cNvSpPr/>
              <p:nvPr/>
            </p:nvSpPr>
            <p:spPr>
              <a:xfrm>
                <a:off x="6504191" y="1446000"/>
                <a:ext cx="1609940" cy="260915"/>
              </a:xfrm>
              <a:custGeom>
                <a:avLst/>
                <a:gdLst/>
                <a:ahLst/>
                <a:cxnLst/>
                <a:rect l="l" t="t" r="r" b="b"/>
                <a:pathLst>
                  <a:path w="48209" h="7813" extrusionOk="0">
                    <a:moveTo>
                      <a:pt x="39708" y="1"/>
                    </a:moveTo>
                    <a:cubicBezTo>
                      <a:pt x="39612" y="1"/>
                      <a:pt x="39540" y="69"/>
                      <a:pt x="39529" y="169"/>
                    </a:cubicBezTo>
                    <a:cubicBezTo>
                      <a:pt x="39517" y="264"/>
                      <a:pt x="39588" y="347"/>
                      <a:pt x="39684" y="359"/>
                    </a:cubicBezTo>
                    <a:cubicBezTo>
                      <a:pt x="42922" y="704"/>
                      <a:pt x="45661" y="1121"/>
                      <a:pt x="47851" y="1585"/>
                    </a:cubicBezTo>
                    <a:lnTo>
                      <a:pt x="47851" y="7455"/>
                    </a:lnTo>
                    <a:lnTo>
                      <a:pt x="179" y="7455"/>
                    </a:lnTo>
                    <a:cubicBezTo>
                      <a:pt x="84" y="7455"/>
                      <a:pt x="0" y="7538"/>
                      <a:pt x="0" y="7634"/>
                    </a:cubicBezTo>
                    <a:cubicBezTo>
                      <a:pt x="0" y="7729"/>
                      <a:pt x="84" y="7812"/>
                      <a:pt x="179" y="7812"/>
                    </a:cubicBezTo>
                    <a:lnTo>
                      <a:pt x="48030" y="7812"/>
                    </a:lnTo>
                    <a:cubicBezTo>
                      <a:pt x="48125" y="7812"/>
                      <a:pt x="48209" y="7729"/>
                      <a:pt x="48209" y="7634"/>
                    </a:cubicBezTo>
                    <a:lnTo>
                      <a:pt x="48209" y="1442"/>
                    </a:lnTo>
                    <a:cubicBezTo>
                      <a:pt x="48209" y="1359"/>
                      <a:pt x="48149" y="1288"/>
                      <a:pt x="48066" y="1276"/>
                    </a:cubicBezTo>
                    <a:cubicBezTo>
                      <a:pt x="45839" y="788"/>
                      <a:pt x="43041" y="359"/>
                      <a:pt x="39731" y="2"/>
                    </a:cubicBezTo>
                    <a:cubicBezTo>
                      <a:pt x="39724" y="1"/>
                      <a:pt x="39716" y="1"/>
                      <a:pt x="397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6"/>
              <p:cNvSpPr/>
              <p:nvPr/>
            </p:nvSpPr>
            <p:spPr>
              <a:xfrm>
                <a:off x="5980108" y="1414641"/>
                <a:ext cx="1759048" cy="286295"/>
              </a:xfrm>
              <a:custGeom>
                <a:avLst/>
                <a:gdLst/>
                <a:ahLst/>
                <a:cxnLst/>
                <a:rect l="l" t="t" r="r" b="b"/>
                <a:pathLst>
                  <a:path w="52674" h="8573" extrusionOk="0">
                    <a:moveTo>
                      <a:pt x="31862" y="0"/>
                    </a:moveTo>
                    <a:cubicBezTo>
                      <a:pt x="18991" y="0"/>
                      <a:pt x="6811" y="905"/>
                      <a:pt x="1" y="2381"/>
                    </a:cubicBezTo>
                    <a:lnTo>
                      <a:pt x="1" y="8573"/>
                    </a:lnTo>
                    <a:lnTo>
                      <a:pt x="2977" y="8573"/>
                    </a:lnTo>
                    <a:lnTo>
                      <a:pt x="52674" y="857"/>
                    </a:lnTo>
                    <a:cubicBezTo>
                      <a:pt x="46578" y="310"/>
                      <a:pt x="39339" y="0"/>
                      <a:pt x="31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6"/>
              <p:cNvSpPr/>
              <p:nvPr/>
            </p:nvSpPr>
            <p:spPr>
              <a:xfrm>
                <a:off x="5974163" y="1408663"/>
                <a:ext cx="1770970" cy="298251"/>
              </a:xfrm>
              <a:custGeom>
                <a:avLst/>
                <a:gdLst/>
                <a:ahLst/>
                <a:cxnLst/>
                <a:rect l="l" t="t" r="r" b="b"/>
                <a:pathLst>
                  <a:path w="53031" h="8931" extrusionOk="0">
                    <a:moveTo>
                      <a:pt x="32040" y="1"/>
                    </a:moveTo>
                    <a:cubicBezTo>
                      <a:pt x="19181" y="1"/>
                      <a:pt x="6965" y="917"/>
                      <a:pt x="143" y="2382"/>
                    </a:cubicBezTo>
                    <a:cubicBezTo>
                      <a:pt x="60" y="2406"/>
                      <a:pt x="0" y="2477"/>
                      <a:pt x="0" y="2560"/>
                    </a:cubicBezTo>
                    <a:lnTo>
                      <a:pt x="0" y="8752"/>
                    </a:lnTo>
                    <a:cubicBezTo>
                      <a:pt x="0" y="8847"/>
                      <a:pt x="83" y="8930"/>
                      <a:pt x="179" y="8930"/>
                    </a:cubicBezTo>
                    <a:lnTo>
                      <a:pt x="3155" y="8930"/>
                    </a:lnTo>
                    <a:cubicBezTo>
                      <a:pt x="3262" y="8930"/>
                      <a:pt x="3334" y="8847"/>
                      <a:pt x="3334" y="8752"/>
                    </a:cubicBezTo>
                    <a:cubicBezTo>
                      <a:pt x="3334" y="8656"/>
                      <a:pt x="3262" y="8573"/>
                      <a:pt x="3155" y="8573"/>
                    </a:cubicBezTo>
                    <a:lnTo>
                      <a:pt x="357" y="8573"/>
                    </a:lnTo>
                    <a:lnTo>
                      <a:pt x="357" y="2703"/>
                    </a:lnTo>
                    <a:cubicBezTo>
                      <a:pt x="7180" y="1251"/>
                      <a:pt x="19288" y="358"/>
                      <a:pt x="32040" y="358"/>
                    </a:cubicBezTo>
                    <a:cubicBezTo>
                      <a:pt x="39422" y="358"/>
                      <a:pt x="46613" y="655"/>
                      <a:pt x="52828" y="1203"/>
                    </a:cubicBezTo>
                    <a:cubicBezTo>
                      <a:pt x="52836" y="1204"/>
                      <a:pt x="52844" y="1204"/>
                      <a:pt x="52851" y="1204"/>
                    </a:cubicBezTo>
                    <a:cubicBezTo>
                      <a:pt x="52947" y="1204"/>
                      <a:pt x="53020" y="1137"/>
                      <a:pt x="53031" y="1048"/>
                    </a:cubicBezTo>
                    <a:cubicBezTo>
                      <a:pt x="53031" y="953"/>
                      <a:pt x="52959" y="858"/>
                      <a:pt x="52864" y="858"/>
                    </a:cubicBezTo>
                    <a:cubicBezTo>
                      <a:pt x="46637" y="298"/>
                      <a:pt x="39434" y="1"/>
                      <a:pt x="320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6"/>
              <p:cNvSpPr/>
              <p:nvPr/>
            </p:nvSpPr>
            <p:spPr>
              <a:xfrm>
                <a:off x="5769379" y="3753427"/>
                <a:ext cx="2549508" cy="179365"/>
              </a:xfrm>
              <a:custGeom>
                <a:avLst/>
                <a:gdLst/>
                <a:ahLst/>
                <a:cxnLst/>
                <a:rect l="l" t="t" r="r" b="b"/>
                <a:pathLst>
                  <a:path w="76344" h="5371" extrusionOk="0">
                    <a:moveTo>
                      <a:pt x="2751" y="1"/>
                    </a:moveTo>
                    <a:cubicBezTo>
                      <a:pt x="2215" y="1"/>
                      <a:pt x="1715" y="155"/>
                      <a:pt x="1298" y="417"/>
                    </a:cubicBezTo>
                    <a:cubicBezTo>
                      <a:pt x="905" y="667"/>
                      <a:pt x="572" y="1001"/>
                      <a:pt x="346" y="1406"/>
                    </a:cubicBezTo>
                    <a:cubicBezTo>
                      <a:pt x="119" y="1810"/>
                      <a:pt x="0" y="2263"/>
                      <a:pt x="0" y="2751"/>
                    </a:cubicBezTo>
                    <a:lnTo>
                      <a:pt x="0" y="5370"/>
                    </a:lnTo>
                    <a:lnTo>
                      <a:pt x="76343" y="5370"/>
                    </a:lnTo>
                    <a:lnTo>
                      <a:pt x="76343" y="2751"/>
                    </a:lnTo>
                    <a:cubicBezTo>
                      <a:pt x="76343" y="1763"/>
                      <a:pt x="75819" y="906"/>
                      <a:pt x="75034" y="417"/>
                    </a:cubicBezTo>
                    <a:cubicBezTo>
                      <a:pt x="74617" y="155"/>
                      <a:pt x="74117" y="1"/>
                      <a:pt x="735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6"/>
              <p:cNvSpPr/>
              <p:nvPr/>
            </p:nvSpPr>
            <p:spPr>
              <a:xfrm>
                <a:off x="5763401" y="3747482"/>
                <a:ext cx="2561430" cy="191253"/>
              </a:xfrm>
              <a:custGeom>
                <a:avLst/>
                <a:gdLst/>
                <a:ahLst/>
                <a:cxnLst/>
                <a:rect l="l" t="t" r="r" b="b"/>
                <a:pathLst>
                  <a:path w="76701" h="5727" extrusionOk="0">
                    <a:moveTo>
                      <a:pt x="73760" y="357"/>
                    </a:moveTo>
                    <a:cubicBezTo>
                      <a:pt x="74248" y="357"/>
                      <a:pt x="74724" y="500"/>
                      <a:pt x="75129" y="750"/>
                    </a:cubicBezTo>
                    <a:cubicBezTo>
                      <a:pt x="75879" y="1226"/>
                      <a:pt x="76344" y="2036"/>
                      <a:pt x="76344" y="2929"/>
                    </a:cubicBezTo>
                    <a:lnTo>
                      <a:pt x="76344" y="5370"/>
                    </a:lnTo>
                    <a:lnTo>
                      <a:pt x="358" y="5370"/>
                    </a:lnTo>
                    <a:lnTo>
                      <a:pt x="358" y="2929"/>
                    </a:lnTo>
                    <a:cubicBezTo>
                      <a:pt x="358" y="2488"/>
                      <a:pt x="465" y="2060"/>
                      <a:pt x="679" y="1679"/>
                    </a:cubicBezTo>
                    <a:cubicBezTo>
                      <a:pt x="894" y="1298"/>
                      <a:pt x="1203" y="976"/>
                      <a:pt x="1572" y="750"/>
                    </a:cubicBezTo>
                    <a:cubicBezTo>
                      <a:pt x="1977" y="500"/>
                      <a:pt x="2442" y="357"/>
                      <a:pt x="2930" y="357"/>
                    </a:cubicBezTo>
                    <a:close/>
                    <a:moveTo>
                      <a:pt x="2930" y="0"/>
                    </a:moveTo>
                    <a:cubicBezTo>
                      <a:pt x="2370" y="0"/>
                      <a:pt x="1834" y="155"/>
                      <a:pt x="1382" y="452"/>
                    </a:cubicBezTo>
                    <a:cubicBezTo>
                      <a:pt x="965" y="703"/>
                      <a:pt x="620" y="1072"/>
                      <a:pt x="370" y="1500"/>
                    </a:cubicBezTo>
                    <a:cubicBezTo>
                      <a:pt x="132" y="1941"/>
                      <a:pt x="1" y="2429"/>
                      <a:pt x="1" y="2929"/>
                    </a:cubicBezTo>
                    <a:lnTo>
                      <a:pt x="1" y="5548"/>
                    </a:lnTo>
                    <a:cubicBezTo>
                      <a:pt x="1" y="5644"/>
                      <a:pt x="72" y="5727"/>
                      <a:pt x="179" y="5727"/>
                    </a:cubicBezTo>
                    <a:lnTo>
                      <a:pt x="76522" y="5727"/>
                    </a:lnTo>
                    <a:cubicBezTo>
                      <a:pt x="76618" y="5727"/>
                      <a:pt x="76701" y="5644"/>
                      <a:pt x="76701" y="5548"/>
                    </a:cubicBezTo>
                    <a:lnTo>
                      <a:pt x="76701" y="2929"/>
                    </a:lnTo>
                    <a:cubicBezTo>
                      <a:pt x="76701" y="1905"/>
                      <a:pt x="76177" y="988"/>
                      <a:pt x="75320" y="452"/>
                    </a:cubicBezTo>
                    <a:cubicBezTo>
                      <a:pt x="74855" y="155"/>
                      <a:pt x="74320" y="0"/>
                      <a:pt x="737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6"/>
              <p:cNvSpPr/>
              <p:nvPr/>
            </p:nvSpPr>
            <p:spPr>
              <a:xfrm>
                <a:off x="5769379" y="3932763"/>
                <a:ext cx="2549508" cy="179365"/>
              </a:xfrm>
              <a:custGeom>
                <a:avLst/>
                <a:gdLst/>
                <a:ahLst/>
                <a:cxnLst/>
                <a:rect l="l" t="t" r="r" b="b"/>
                <a:pathLst>
                  <a:path w="76344" h="5371" extrusionOk="0">
                    <a:moveTo>
                      <a:pt x="0" y="0"/>
                    </a:moveTo>
                    <a:lnTo>
                      <a:pt x="0" y="2608"/>
                    </a:lnTo>
                    <a:cubicBezTo>
                      <a:pt x="0" y="4132"/>
                      <a:pt x="1227" y="5370"/>
                      <a:pt x="2751" y="5370"/>
                    </a:cubicBezTo>
                    <a:lnTo>
                      <a:pt x="73581" y="5370"/>
                    </a:lnTo>
                    <a:cubicBezTo>
                      <a:pt x="75105" y="5370"/>
                      <a:pt x="76343" y="4132"/>
                      <a:pt x="76343" y="2608"/>
                    </a:cubicBezTo>
                    <a:lnTo>
                      <a:pt x="76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6"/>
              <p:cNvSpPr/>
              <p:nvPr/>
            </p:nvSpPr>
            <p:spPr>
              <a:xfrm>
                <a:off x="5763401" y="3926785"/>
                <a:ext cx="2561430" cy="191287"/>
              </a:xfrm>
              <a:custGeom>
                <a:avLst/>
                <a:gdLst/>
                <a:ahLst/>
                <a:cxnLst/>
                <a:rect l="l" t="t" r="r" b="b"/>
                <a:pathLst>
                  <a:path w="76701" h="5728" extrusionOk="0">
                    <a:moveTo>
                      <a:pt x="76344" y="358"/>
                    </a:moveTo>
                    <a:lnTo>
                      <a:pt x="76344" y="2787"/>
                    </a:lnTo>
                    <a:cubicBezTo>
                      <a:pt x="76344" y="4216"/>
                      <a:pt x="75189" y="5370"/>
                      <a:pt x="73760" y="5370"/>
                    </a:cubicBezTo>
                    <a:lnTo>
                      <a:pt x="2930" y="5370"/>
                    </a:lnTo>
                    <a:cubicBezTo>
                      <a:pt x="1513" y="5370"/>
                      <a:pt x="358" y="4216"/>
                      <a:pt x="358" y="2787"/>
                    </a:cubicBezTo>
                    <a:lnTo>
                      <a:pt x="358" y="358"/>
                    </a:lnTo>
                    <a:close/>
                    <a:moveTo>
                      <a:pt x="179" y="1"/>
                    </a:moveTo>
                    <a:cubicBezTo>
                      <a:pt x="72" y="1"/>
                      <a:pt x="1" y="84"/>
                      <a:pt x="1" y="179"/>
                    </a:cubicBezTo>
                    <a:lnTo>
                      <a:pt x="1" y="2787"/>
                    </a:lnTo>
                    <a:cubicBezTo>
                      <a:pt x="1" y="4406"/>
                      <a:pt x="1311" y="5728"/>
                      <a:pt x="2930" y="5728"/>
                    </a:cubicBezTo>
                    <a:lnTo>
                      <a:pt x="73760" y="5728"/>
                    </a:lnTo>
                    <a:cubicBezTo>
                      <a:pt x="75379" y="5728"/>
                      <a:pt x="76701" y="4406"/>
                      <a:pt x="76701" y="2787"/>
                    </a:cubicBezTo>
                    <a:lnTo>
                      <a:pt x="76701" y="179"/>
                    </a:lnTo>
                    <a:cubicBezTo>
                      <a:pt x="76701" y="84"/>
                      <a:pt x="76618" y="1"/>
                      <a:pt x="7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6"/>
              <p:cNvSpPr/>
              <p:nvPr/>
            </p:nvSpPr>
            <p:spPr>
              <a:xfrm>
                <a:off x="5901394" y="1807477"/>
                <a:ext cx="2285888" cy="1612344"/>
              </a:xfrm>
              <a:custGeom>
                <a:avLst/>
                <a:gdLst/>
                <a:ahLst/>
                <a:cxnLst/>
                <a:rect l="l" t="t" r="r" b="b"/>
                <a:pathLst>
                  <a:path w="68450" h="48281" extrusionOk="0">
                    <a:moveTo>
                      <a:pt x="3227" y="1"/>
                    </a:moveTo>
                    <a:cubicBezTo>
                      <a:pt x="1822" y="1"/>
                      <a:pt x="691" y="1155"/>
                      <a:pt x="667" y="2596"/>
                    </a:cubicBezTo>
                    <a:lnTo>
                      <a:pt x="96" y="37124"/>
                    </a:lnTo>
                    <a:cubicBezTo>
                      <a:pt x="0" y="42768"/>
                      <a:pt x="4060" y="47483"/>
                      <a:pt x="9347" y="48185"/>
                    </a:cubicBezTo>
                    <a:cubicBezTo>
                      <a:pt x="9775" y="48245"/>
                      <a:pt x="10204" y="48280"/>
                      <a:pt x="10644" y="48280"/>
                    </a:cubicBezTo>
                    <a:lnTo>
                      <a:pt x="57698" y="48280"/>
                    </a:lnTo>
                    <a:cubicBezTo>
                      <a:pt x="63651" y="48280"/>
                      <a:pt x="68449" y="43256"/>
                      <a:pt x="68342" y="37124"/>
                    </a:cubicBezTo>
                    <a:lnTo>
                      <a:pt x="67771" y="2596"/>
                    </a:lnTo>
                    <a:cubicBezTo>
                      <a:pt x="67747" y="1155"/>
                      <a:pt x="66616" y="1"/>
                      <a:pt x="65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6"/>
              <p:cNvSpPr/>
              <p:nvPr/>
            </p:nvSpPr>
            <p:spPr>
              <a:xfrm>
                <a:off x="5895817" y="1801900"/>
                <a:ext cx="2295038" cy="1623498"/>
              </a:xfrm>
              <a:custGeom>
                <a:avLst/>
                <a:gdLst/>
                <a:ahLst/>
                <a:cxnLst/>
                <a:rect l="l" t="t" r="r" b="b"/>
                <a:pathLst>
                  <a:path w="68724" h="48615" extrusionOk="0">
                    <a:moveTo>
                      <a:pt x="65378" y="334"/>
                    </a:moveTo>
                    <a:cubicBezTo>
                      <a:pt x="66676" y="334"/>
                      <a:pt x="67747" y="1430"/>
                      <a:pt x="67771" y="2763"/>
                    </a:cubicBezTo>
                    <a:lnTo>
                      <a:pt x="68342" y="37291"/>
                    </a:lnTo>
                    <a:cubicBezTo>
                      <a:pt x="68390" y="40280"/>
                      <a:pt x="67283" y="43078"/>
                      <a:pt x="65223" y="45173"/>
                    </a:cubicBezTo>
                    <a:cubicBezTo>
                      <a:pt x="63259" y="47185"/>
                      <a:pt x="60639" y="48281"/>
                      <a:pt x="57865" y="48281"/>
                    </a:cubicBezTo>
                    <a:lnTo>
                      <a:pt x="10811" y="48281"/>
                    </a:lnTo>
                    <a:cubicBezTo>
                      <a:pt x="10383" y="48281"/>
                      <a:pt x="9966" y="48245"/>
                      <a:pt x="9538" y="48185"/>
                    </a:cubicBezTo>
                    <a:cubicBezTo>
                      <a:pt x="4251" y="47483"/>
                      <a:pt x="334" y="42804"/>
                      <a:pt x="429" y="37291"/>
                    </a:cubicBezTo>
                    <a:lnTo>
                      <a:pt x="1001" y="2763"/>
                    </a:lnTo>
                    <a:cubicBezTo>
                      <a:pt x="1025" y="1418"/>
                      <a:pt x="2096" y="334"/>
                      <a:pt x="3394" y="334"/>
                    </a:cubicBezTo>
                    <a:close/>
                    <a:moveTo>
                      <a:pt x="3394" y="1"/>
                    </a:moveTo>
                    <a:cubicBezTo>
                      <a:pt x="1918" y="1"/>
                      <a:pt x="691" y="1239"/>
                      <a:pt x="667" y="2763"/>
                    </a:cubicBezTo>
                    <a:lnTo>
                      <a:pt x="96" y="37291"/>
                    </a:lnTo>
                    <a:cubicBezTo>
                      <a:pt x="1" y="42970"/>
                      <a:pt x="4037" y="47792"/>
                      <a:pt x="9490" y="48519"/>
                    </a:cubicBezTo>
                    <a:cubicBezTo>
                      <a:pt x="9930" y="48578"/>
                      <a:pt x="10359" y="48614"/>
                      <a:pt x="10800" y="48614"/>
                    </a:cubicBezTo>
                    <a:lnTo>
                      <a:pt x="57865" y="48614"/>
                    </a:lnTo>
                    <a:cubicBezTo>
                      <a:pt x="60734" y="48614"/>
                      <a:pt x="63425" y="47471"/>
                      <a:pt x="65461" y="45411"/>
                    </a:cubicBezTo>
                    <a:cubicBezTo>
                      <a:pt x="67580" y="43244"/>
                      <a:pt x="68723" y="40363"/>
                      <a:pt x="68676" y="37291"/>
                    </a:cubicBezTo>
                    <a:lnTo>
                      <a:pt x="68104" y="2763"/>
                    </a:lnTo>
                    <a:cubicBezTo>
                      <a:pt x="68081" y="1239"/>
                      <a:pt x="66854" y="1"/>
                      <a:pt x="6537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6"/>
              <p:cNvSpPr/>
              <p:nvPr/>
            </p:nvSpPr>
            <p:spPr>
              <a:xfrm>
                <a:off x="6321281" y="4027006"/>
                <a:ext cx="1445336" cy="85124"/>
              </a:xfrm>
              <a:custGeom>
                <a:avLst/>
                <a:gdLst/>
                <a:ahLst/>
                <a:cxnLst/>
                <a:rect l="l" t="t" r="r" b="b"/>
                <a:pathLst>
                  <a:path w="43280" h="2549" extrusionOk="0">
                    <a:moveTo>
                      <a:pt x="2524" y="0"/>
                    </a:moveTo>
                    <a:cubicBezTo>
                      <a:pt x="1131" y="0"/>
                      <a:pt x="0" y="1131"/>
                      <a:pt x="0" y="2524"/>
                    </a:cubicBezTo>
                    <a:lnTo>
                      <a:pt x="0" y="2548"/>
                    </a:lnTo>
                    <a:lnTo>
                      <a:pt x="43280" y="2548"/>
                    </a:lnTo>
                    <a:lnTo>
                      <a:pt x="43280" y="2524"/>
                    </a:lnTo>
                    <a:cubicBezTo>
                      <a:pt x="43280" y="1131"/>
                      <a:pt x="42148" y="0"/>
                      <a:pt x="40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6"/>
              <p:cNvSpPr/>
              <p:nvPr/>
            </p:nvSpPr>
            <p:spPr>
              <a:xfrm>
                <a:off x="6512941" y="3789628"/>
                <a:ext cx="1062028" cy="33428"/>
              </a:xfrm>
              <a:custGeom>
                <a:avLst/>
                <a:gdLst/>
                <a:ahLst/>
                <a:cxnLst/>
                <a:rect l="l" t="t" r="r" b="b"/>
                <a:pathLst>
                  <a:path w="31802" h="1001" extrusionOk="0">
                    <a:moveTo>
                      <a:pt x="0" y="0"/>
                    </a:moveTo>
                    <a:cubicBezTo>
                      <a:pt x="0" y="560"/>
                      <a:pt x="453" y="1000"/>
                      <a:pt x="1000" y="1000"/>
                    </a:cubicBezTo>
                    <a:lnTo>
                      <a:pt x="30802" y="1000"/>
                    </a:lnTo>
                    <a:cubicBezTo>
                      <a:pt x="31361" y="1000"/>
                      <a:pt x="31802" y="560"/>
                      <a:pt x="31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6"/>
              <p:cNvSpPr/>
              <p:nvPr/>
            </p:nvSpPr>
            <p:spPr>
              <a:xfrm>
                <a:off x="6512941" y="3863967"/>
                <a:ext cx="1062028" cy="33428"/>
              </a:xfrm>
              <a:custGeom>
                <a:avLst/>
                <a:gdLst/>
                <a:ahLst/>
                <a:cxnLst/>
                <a:rect l="l" t="t" r="r" b="b"/>
                <a:pathLst>
                  <a:path w="31802" h="1001" extrusionOk="0">
                    <a:moveTo>
                      <a:pt x="0" y="1"/>
                    </a:moveTo>
                    <a:cubicBezTo>
                      <a:pt x="0" y="548"/>
                      <a:pt x="453" y="1001"/>
                      <a:pt x="1000" y="1001"/>
                    </a:cubicBezTo>
                    <a:lnTo>
                      <a:pt x="30802" y="1001"/>
                    </a:lnTo>
                    <a:cubicBezTo>
                      <a:pt x="31361" y="1001"/>
                      <a:pt x="31802" y="548"/>
                      <a:pt x="31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6"/>
              <p:cNvSpPr/>
              <p:nvPr/>
            </p:nvSpPr>
            <p:spPr>
              <a:xfrm>
                <a:off x="5957065" y="1860777"/>
                <a:ext cx="2174148" cy="1505747"/>
              </a:xfrm>
              <a:custGeom>
                <a:avLst/>
                <a:gdLst/>
                <a:ahLst/>
                <a:cxnLst/>
                <a:rect l="l" t="t" r="r" b="b"/>
                <a:pathLst>
                  <a:path w="65104" h="45089" extrusionOk="0">
                    <a:moveTo>
                      <a:pt x="1560" y="0"/>
                    </a:moveTo>
                    <a:cubicBezTo>
                      <a:pt x="1036" y="0"/>
                      <a:pt x="607" y="464"/>
                      <a:pt x="595" y="1024"/>
                    </a:cubicBezTo>
                    <a:lnTo>
                      <a:pt x="572" y="2905"/>
                    </a:lnTo>
                    <a:lnTo>
                      <a:pt x="262" y="21038"/>
                    </a:lnTo>
                    <a:lnTo>
                      <a:pt x="36" y="35159"/>
                    </a:lnTo>
                    <a:lnTo>
                      <a:pt x="24" y="35552"/>
                    </a:lnTo>
                    <a:cubicBezTo>
                      <a:pt x="0" y="36886"/>
                      <a:pt x="250" y="38183"/>
                      <a:pt x="738" y="39362"/>
                    </a:cubicBezTo>
                    <a:cubicBezTo>
                      <a:pt x="1024" y="40076"/>
                      <a:pt x="1405" y="40755"/>
                      <a:pt x="1858" y="41386"/>
                    </a:cubicBezTo>
                    <a:cubicBezTo>
                      <a:pt x="2131" y="41743"/>
                      <a:pt x="2417" y="42077"/>
                      <a:pt x="2739" y="42410"/>
                    </a:cubicBezTo>
                    <a:cubicBezTo>
                      <a:pt x="4441" y="44136"/>
                      <a:pt x="6680" y="45089"/>
                      <a:pt x="9073" y="45089"/>
                    </a:cubicBezTo>
                    <a:lnTo>
                      <a:pt x="56031" y="45089"/>
                    </a:lnTo>
                    <a:cubicBezTo>
                      <a:pt x="58424" y="45089"/>
                      <a:pt x="60663" y="44136"/>
                      <a:pt x="62365" y="42410"/>
                    </a:cubicBezTo>
                    <a:cubicBezTo>
                      <a:pt x="63246" y="41517"/>
                      <a:pt x="63913" y="40493"/>
                      <a:pt x="64377" y="39362"/>
                    </a:cubicBezTo>
                    <a:cubicBezTo>
                      <a:pt x="64854" y="38183"/>
                      <a:pt x="65104" y="36886"/>
                      <a:pt x="65080" y="35552"/>
                    </a:cubicBezTo>
                    <a:lnTo>
                      <a:pt x="64973" y="29027"/>
                    </a:lnTo>
                    <a:lnTo>
                      <a:pt x="64854" y="21991"/>
                    </a:lnTo>
                    <a:lnTo>
                      <a:pt x="64556" y="4358"/>
                    </a:lnTo>
                    <a:lnTo>
                      <a:pt x="64532" y="2905"/>
                    </a:lnTo>
                    <a:lnTo>
                      <a:pt x="64508" y="1024"/>
                    </a:lnTo>
                    <a:cubicBezTo>
                      <a:pt x="64496" y="464"/>
                      <a:pt x="64068" y="0"/>
                      <a:pt x="635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6"/>
              <p:cNvSpPr/>
              <p:nvPr/>
            </p:nvSpPr>
            <p:spPr>
              <a:xfrm>
                <a:off x="7971010" y="3597968"/>
                <a:ext cx="297850" cy="121691"/>
              </a:xfrm>
              <a:custGeom>
                <a:avLst/>
                <a:gdLst/>
                <a:ahLst/>
                <a:cxnLst/>
                <a:rect l="l" t="t" r="r" b="b"/>
                <a:pathLst>
                  <a:path w="8919" h="3644" extrusionOk="0">
                    <a:moveTo>
                      <a:pt x="1822" y="0"/>
                    </a:moveTo>
                    <a:cubicBezTo>
                      <a:pt x="822" y="0"/>
                      <a:pt x="0" y="810"/>
                      <a:pt x="0" y="1822"/>
                    </a:cubicBezTo>
                    <a:cubicBezTo>
                      <a:pt x="0" y="2322"/>
                      <a:pt x="203" y="2774"/>
                      <a:pt x="536" y="3108"/>
                    </a:cubicBezTo>
                    <a:cubicBezTo>
                      <a:pt x="858" y="3441"/>
                      <a:pt x="1322" y="3644"/>
                      <a:pt x="1822" y="3644"/>
                    </a:cubicBezTo>
                    <a:lnTo>
                      <a:pt x="8918" y="3644"/>
                    </a:lnTo>
                    <a:lnTo>
                      <a:pt x="8882" y="1822"/>
                    </a:lnTo>
                    <a:lnTo>
                      <a:pt x="8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6"/>
              <p:cNvSpPr/>
              <p:nvPr/>
            </p:nvSpPr>
            <p:spPr>
              <a:xfrm>
                <a:off x="5819073" y="3597968"/>
                <a:ext cx="297850" cy="121691"/>
              </a:xfrm>
              <a:custGeom>
                <a:avLst/>
                <a:gdLst/>
                <a:ahLst/>
                <a:cxnLst/>
                <a:rect l="l" t="t" r="r" b="b"/>
                <a:pathLst>
                  <a:path w="8919" h="3644" extrusionOk="0">
                    <a:moveTo>
                      <a:pt x="72" y="0"/>
                    </a:moveTo>
                    <a:lnTo>
                      <a:pt x="36" y="1822"/>
                    </a:lnTo>
                    <a:lnTo>
                      <a:pt x="1" y="3644"/>
                    </a:lnTo>
                    <a:lnTo>
                      <a:pt x="7097" y="3644"/>
                    </a:lnTo>
                    <a:cubicBezTo>
                      <a:pt x="7609" y="3644"/>
                      <a:pt x="8061" y="3441"/>
                      <a:pt x="8395" y="3108"/>
                    </a:cubicBezTo>
                    <a:cubicBezTo>
                      <a:pt x="8716" y="2774"/>
                      <a:pt x="8918" y="2322"/>
                      <a:pt x="8918" y="1822"/>
                    </a:cubicBezTo>
                    <a:cubicBezTo>
                      <a:pt x="8918" y="810"/>
                      <a:pt x="8109" y="0"/>
                      <a:pt x="70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6"/>
              <p:cNvSpPr/>
              <p:nvPr/>
            </p:nvSpPr>
            <p:spPr>
              <a:xfrm>
                <a:off x="6492636" y="3535551"/>
                <a:ext cx="1102603" cy="176960"/>
              </a:xfrm>
              <a:custGeom>
                <a:avLst/>
                <a:gdLst/>
                <a:ahLst/>
                <a:cxnLst/>
                <a:rect l="l" t="t" r="r" b="b"/>
                <a:pathLst>
                  <a:path w="33017" h="5299" extrusionOk="0">
                    <a:moveTo>
                      <a:pt x="1846" y="0"/>
                    </a:moveTo>
                    <a:cubicBezTo>
                      <a:pt x="1394" y="0"/>
                      <a:pt x="1001" y="322"/>
                      <a:pt x="894" y="762"/>
                    </a:cubicBezTo>
                    <a:lnTo>
                      <a:pt x="132" y="4108"/>
                    </a:lnTo>
                    <a:cubicBezTo>
                      <a:pt x="1" y="4727"/>
                      <a:pt x="465" y="5298"/>
                      <a:pt x="1084" y="5298"/>
                    </a:cubicBezTo>
                    <a:lnTo>
                      <a:pt x="31933" y="5298"/>
                    </a:lnTo>
                    <a:cubicBezTo>
                      <a:pt x="32553" y="5298"/>
                      <a:pt x="33017" y="4727"/>
                      <a:pt x="32886" y="4108"/>
                    </a:cubicBezTo>
                    <a:lnTo>
                      <a:pt x="32124" y="762"/>
                    </a:lnTo>
                    <a:cubicBezTo>
                      <a:pt x="32029" y="322"/>
                      <a:pt x="31636" y="0"/>
                      <a:pt x="31171" y="0"/>
                    </a:cubicBezTo>
                    <a:lnTo>
                      <a:pt x="18325" y="0"/>
                    </a:lnTo>
                    <a:cubicBezTo>
                      <a:pt x="18444" y="262"/>
                      <a:pt x="18515" y="536"/>
                      <a:pt x="18515" y="833"/>
                    </a:cubicBezTo>
                    <a:cubicBezTo>
                      <a:pt x="18515" y="1941"/>
                      <a:pt x="17610" y="2834"/>
                      <a:pt x="16515" y="2834"/>
                    </a:cubicBezTo>
                    <a:cubicBezTo>
                      <a:pt x="15408" y="2834"/>
                      <a:pt x="14515" y="1941"/>
                      <a:pt x="14515" y="833"/>
                    </a:cubicBezTo>
                    <a:cubicBezTo>
                      <a:pt x="14515" y="536"/>
                      <a:pt x="14586" y="262"/>
                      <a:pt x="14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6"/>
              <p:cNvSpPr/>
              <p:nvPr/>
            </p:nvSpPr>
            <p:spPr>
              <a:xfrm>
                <a:off x="6977345" y="3496578"/>
                <a:ext cx="133647" cy="133613"/>
              </a:xfrm>
              <a:custGeom>
                <a:avLst/>
                <a:gdLst/>
                <a:ahLst/>
                <a:cxnLst/>
                <a:rect l="l" t="t" r="r" b="b"/>
                <a:pathLst>
                  <a:path w="4002" h="4001" extrusionOk="0">
                    <a:moveTo>
                      <a:pt x="2001" y="0"/>
                    </a:moveTo>
                    <a:cubicBezTo>
                      <a:pt x="1191" y="0"/>
                      <a:pt x="501" y="488"/>
                      <a:pt x="179" y="1167"/>
                    </a:cubicBezTo>
                    <a:cubicBezTo>
                      <a:pt x="72" y="1429"/>
                      <a:pt x="1" y="1703"/>
                      <a:pt x="1" y="2000"/>
                    </a:cubicBezTo>
                    <a:cubicBezTo>
                      <a:pt x="1" y="3108"/>
                      <a:pt x="894" y="4001"/>
                      <a:pt x="2001" y="4001"/>
                    </a:cubicBezTo>
                    <a:cubicBezTo>
                      <a:pt x="3096" y="4001"/>
                      <a:pt x="4001" y="3108"/>
                      <a:pt x="4001" y="2000"/>
                    </a:cubicBezTo>
                    <a:cubicBezTo>
                      <a:pt x="4001" y="1703"/>
                      <a:pt x="3930" y="1429"/>
                      <a:pt x="3811" y="1167"/>
                    </a:cubicBezTo>
                    <a:cubicBezTo>
                      <a:pt x="3489" y="488"/>
                      <a:pt x="2799" y="0"/>
                      <a:pt x="20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6"/>
              <p:cNvSpPr/>
              <p:nvPr/>
            </p:nvSpPr>
            <p:spPr>
              <a:xfrm>
                <a:off x="6971401" y="3490600"/>
                <a:ext cx="145535" cy="145569"/>
              </a:xfrm>
              <a:custGeom>
                <a:avLst/>
                <a:gdLst/>
                <a:ahLst/>
                <a:cxnLst/>
                <a:rect l="l" t="t" r="r" b="b"/>
                <a:pathLst>
                  <a:path w="4358" h="4359" extrusionOk="0">
                    <a:moveTo>
                      <a:pt x="2179" y="358"/>
                    </a:moveTo>
                    <a:cubicBezTo>
                      <a:pt x="2881" y="358"/>
                      <a:pt x="3524" y="775"/>
                      <a:pt x="3822" y="1429"/>
                    </a:cubicBezTo>
                    <a:cubicBezTo>
                      <a:pt x="3941" y="1668"/>
                      <a:pt x="4001" y="1929"/>
                      <a:pt x="4001" y="2179"/>
                    </a:cubicBezTo>
                    <a:cubicBezTo>
                      <a:pt x="4001" y="3192"/>
                      <a:pt x="3179" y="4001"/>
                      <a:pt x="2179" y="4001"/>
                    </a:cubicBezTo>
                    <a:cubicBezTo>
                      <a:pt x="1167" y="4001"/>
                      <a:pt x="357" y="3192"/>
                      <a:pt x="357" y="2179"/>
                    </a:cubicBezTo>
                    <a:cubicBezTo>
                      <a:pt x="357" y="1929"/>
                      <a:pt x="417" y="1668"/>
                      <a:pt x="524" y="1429"/>
                    </a:cubicBezTo>
                    <a:cubicBezTo>
                      <a:pt x="822" y="775"/>
                      <a:pt x="1464" y="358"/>
                      <a:pt x="2179" y="358"/>
                    </a:cubicBezTo>
                    <a:close/>
                    <a:moveTo>
                      <a:pt x="2179" y="1"/>
                    </a:moveTo>
                    <a:cubicBezTo>
                      <a:pt x="1334" y="1"/>
                      <a:pt x="560" y="501"/>
                      <a:pt x="202" y="1275"/>
                    </a:cubicBezTo>
                    <a:cubicBezTo>
                      <a:pt x="60" y="1572"/>
                      <a:pt x="0" y="1870"/>
                      <a:pt x="0" y="2179"/>
                    </a:cubicBezTo>
                    <a:cubicBezTo>
                      <a:pt x="0" y="3382"/>
                      <a:pt x="976" y="4358"/>
                      <a:pt x="2179" y="4358"/>
                    </a:cubicBezTo>
                    <a:cubicBezTo>
                      <a:pt x="3381" y="4358"/>
                      <a:pt x="4358" y="3382"/>
                      <a:pt x="4358" y="2179"/>
                    </a:cubicBezTo>
                    <a:cubicBezTo>
                      <a:pt x="4358" y="1870"/>
                      <a:pt x="4286" y="1572"/>
                      <a:pt x="4155" y="1275"/>
                    </a:cubicBezTo>
                    <a:cubicBezTo>
                      <a:pt x="3798" y="501"/>
                      <a:pt x="3024" y="1"/>
                      <a:pt x="21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6"/>
              <p:cNvSpPr/>
              <p:nvPr/>
            </p:nvSpPr>
            <p:spPr>
              <a:xfrm>
                <a:off x="6166591" y="3630062"/>
                <a:ext cx="113743" cy="103625"/>
              </a:xfrm>
              <a:custGeom>
                <a:avLst/>
                <a:gdLst/>
                <a:ahLst/>
                <a:cxnLst/>
                <a:rect l="l" t="t" r="r" b="b"/>
                <a:pathLst>
                  <a:path w="3406" h="3103" extrusionOk="0">
                    <a:moveTo>
                      <a:pt x="1708" y="1"/>
                    </a:moveTo>
                    <a:cubicBezTo>
                      <a:pt x="1310" y="1"/>
                      <a:pt x="912" y="153"/>
                      <a:pt x="608" y="456"/>
                    </a:cubicBezTo>
                    <a:cubicBezTo>
                      <a:pt x="1" y="1063"/>
                      <a:pt x="1" y="2052"/>
                      <a:pt x="608" y="2647"/>
                    </a:cubicBezTo>
                    <a:cubicBezTo>
                      <a:pt x="912" y="2951"/>
                      <a:pt x="1310" y="3102"/>
                      <a:pt x="1708" y="3102"/>
                    </a:cubicBezTo>
                    <a:cubicBezTo>
                      <a:pt x="2105" y="3102"/>
                      <a:pt x="2501" y="2951"/>
                      <a:pt x="2799" y="2647"/>
                    </a:cubicBezTo>
                    <a:cubicBezTo>
                      <a:pt x="3406" y="2052"/>
                      <a:pt x="3406" y="1063"/>
                      <a:pt x="2799" y="456"/>
                    </a:cubicBezTo>
                    <a:cubicBezTo>
                      <a:pt x="2501" y="153"/>
                      <a:pt x="2105" y="1"/>
                      <a:pt x="17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6"/>
              <p:cNvSpPr/>
              <p:nvPr/>
            </p:nvSpPr>
            <p:spPr>
              <a:xfrm>
                <a:off x="6165790" y="3624218"/>
                <a:ext cx="115346" cy="115313"/>
              </a:xfrm>
              <a:custGeom>
                <a:avLst/>
                <a:gdLst/>
                <a:ahLst/>
                <a:cxnLst/>
                <a:rect l="l" t="t" r="r" b="b"/>
                <a:pathLst>
                  <a:path w="3454" h="3453" extrusionOk="0">
                    <a:moveTo>
                      <a:pt x="1727" y="357"/>
                    </a:moveTo>
                    <a:cubicBezTo>
                      <a:pt x="2096" y="357"/>
                      <a:pt x="2442" y="500"/>
                      <a:pt x="2704" y="762"/>
                    </a:cubicBezTo>
                    <a:cubicBezTo>
                      <a:pt x="2954" y="1024"/>
                      <a:pt x="3097" y="1369"/>
                      <a:pt x="3097" y="1727"/>
                    </a:cubicBezTo>
                    <a:cubicBezTo>
                      <a:pt x="3097" y="2096"/>
                      <a:pt x="2966" y="2441"/>
                      <a:pt x="2704" y="2703"/>
                    </a:cubicBezTo>
                    <a:cubicBezTo>
                      <a:pt x="2442" y="2965"/>
                      <a:pt x="2096" y="3096"/>
                      <a:pt x="1727" y="3096"/>
                    </a:cubicBezTo>
                    <a:cubicBezTo>
                      <a:pt x="1370" y="3096"/>
                      <a:pt x="1025" y="2965"/>
                      <a:pt x="763" y="2703"/>
                    </a:cubicBezTo>
                    <a:cubicBezTo>
                      <a:pt x="501" y="2441"/>
                      <a:pt x="358" y="2096"/>
                      <a:pt x="358" y="1727"/>
                    </a:cubicBezTo>
                    <a:cubicBezTo>
                      <a:pt x="358" y="1369"/>
                      <a:pt x="501" y="1024"/>
                      <a:pt x="763" y="762"/>
                    </a:cubicBezTo>
                    <a:cubicBezTo>
                      <a:pt x="1025" y="500"/>
                      <a:pt x="1370" y="357"/>
                      <a:pt x="1727" y="357"/>
                    </a:cubicBezTo>
                    <a:close/>
                    <a:moveTo>
                      <a:pt x="1727" y="0"/>
                    </a:moveTo>
                    <a:cubicBezTo>
                      <a:pt x="1275" y="0"/>
                      <a:pt x="834" y="179"/>
                      <a:pt x="513" y="512"/>
                    </a:cubicBezTo>
                    <a:cubicBezTo>
                      <a:pt x="180" y="834"/>
                      <a:pt x="1" y="1274"/>
                      <a:pt x="1" y="1727"/>
                    </a:cubicBezTo>
                    <a:cubicBezTo>
                      <a:pt x="1" y="2191"/>
                      <a:pt x="180" y="2631"/>
                      <a:pt x="513" y="2953"/>
                    </a:cubicBezTo>
                    <a:cubicBezTo>
                      <a:pt x="834" y="3274"/>
                      <a:pt x="1275" y="3453"/>
                      <a:pt x="1727" y="3453"/>
                    </a:cubicBezTo>
                    <a:cubicBezTo>
                      <a:pt x="2192" y="3453"/>
                      <a:pt x="2632" y="3274"/>
                      <a:pt x="2954" y="2953"/>
                    </a:cubicBezTo>
                    <a:cubicBezTo>
                      <a:pt x="3275" y="2631"/>
                      <a:pt x="3454" y="2191"/>
                      <a:pt x="3454" y="1727"/>
                    </a:cubicBezTo>
                    <a:cubicBezTo>
                      <a:pt x="3454" y="1274"/>
                      <a:pt x="3275" y="834"/>
                      <a:pt x="2954" y="512"/>
                    </a:cubicBezTo>
                    <a:cubicBezTo>
                      <a:pt x="2632" y="179"/>
                      <a:pt x="2192" y="0"/>
                      <a:pt x="17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6"/>
              <p:cNvSpPr/>
              <p:nvPr/>
            </p:nvSpPr>
            <p:spPr>
              <a:xfrm>
                <a:off x="7810375" y="3630062"/>
                <a:ext cx="113343" cy="103625"/>
              </a:xfrm>
              <a:custGeom>
                <a:avLst/>
                <a:gdLst/>
                <a:ahLst/>
                <a:cxnLst/>
                <a:rect l="l" t="t" r="r" b="b"/>
                <a:pathLst>
                  <a:path w="3394" h="3103" extrusionOk="0">
                    <a:moveTo>
                      <a:pt x="1697" y="1"/>
                    </a:moveTo>
                    <a:cubicBezTo>
                      <a:pt x="1298" y="1"/>
                      <a:pt x="899" y="153"/>
                      <a:pt x="596" y="456"/>
                    </a:cubicBezTo>
                    <a:cubicBezTo>
                      <a:pt x="0" y="1063"/>
                      <a:pt x="0" y="2052"/>
                      <a:pt x="596" y="2647"/>
                    </a:cubicBezTo>
                    <a:cubicBezTo>
                      <a:pt x="899" y="2951"/>
                      <a:pt x="1298" y="3102"/>
                      <a:pt x="1697" y="3102"/>
                    </a:cubicBezTo>
                    <a:cubicBezTo>
                      <a:pt x="2096" y="3102"/>
                      <a:pt x="2495" y="2951"/>
                      <a:pt x="2798" y="2647"/>
                    </a:cubicBezTo>
                    <a:cubicBezTo>
                      <a:pt x="3393" y="2052"/>
                      <a:pt x="3393" y="1063"/>
                      <a:pt x="2798" y="456"/>
                    </a:cubicBezTo>
                    <a:cubicBezTo>
                      <a:pt x="2495" y="153"/>
                      <a:pt x="2096" y="1"/>
                      <a:pt x="16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6"/>
              <p:cNvSpPr/>
              <p:nvPr/>
            </p:nvSpPr>
            <p:spPr>
              <a:xfrm>
                <a:off x="7809173" y="3624218"/>
                <a:ext cx="115747" cy="115313"/>
              </a:xfrm>
              <a:custGeom>
                <a:avLst/>
                <a:gdLst/>
                <a:ahLst/>
                <a:cxnLst/>
                <a:rect l="l" t="t" r="r" b="b"/>
                <a:pathLst>
                  <a:path w="3466" h="3453" extrusionOk="0">
                    <a:moveTo>
                      <a:pt x="1727" y="357"/>
                    </a:moveTo>
                    <a:cubicBezTo>
                      <a:pt x="2096" y="357"/>
                      <a:pt x="2441" y="500"/>
                      <a:pt x="2703" y="762"/>
                    </a:cubicBezTo>
                    <a:cubicBezTo>
                      <a:pt x="2965" y="1024"/>
                      <a:pt x="3108" y="1369"/>
                      <a:pt x="3108" y="1727"/>
                    </a:cubicBezTo>
                    <a:cubicBezTo>
                      <a:pt x="3108" y="2096"/>
                      <a:pt x="2965" y="2441"/>
                      <a:pt x="2703" y="2703"/>
                    </a:cubicBezTo>
                    <a:cubicBezTo>
                      <a:pt x="2441" y="2965"/>
                      <a:pt x="2096" y="3096"/>
                      <a:pt x="1727" y="3096"/>
                    </a:cubicBezTo>
                    <a:cubicBezTo>
                      <a:pt x="1370" y="3096"/>
                      <a:pt x="1024" y="2965"/>
                      <a:pt x="762" y="2703"/>
                    </a:cubicBezTo>
                    <a:cubicBezTo>
                      <a:pt x="501" y="2441"/>
                      <a:pt x="358" y="2096"/>
                      <a:pt x="358" y="1727"/>
                    </a:cubicBezTo>
                    <a:cubicBezTo>
                      <a:pt x="358" y="1369"/>
                      <a:pt x="501" y="1024"/>
                      <a:pt x="762" y="762"/>
                    </a:cubicBezTo>
                    <a:cubicBezTo>
                      <a:pt x="1024" y="500"/>
                      <a:pt x="1370" y="357"/>
                      <a:pt x="1727" y="357"/>
                    </a:cubicBezTo>
                    <a:close/>
                    <a:moveTo>
                      <a:pt x="1727" y="0"/>
                    </a:moveTo>
                    <a:cubicBezTo>
                      <a:pt x="1274" y="0"/>
                      <a:pt x="834" y="179"/>
                      <a:pt x="512" y="512"/>
                    </a:cubicBezTo>
                    <a:cubicBezTo>
                      <a:pt x="179" y="834"/>
                      <a:pt x="0" y="1274"/>
                      <a:pt x="0" y="1727"/>
                    </a:cubicBezTo>
                    <a:cubicBezTo>
                      <a:pt x="0" y="2191"/>
                      <a:pt x="179" y="2631"/>
                      <a:pt x="512" y="2953"/>
                    </a:cubicBezTo>
                    <a:cubicBezTo>
                      <a:pt x="834" y="3274"/>
                      <a:pt x="1274" y="3453"/>
                      <a:pt x="1727" y="3453"/>
                    </a:cubicBezTo>
                    <a:cubicBezTo>
                      <a:pt x="2191" y="3453"/>
                      <a:pt x="2632" y="3274"/>
                      <a:pt x="2953" y="2953"/>
                    </a:cubicBezTo>
                    <a:cubicBezTo>
                      <a:pt x="3287" y="2631"/>
                      <a:pt x="3465" y="2191"/>
                      <a:pt x="3465" y="1727"/>
                    </a:cubicBezTo>
                    <a:cubicBezTo>
                      <a:pt x="3465" y="1274"/>
                      <a:pt x="3287" y="834"/>
                      <a:pt x="2953" y="512"/>
                    </a:cubicBezTo>
                    <a:cubicBezTo>
                      <a:pt x="2632" y="179"/>
                      <a:pt x="2191" y="0"/>
                      <a:pt x="17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6"/>
              <p:cNvSpPr/>
              <p:nvPr/>
            </p:nvSpPr>
            <p:spPr>
              <a:xfrm>
                <a:off x="6016309" y="3800348"/>
                <a:ext cx="140760" cy="66823"/>
              </a:xfrm>
              <a:custGeom>
                <a:avLst/>
                <a:gdLst/>
                <a:ahLst/>
                <a:cxnLst/>
                <a:rect l="l" t="t" r="r" b="b"/>
                <a:pathLst>
                  <a:path w="4215" h="2001" extrusionOk="0">
                    <a:moveTo>
                      <a:pt x="0" y="1"/>
                    </a:moveTo>
                    <a:lnTo>
                      <a:pt x="0" y="2001"/>
                    </a:lnTo>
                    <a:lnTo>
                      <a:pt x="2215" y="2001"/>
                    </a:lnTo>
                    <a:lnTo>
                      <a:pt x="4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6"/>
              <p:cNvSpPr/>
              <p:nvPr/>
            </p:nvSpPr>
            <p:spPr>
              <a:xfrm>
                <a:off x="6010331" y="3794370"/>
                <a:ext cx="153116" cy="78779"/>
              </a:xfrm>
              <a:custGeom>
                <a:avLst/>
                <a:gdLst/>
                <a:ahLst/>
                <a:cxnLst/>
                <a:rect l="l" t="t" r="r" b="b"/>
                <a:pathLst>
                  <a:path w="4585" h="2359" extrusionOk="0">
                    <a:moveTo>
                      <a:pt x="3965" y="358"/>
                    </a:moveTo>
                    <a:lnTo>
                      <a:pt x="2322" y="2001"/>
                    </a:lnTo>
                    <a:lnTo>
                      <a:pt x="358" y="2001"/>
                    </a:lnTo>
                    <a:lnTo>
                      <a:pt x="358" y="358"/>
                    </a:lnTo>
                    <a:close/>
                    <a:moveTo>
                      <a:pt x="179" y="1"/>
                    </a:moveTo>
                    <a:cubicBezTo>
                      <a:pt x="72" y="1"/>
                      <a:pt x="1" y="84"/>
                      <a:pt x="1" y="180"/>
                    </a:cubicBezTo>
                    <a:lnTo>
                      <a:pt x="1" y="2180"/>
                    </a:lnTo>
                    <a:cubicBezTo>
                      <a:pt x="1" y="2287"/>
                      <a:pt x="72" y="2358"/>
                      <a:pt x="179" y="2358"/>
                    </a:cubicBezTo>
                    <a:lnTo>
                      <a:pt x="2394" y="2358"/>
                    </a:lnTo>
                    <a:cubicBezTo>
                      <a:pt x="2441" y="2358"/>
                      <a:pt x="2489" y="2347"/>
                      <a:pt x="2525" y="2311"/>
                    </a:cubicBezTo>
                    <a:lnTo>
                      <a:pt x="4525" y="311"/>
                    </a:lnTo>
                    <a:cubicBezTo>
                      <a:pt x="4573" y="263"/>
                      <a:pt x="4585" y="180"/>
                      <a:pt x="4561" y="120"/>
                    </a:cubicBezTo>
                    <a:cubicBezTo>
                      <a:pt x="4537" y="49"/>
                      <a:pt x="4465" y="1"/>
                      <a:pt x="4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6"/>
              <p:cNvSpPr/>
              <p:nvPr/>
            </p:nvSpPr>
            <p:spPr>
              <a:xfrm>
                <a:off x="6090248" y="3800348"/>
                <a:ext cx="212760" cy="66823"/>
              </a:xfrm>
              <a:custGeom>
                <a:avLst/>
                <a:gdLst/>
                <a:ahLst/>
                <a:cxnLst/>
                <a:rect l="l" t="t" r="r" b="b"/>
                <a:pathLst>
                  <a:path w="6371" h="2001" extrusionOk="0">
                    <a:moveTo>
                      <a:pt x="2001" y="1"/>
                    </a:moveTo>
                    <a:lnTo>
                      <a:pt x="1" y="2001"/>
                    </a:lnTo>
                    <a:lnTo>
                      <a:pt x="6371" y="2001"/>
                    </a:lnTo>
                    <a:lnTo>
                      <a:pt x="6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6"/>
              <p:cNvSpPr/>
              <p:nvPr/>
            </p:nvSpPr>
            <p:spPr>
              <a:xfrm>
                <a:off x="6083903" y="3794370"/>
                <a:ext cx="225082" cy="78779"/>
              </a:xfrm>
              <a:custGeom>
                <a:avLst/>
                <a:gdLst/>
                <a:ahLst/>
                <a:cxnLst/>
                <a:rect l="l" t="t" r="r" b="b"/>
                <a:pathLst>
                  <a:path w="6740" h="2359" extrusionOk="0">
                    <a:moveTo>
                      <a:pt x="6382" y="358"/>
                    </a:moveTo>
                    <a:lnTo>
                      <a:pt x="6382" y="2001"/>
                    </a:lnTo>
                    <a:lnTo>
                      <a:pt x="619" y="2001"/>
                    </a:lnTo>
                    <a:lnTo>
                      <a:pt x="2262" y="358"/>
                    </a:lnTo>
                    <a:close/>
                    <a:moveTo>
                      <a:pt x="2191" y="1"/>
                    </a:moveTo>
                    <a:cubicBezTo>
                      <a:pt x="2143" y="1"/>
                      <a:pt x="2096" y="25"/>
                      <a:pt x="2072" y="61"/>
                    </a:cubicBezTo>
                    <a:lnTo>
                      <a:pt x="72" y="2061"/>
                    </a:lnTo>
                    <a:cubicBezTo>
                      <a:pt x="12" y="2108"/>
                      <a:pt x="0" y="2180"/>
                      <a:pt x="24" y="2251"/>
                    </a:cubicBezTo>
                    <a:cubicBezTo>
                      <a:pt x="60" y="2323"/>
                      <a:pt x="119" y="2358"/>
                      <a:pt x="191" y="2358"/>
                    </a:cubicBezTo>
                    <a:lnTo>
                      <a:pt x="6561" y="2358"/>
                    </a:lnTo>
                    <a:cubicBezTo>
                      <a:pt x="6656" y="2358"/>
                      <a:pt x="6739" y="2287"/>
                      <a:pt x="6739" y="2180"/>
                    </a:cubicBezTo>
                    <a:lnTo>
                      <a:pt x="6739" y="180"/>
                    </a:lnTo>
                    <a:cubicBezTo>
                      <a:pt x="6739" y="84"/>
                      <a:pt x="6656" y="1"/>
                      <a:pt x="6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6"/>
              <p:cNvSpPr/>
              <p:nvPr/>
            </p:nvSpPr>
            <p:spPr>
              <a:xfrm>
                <a:off x="7785328" y="3800348"/>
                <a:ext cx="140760" cy="66823"/>
              </a:xfrm>
              <a:custGeom>
                <a:avLst/>
                <a:gdLst/>
                <a:ahLst/>
                <a:cxnLst/>
                <a:rect l="l" t="t" r="r" b="b"/>
                <a:pathLst>
                  <a:path w="4215" h="2001" extrusionOk="0">
                    <a:moveTo>
                      <a:pt x="0" y="1"/>
                    </a:moveTo>
                    <a:lnTo>
                      <a:pt x="0" y="2001"/>
                    </a:lnTo>
                    <a:lnTo>
                      <a:pt x="2215" y="2001"/>
                    </a:lnTo>
                    <a:lnTo>
                      <a:pt x="4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6"/>
              <p:cNvSpPr/>
              <p:nvPr/>
            </p:nvSpPr>
            <p:spPr>
              <a:xfrm>
                <a:off x="7779350" y="3794370"/>
                <a:ext cx="153116" cy="78779"/>
              </a:xfrm>
              <a:custGeom>
                <a:avLst/>
                <a:gdLst/>
                <a:ahLst/>
                <a:cxnLst/>
                <a:rect l="l" t="t" r="r" b="b"/>
                <a:pathLst>
                  <a:path w="4585" h="2359" extrusionOk="0">
                    <a:moveTo>
                      <a:pt x="3965" y="358"/>
                    </a:moveTo>
                    <a:lnTo>
                      <a:pt x="2322" y="2001"/>
                    </a:lnTo>
                    <a:lnTo>
                      <a:pt x="358" y="2001"/>
                    </a:lnTo>
                    <a:lnTo>
                      <a:pt x="358" y="358"/>
                    </a:lnTo>
                    <a:close/>
                    <a:moveTo>
                      <a:pt x="179" y="1"/>
                    </a:moveTo>
                    <a:cubicBezTo>
                      <a:pt x="72" y="1"/>
                      <a:pt x="1" y="84"/>
                      <a:pt x="1" y="180"/>
                    </a:cubicBezTo>
                    <a:lnTo>
                      <a:pt x="1" y="2180"/>
                    </a:lnTo>
                    <a:cubicBezTo>
                      <a:pt x="1" y="2287"/>
                      <a:pt x="72" y="2358"/>
                      <a:pt x="179" y="2358"/>
                    </a:cubicBezTo>
                    <a:lnTo>
                      <a:pt x="2394" y="2358"/>
                    </a:lnTo>
                    <a:cubicBezTo>
                      <a:pt x="2441" y="2358"/>
                      <a:pt x="2489" y="2347"/>
                      <a:pt x="2525" y="2311"/>
                    </a:cubicBezTo>
                    <a:lnTo>
                      <a:pt x="4525" y="311"/>
                    </a:lnTo>
                    <a:cubicBezTo>
                      <a:pt x="4573" y="263"/>
                      <a:pt x="4584" y="180"/>
                      <a:pt x="4561" y="120"/>
                    </a:cubicBezTo>
                    <a:cubicBezTo>
                      <a:pt x="4525" y="49"/>
                      <a:pt x="4465" y="1"/>
                      <a:pt x="4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6"/>
              <p:cNvSpPr/>
              <p:nvPr/>
            </p:nvSpPr>
            <p:spPr>
              <a:xfrm>
                <a:off x="7859267" y="3800348"/>
                <a:ext cx="212760" cy="66823"/>
              </a:xfrm>
              <a:custGeom>
                <a:avLst/>
                <a:gdLst/>
                <a:ahLst/>
                <a:cxnLst/>
                <a:rect l="l" t="t" r="r" b="b"/>
                <a:pathLst>
                  <a:path w="6371" h="2001" extrusionOk="0">
                    <a:moveTo>
                      <a:pt x="2001" y="1"/>
                    </a:moveTo>
                    <a:lnTo>
                      <a:pt x="1" y="2001"/>
                    </a:lnTo>
                    <a:lnTo>
                      <a:pt x="6371" y="2001"/>
                    </a:lnTo>
                    <a:lnTo>
                      <a:pt x="6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6"/>
              <p:cNvSpPr/>
              <p:nvPr/>
            </p:nvSpPr>
            <p:spPr>
              <a:xfrm>
                <a:off x="7852921" y="3794370"/>
                <a:ext cx="225082" cy="78779"/>
              </a:xfrm>
              <a:custGeom>
                <a:avLst/>
                <a:gdLst/>
                <a:ahLst/>
                <a:cxnLst/>
                <a:rect l="l" t="t" r="r" b="b"/>
                <a:pathLst>
                  <a:path w="6740" h="2359" extrusionOk="0">
                    <a:moveTo>
                      <a:pt x="6382" y="358"/>
                    </a:moveTo>
                    <a:lnTo>
                      <a:pt x="6382" y="2001"/>
                    </a:lnTo>
                    <a:lnTo>
                      <a:pt x="619" y="2001"/>
                    </a:lnTo>
                    <a:lnTo>
                      <a:pt x="2262" y="358"/>
                    </a:lnTo>
                    <a:close/>
                    <a:moveTo>
                      <a:pt x="2191" y="1"/>
                    </a:moveTo>
                    <a:cubicBezTo>
                      <a:pt x="2143" y="1"/>
                      <a:pt x="2096" y="25"/>
                      <a:pt x="2060" y="61"/>
                    </a:cubicBezTo>
                    <a:lnTo>
                      <a:pt x="60" y="2061"/>
                    </a:lnTo>
                    <a:cubicBezTo>
                      <a:pt x="12" y="2108"/>
                      <a:pt x="0" y="2180"/>
                      <a:pt x="24" y="2251"/>
                    </a:cubicBezTo>
                    <a:cubicBezTo>
                      <a:pt x="60" y="2323"/>
                      <a:pt x="119" y="2358"/>
                      <a:pt x="191" y="2358"/>
                    </a:cubicBezTo>
                    <a:lnTo>
                      <a:pt x="6561" y="2358"/>
                    </a:lnTo>
                    <a:cubicBezTo>
                      <a:pt x="6656" y="2358"/>
                      <a:pt x="6739" y="2287"/>
                      <a:pt x="6739" y="2180"/>
                    </a:cubicBezTo>
                    <a:lnTo>
                      <a:pt x="6739" y="180"/>
                    </a:lnTo>
                    <a:cubicBezTo>
                      <a:pt x="6739" y="84"/>
                      <a:pt x="6656" y="1"/>
                      <a:pt x="6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6"/>
              <p:cNvSpPr/>
              <p:nvPr/>
            </p:nvSpPr>
            <p:spPr>
              <a:xfrm>
                <a:off x="7097037" y="3081466"/>
                <a:ext cx="862827" cy="200804"/>
              </a:xfrm>
              <a:custGeom>
                <a:avLst/>
                <a:gdLst/>
                <a:ahLst/>
                <a:cxnLst/>
                <a:rect l="l" t="t" r="r" b="b"/>
                <a:pathLst>
                  <a:path w="25837" h="6013" extrusionOk="0">
                    <a:moveTo>
                      <a:pt x="96" y="0"/>
                    </a:moveTo>
                    <a:lnTo>
                      <a:pt x="0" y="464"/>
                    </a:lnTo>
                    <a:lnTo>
                      <a:pt x="25587" y="6013"/>
                    </a:lnTo>
                    <a:lnTo>
                      <a:pt x="25837" y="4763"/>
                    </a:lnTo>
                    <a:lnTo>
                      <a:pt x="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6"/>
              <p:cNvSpPr/>
              <p:nvPr/>
            </p:nvSpPr>
            <p:spPr>
              <a:xfrm>
                <a:off x="7530450" y="3179283"/>
                <a:ext cx="344336" cy="240578"/>
              </a:xfrm>
              <a:custGeom>
                <a:avLst/>
                <a:gdLst/>
                <a:ahLst/>
                <a:cxnLst/>
                <a:rect l="l" t="t" r="r" b="b"/>
                <a:pathLst>
                  <a:path w="10311" h="7204" extrusionOk="0">
                    <a:moveTo>
                      <a:pt x="274" y="0"/>
                    </a:moveTo>
                    <a:lnTo>
                      <a:pt x="0" y="381"/>
                    </a:lnTo>
                    <a:lnTo>
                      <a:pt x="9013" y="7203"/>
                    </a:lnTo>
                    <a:cubicBezTo>
                      <a:pt x="9454" y="7203"/>
                      <a:pt x="9882" y="7168"/>
                      <a:pt x="10311" y="7108"/>
                    </a:cubicBezTo>
                    <a:lnTo>
                      <a:pt x="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6"/>
              <p:cNvSpPr/>
              <p:nvPr/>
            </p:nvSpPr>
            <p:spPr>
              <a:xfrm>
                <a:off x="6128019" y="3081466"/>
                <a:ext cx="863261" cy="200804"/>
              </a:xfrm>
              <a:custGeom>
                <a:avLst/>
                <a:gdLst/>
                <a:ahLst/>
                <a:cxnLst/>
                <a:rect l="l" t="t" r="r" b="b"/>
                <a:pathLst>
                  <a:path w="25850" h="6013" extrusionOk="0">
                    <a:moveTo>
                      <a:pt x="25754" y="0"/>
                    </a:moveTo>
                    <a:lnTo>
                      <a:pt x="1" y="4763"/>
                    </a:lnTo>
                    <a:lnTo>
                      <a:pt x="251" y="6013"/>
                    </a:lnTo>
                    <a:lnTo>
                      <a:pt x="25849" y="464"/>
                    </a:lnTo>
                    <a:lnTo>
                      <a:pt x="257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6"/>
              <p:cNvSpPr/>
              <p:nvPr/>
            </p:nvSpPr>
            <p:spPr>
              <a:xfrm>
                <a:off x="6213513" y="3179283"/>
                <a:ext cx="344369" cy="240578"/>
              </a:xfrm>
              <a:custGeom>
                <a:avLst/>
                <a:gdLst/>
                <a:ahLst/>
                <a:cxnLst/>
                <a:rect l="l" t="t" r="r" b="b"/>
                <a:pathLst>
                  <a:path w="10312" h="7204" extrusionOk="0">
                    <a:moveTo>
                      <a:pt x="10026" y="0"/>
                    </a:moveTo>
                    <a:lnTo>
                      <a:pt x="1" y="7108"/>
                    </a:lnTo>
                    <a:cubicBezTo>
                      <a:pt x="417" y="7168"/>
                      <a:pt x="846" y="7203"/>
                      <a:pt x="1287" y="7203"/>
                    </a:cubicBezTo>
                    <a:lnTo>
                      <a:pt x="10312" y="381"/>
                    </a:lnTo>
                    <a:lnTo>
                      <a:pt x="10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6"/>
              <p:cNvSpPr/>
              <p:nvPr/>
            </p:nvSpPr>
            <p:spPr>
              <a:xfrm>
                <a:off x="6192840" y="3405507"/>
                <a:ext cx="105795" cy="39005"/>
              </a:xfrm>
              <a:custGeom>
                <a:avLst/>
                <a:gdLst/>
                <a:ahLst/>
                <a:cxnLst/>
                <a:rect l="l" t="t" r="r" b="b"/>
                <a:pathLst>
                  <a:path w="3168" h="1168" extrusionOk="0">
                    <a:moveTo>
                      <a:pt x="584" y="1"/>
                    </a:moveTo>
                    <a:cubicBezTo>
                      <a:pt x="263" y="1"/>
                      <a:pt x="1" y="263"/>
                      <a:pt x="1" y="584"/>
                    </a:cubicBezTo>
                    <a:cubicBezTo>
                      <a:pt x="1" y="906"/>
                      <a:pt x="263" y="1168"/>
                      <a:pt x="584" y="1168"/>
                    </a:cubicBezTo>
                    <a:lnTo>
                      <a:pt x="2584" y="1168"/>
                    </a:lnTo>
                    <a:cubicBezTo>
                      <a:pt x="2906" y="1168"/>
                      <a:pt x="3168" y="906"/>
                      <a:pt x="3168" y="584"/>
                    </a:cubicBezTo>
                    <a:cubicBezTo>
                      <a:pt x="3168" y="263"/>
                      <a:pt x="2906" y="1"/>
                      <a:pt x="2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6"/>
              <p:cNvSpPr/>
              <p:nvPr/>
            </p:nvSpPr>
            <p:spPr>
              <a:xfrm>
                <a:off x="7789703" y="3405507"/>
                <a:ext cx="105395" cy="39005"/>
              </a:xfrm>
              <a:custGeom>
                <a:avLst/>
                <a:gdLst/>
                <a:ahLst/>
                <a:cxnLst/>
                <a:rect l="l" t="t" r="r" b="b"/>
                <a:pathLst>
                  <a:path w="3156" h="1168" extrusionOk="0">
                    <a:moveTo>
                      <a:pt x="583" y="1"/>
                    </a:moveTo>
                    <a:cubicBezTo>
                      <a:pt x="262" y="1"/>
                      <a:pt x="0" y="263"/>
                      <a:pt x="0" y="584"/>
                    </a:cubicBezTo>
                    <a:cubicBezTo>
                      <a:pt x="0" y="906"/>
                      <a:pt x="262" y="1168"/>
                      <a:pt x="583" y="1168"/>
                    </a:cubicBezTo>
                    <a:lnTo>
                      <a:pt x="2572" y="1168"/>
                    </a:lnTo>
                    <a:cubicBezTo>
                      <a:pt x="2893" y="1168"/>
                      <a:pt x="3155" y="906"/>
                      <a:pt x="3155" y="584"/>
                    </a:cubicBezTo>
                    <a:cubicBezTo>
                      <a:pt x="3155" y="263"/>
                      <a:pt x="2893" y="1"/>
                      <a:pt x="2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6"/>
              <p:cNvSpPr/>
              <p:nvPr/>
            </p:nvSpPr>
            <p:spPr>
              <a:xfrm>
                <a:off x="5842550" y="3630162"/>
                <a:ext cx="56872" cy="57306"/>
              </a:xfrm>
              <a:custGeom>
                <a:avLst/>
                <a:gdLst/>
                <a:ahLst/>
                <a:cxnLst/>
                <a:rect l="l" t="t" r="r" b="b"/>
                <a:pathLst>
                  <a:path w="1703" h="1716" extrusionOk="0">
                    <a:moveTo>
                      <a:pt x="857" y="1"/>
                    </a:moveTo>
                    <a:cubicBezTo>
                      <a:pt x="381" y="1"/>
                      <a:pt x="0" y="382"/>
                      <a:pt x="0" y="858"/>
                    </a:cubicBezTo>
                    <a:cubicBezTo>
                      <a:pt x="0" y="1322"/>
                      <a:pt x="381" y="1715"/>
                      <a:pt x="857" y="1715"/>
                    </a:cubicBezTo>
                    <a:cubicBezTo>
                      <a:pt x="1322" y="1715"/>
                      <a:pt x="1703" y="1322"/>
                      <a:pt x="1703" y="858"/>
                    </a:cubicBezTo>
                    <a:cubicBezTo>
                      <a:pt x="1703" y="382"/>
                      <a:pt x="1322" y="1"/>
                      <a:pt x="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6"/>
              <p:cNvSpPr/>
              <p:nvPr/>
            </p:nvSpPr>
            <p:spPr>
              <a:xfrm>
                <a:off x="6016309" y="3630162"/>
                <a:ext cx="56872" cy="57306"/>
              </a:xfrm>
              <a:custGeom>
                <a:avLst/>
                <a:gdLst/>
                <a:ahLst/>
                <a:cxnLst/>
                <a:rect l="l" t="t" r="r" b="b"/>
                <a:pathLst>
                  <a:path w="1703" h="1716" extrusionOk="0">
                    <a:moveTo>
                      <a:pt x="846" y="1"/>
                    </a:moveTo>
                    <a:cubicBezTo>
                      <a:pt x="381" y="1"/>
                      <a:pt x="0" y="382"/>
                      <a:pt x="0" y="858"/>
                    </a:cubicBezTo>
                    <a:cubicBezTo>
                      <a:pt x="0" y="1322"/>
                      <a:pt x="381" y="1715"/>
                      <a:pt x="846" y="1715"/>
                    </a:cubicBezTo>
                    <a:cubicBezTo>
                      <a:pt x="1322" y="1715"/>
                      <a:pt x="1703" y="1322"/>
                      <a:pt x="1703" y="858"/>
                    </a:cubicBezTo>
                    <a:cubicBezTo>
                      <a:pt x="1703" y="382"/>
                      <a:pt x="1322" y="1"/>
                      <a:pt x="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6"/>
              <p:cNvSpPr/>
              <p:nvPr/>
            </p:nvSpPr>
            <p:spPr>
              <a:xfrm>
                <a:off x="5929213" y="3630162"/>
                <a:ext cx="57306" cy="57306"/>
              </a:xfrm>
              <a:custGeom>
                <a:avLst/>
                <a:gdLst/>
                <a:ahLst/>
                <a:cxnLst/>
                <a:rect l="l" t="t" r="r" b="b"/>
                <a:pathLst>
                  <a:path w="1716" h="1716" extrusionOk="0">
                    <a:moveTo>
                      <a:pt x="858" y="1"/>
                    </a:moveTo>
                    <a:cubicBezTo>
                      <a:pt x="382" y="1"/>
                      <a:pt x="1" y="382"/>
                      <a:pt x="1" y="858"/>
                    </a:cubicBezTo>
                    <a:cubicBezTo>
                      <a:pt x="1" y="1322"/>
                      <a:pt x="382" y="1715"/>
                      <a:pt x="858" y="1715"/>
                    </a:cubicBezTo>
                    <a:cubicBezTo>
                      <a:pt x="1334" y="1715"/>
                      <a:pt x="1715" y="1322"/>
                      <a:pt x="1715" y="858"/>
                    </a:cubicBezTo>
                    <a:cubicBezTo>
                      <a:pt x="1715" y="382"/>
                      <a:pt x="1334" y="1"/>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8015126" y="3630162"/>
                <a:ext cx="57306" cy="57306"/>
              </a:xfrm>
              <a:custGeom>
                <a:avLst/>
                <a:gdLst/>
                <a:ahLst/>
                <a:cxnLst/>
                <a:rect l="l" t="t" r="r" b="b"/>
                <a:pathLst>
                  <a:path w="1716" h="1716" extrusionOk="0">
                    <a:moveTo>
                      <a:pt x="858" y="1"/>
                    </a:moveTo>
                    <a:cubicBezTo>
                      <a:pt x="382" y="1"/>
                      <a:pt x="1" y="382"/>
                      <a:pt x="1" y="858"/>
                    </a:cubicBezTo>
                    <a:cubicBezTo>
                      <a:pt x="1" y="1322"/>
                      <a:pt x="382" y="1715"/>
                      <a:pt x="858" y="1715"/>
                    </a:cubicBezTo>
                    <a:cubicBezTo>
                      <a:pt x="1323" y="1715"/>
                      <a:pt x="1715" y="1322"/>
                      <a:pt x="1715" y="858"/>
                    </a:cubicBezTo>
                    <a:cubicBezTo>
                      <a:pt x="1715" y="382"/>
                      <a:pt x="1323" y="1"/>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6"/>
              <p:cNvSpPr/>
              <p:nvPr/>
            </p:nvSpPr>
            <p:spPr>
              <a:xfrm>
                <a:off x="8188885" y="3630162"/>
                <a:ext cx="56905" cy="57306"/>
              </a:xfrm>
              <a:custGeom>
                <a:avLst/>
                <a:gdLst/>
                <a:ahLst/>
                <a:cxnLst/>
                <a:rect l="l" t="t" r="r" b="b"/>
                <a:pathLst>
                  <a:path w="1704" h="1716" extrusionOk="0">
                    <a:moveTo>
                      <a:pt x="858" y="1"/>
                    </a:moveTo>
                    <a:cubicBezTo>
                      <a:pt x="382" y="1"/>
                      <a:pt x="1" y="382"/>
                      <a:pt x="1" y="858"/>
                    </a:cubicBezTo>
                    <a:cubicBezTo>
                      <a:pt x="1" y="1322"/>
                      <a:pt x="382" y="1715"/>
                      <a:pt x="858" y="1715"/>
                    </a:cubicBezTo>
                    <a:cubicBezTo>
                      <a:pt x="1323" y="1715"/>
                      <a:pt x="1704" y="1322"/>
                      <a:pt x="1704" y="858"/>
                    </a:cubicBezTo>
                    <a:cubicBezTo>
                      <a:pt x="1704" y="382"/>
                      <a:pt x="1323" y="1"/>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6"/>
              <p:cNvSpPr/>
              <p:nvPr/>
            </p:nvSpPr>
            <p:spPr>
              <a:xfrm>
                <a:off x="8101822" y="3630162"/>
                <a:ext cx="57272" cy="57306"/>
              </a:xfrm>
              <a:custGeom>
                <a:avLst/>
                <a:gdLst/>
                <a:ahLst/>
                <a:cxnLst/>
                <a:rect l="l" t="t" r="r" b="b"/>
                <a:pathLst>
                  <a:path w="1715" h="1716" extrusionOk="0">
                    <a:moveTo>
                      <a:pt x="858" y="1"/>
                    </a:moveTo>
                    <a:cubicBezTo>
                      <a:pt x="393" y="1"/>
                      <a:pt x="0" y="382"/>
                      <a:pt x="0" y="858"/>
                    </a:cubicBezTo>
                    <a:cubicBezTo>
                      <a:pt x="0" y="1322"/>
                      <a:pt x="393" y="1715"/>
                      <a:pt x="858" y="1715"/>
                    </a:cubicBezTo>
                    <a:cubicBezTo>
                      <a:pt x="1334" y="1715"/>
                      <a:pt x="1715" y="1322"/>
                      <a:pt x="1715" y="858"/>
                    </a:cubicBezTo>
                    <a:cubicBezTo>
                      <a:pt x="1715" y="382"/>
                      <a:pt x="1334" y="1"/>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6"/>
              <p:cNvSpPr/>
              <p:nvPr/>
            </p:nvSpPr>
            <p:spPr>
              <a:xfrm>
                <a:off x="7178957" y="1956290"/>
                <a:ext cx="523667" cy="521997"/>
              </a:xfrm>
              <a:custGeom>
                <a:avLst/>
                <a:gdLst/>
                <a:ahLst/>
                <a:cxnLst/>
                <a:rect l="l" t="t" r="r" b="b"/>
                <a:pathLst>
                  <a:path w="15681" h="15631" extrusionOk="0">
                    <a:moveTo>
                      <a:pt x="15383" y="0"/>
                    </a:moveTo>
                    <a:cubicBezTo>
                      <a:pt x="15314" y="0"/>
                      <a:pt x="15246" y="27"/>
                      <a:pt x="15192" y="81"/>
                    </a:cubicBezTo>
                    <a:lnTo>
                      <a:pt x="107" y="15166"/>
                    </a:lnTo>
                    <a:cubicBezTo>
                      <a:pt x="0" y="15273"/>
                      <a:pt x="0" y="15440"/>
                      <a:pt x="107" y="15547"/>
                    </a:cubicBezTo>
                    <a:cubicBezTo>
                      <a:pt x="155" y="15607"/>
                      <a:pt x="226" y="15630"/>
                      <a:pt x="298" y="15630"/>
                    </a:cubicBezTo>
                    <a:cubicBezTo>
                      <a:pt x="369" y="15630"/>
                      <a:pt x="441" y="15607"/>
                      <a:pt x="488" y="15547"/>
                    </a:cubicBezTo>
                    <a:lnTo>
                      <a:pt x="15573" y="462"/>
                    </a:lnTo>
                    <a:cubicBezTo>
                      <a:pt x="15681" y="355"/>
                      <a:pt x="15681" y="188"/>
                      <a:pt x="15573" y="81"/>
                    </a:cubicBezTo>
                    <a:cubicBezTo>
                      <a:pt x="15520" y="27"/>
                      <a:pt x="15451" y="0"/>
                      <a:pt x="15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6"/>
              <p:cNvSpPr/>
              <p:nvPr/>
            </p:nvSpPr>
            <p:spPr>
              <a:xfrm>
                <a:off x="6087877" y="1956290"/>
                <a:ext cx="1056083" cy="1053980"/>
              </a:xfrm>
              <a:custGeom>
                <a:avLst/>
                <a:gdLst/>
                <a:ahLst/>
                <a:cxnLst/>
                <a:rect l="l" t="t" r="r" b="b"/>
                <a:pathLst>
                  <a:path w="31624" h="31561" extrusionOk="0">
                    <a:moveTo>
                      <a:pt x="31326" y="0"/>
                    </a:moveTo>
                    <a:cubicBezTo>
                      <a:pt x="31257" y="0"/>
                      <a:pt x="31189" y="27"/>
                      <a:pt x="31135" y="81"/>
                    </a:cubicBezTo>
                    <a:lnTo>
                      <a:pt x="107" y="31097"/>
                    </a:lnTo>
                    <a:cubicBezTo>
                      <a:pt x="0" y="31204"/>
                      <a:pt x="0" y="31382"/>
                      <a:pt x="107" y="31478"/>
                    </a:cubicBezTo>
                    <a:cubicBezTo>
                      <a:pt x="167" y="31537"/>
                      <a:pt x="238" y="31561"/>
                      <a:pt x="310" y="31561"/>
                    </a:cubicBezTo>
                    <a:cubicBezTo>
                      <a:pt x="369" y="31561"/>
                      <a:pt x="441" y="31537"/>
                      <a:pt x="500" y="31478"/>
                    </a:cubicBezTo>
                    <a:lnTo>
                      <a:pt x="31516" y="462"/>
                    </a:lnTo>
                    <a:cubicBezTo>
                      <a:pt x="31623" y="355"/>
                      <a:pt x="31623" y="188"/>
                      <a:pt x="31516" y="81"/>
                    </a:cubicBezTo>
                    <a:cubicBezTo>
                      <a:pt x="31463" y="27"/>
                      <a:pt x="31394" y="0"/>
                      <a:pt x="31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6"/>
              <p:cNvSpPr/>
              <p:nvPr/>
            </p:nvSpPr>
            <p:spPr>
              <a:xfrm>
                <a:off x="7244146" y="2264034"/>
                <a:ext cx="717725" cy="715655"/>
              </a:xfrm>
              <a:custGeom>
                <a:avLst/>
                <a:gdLst/>
                <a:ahLst/>
                <a:cxnLst/>
                <a:rect l="l" t="t" r="r" b="b"/>
                <a:pathLst>
                  <a:path w="21492" h="21430" extrusionOk="0">
                    <a:moveTo>
                      <a:pt x="21194" y="1"/>
                    </a:moveTo>
                    <a:cubicBezTo>
                      <a:pt x="21125" y="1"/>
                      <a:pt x="21057" y="28"/>
                      <a:pt x="21003" y="81"/>
                    </a:cubicBezTo>
                    <a:lnTo>
                      <a:pt x="108" y="20965"/>
                    </a:lnTo>
                    <a:cubicBezTo>
                      <a:pt x="1" y="21072"/>
                      <a:pt x="1" y="21251"/>
                      <a:pt x="108" y="21358"/>
                    </a:cubicBezTo>
                    <a:cubicBezTo>
                      <a:pt x="167" y="21405"/>
                      <a:pt x="227" y="21429"/>
                      <a:pt x="298" y="21429"/>
                    </a:cubicBezTo>
                    <a:cubicBezTo>
                      <a:pt x="370" y="21429"/>
                      <a:pt x="441" y="21405"/>
                      <a:pt x="501" y="21358"/>
                    </a:cubicBezTo>
                    <a:lnTo>
                      <a:pt x="21384" y="462"/>
                    </a:lnTo>
                    <a:cubicBezTo>
                      <a:pt x="21491" y="355"/>
                      <a:pt x="21491" y="188"/>
                      <a:pt x="21384" y="81"/>
                    </a:cubicBezTo>
                    <a:cubicBezTo>
                      <a:pt x="21331" y="28"/>
                      <a:pt x="21262" y="1"/>
                      <a:pt x="21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46"/>
            <p:cNvSpPr/>
            <p:nvPr/>
          </p:nvSpPr>
          <p:spPr>
            <a:xfrm>
              <a:off x="5332300" y="4455650"/>
              <a:ext cx="3512763" cy="11950"/>
            </a:xfrm>
            <a:custGeom>
              <a:avLst/>
              <a:gdLst/>
              <a:ahLst/>
              <a:cxnLst/>
              <a:rect l="l" t="t" r="r" b="b"/>
              <a:pathLst>
                <a:path w="143686" h="358" extrusionOk="0">
                  <a:moveTo>
                    <a:pt x="179" y="0"/>
                  </a:moveTo>
                  <a:cubicBezTo>
                    <a:pt x="72" y="0"/>
                    <a:pt x="1" y="83"/>
                    <a:pt x="1" y="179"/>
                  </a:cubicBezTo>
                  <a:cubicBezTo>
                    <a:pt x="1" y="274"/>
                    <a:pt x="72" y="357"/>
                    <a:pt x="179" y="357"/>
                  </a:cubicBezTo>
                  <a:lnTo>
                    <a:pt x="143507" y="357"/>
                  </a:lnTo>
                  <a:cubicBezTo>
                    <a:pt x="143602" y="357"/>
                    <a:pt x="143685" y="274"/>
                    <a:pt x="143685" y="179"/>
                  </a:cubicBezTo>
                  <a:cubicBezTo>
                    <a:pt x="143685" y="83"/>
                    <a:pt x="143602" y="0"/>
                    <a:pt x="14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46"/>
          <p:cNvSpPr txBox="1">
            <a:spLocks noGrp="1"/>
          </p:cNvSpPr>
          <p:nvPr>
            <p:ph type="body" idx="2"/>
          </p:nvPr>
        </p:nvSpPr>
        <p:spPr>
          <a:xfrm>
            <a:off x="733600" y="1211025"/>
            <a:ext cx="3512700" cy="2913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Adapt this to your needs</a:t>
            </a:r>
            <a:endParaRPr/>
          </a:p>
          <a:p>
            <a:pPr marL="457200" lvl="0" indent="-330200" algn="l" rtl="0">
              <a:spcBef>
                <a:spcPts val="0"/>
              </a:spcBef>
              <a:spcAft>
                <a:spcPts val="0"/>
              </a:spcAft>
              <a:buSzPts val="1600"/>
              <a:buChar char="●"/>
            </a:pPr>
            <a:r>
              <a:rPr lang="en"/>
              <a:t>Try to keep it short</a:t>
            </a:r>
            <a:endParaRPr/>
          </a:p>
          <a:p>
            <a:pPr marL="457200" lvl="0" indent="-330200" algn="l" rtl="0">
              <a:spcBef>
                <a:spcPts val="0"/>
              </a:spcBef>
              <a:spcAft>
                <a:spcPts val="0"/>
              </a:spcAft>
              <a:buSzPts val="1600"/>
              <a:buChar char="●"/>
            </a:pPr>
            <a:r>
              <a:rPr lang="en"/>
              <a:t>Get straight to the point</a:t>
            </a:r>
            <a:endParaRPr/>
          </a:p>
          <a:p>
            <a:pPr marL="457200" lvl="0" indent="-330200" algn="l" rtl="0">
              <a:spcBef>
                <a:spcPts val="0"/>
              </a:spcBef>
              <a:spcAft>
                <a:spcPts val="0"/>
              </a:spcAft>
              <a:buSzPts val="1600"/>
              <a:buChar char="●"/>
            </a:pPr>
            <a:r>
              <a:rPr lang="en"/>
              <a:t>Don’t omit important information</a:t>
            </a:r>
            <a:endParaRPr/>
          </a:p>
          <a:p>
            <a:pPr marL="457200" lvl="0" indent="-330200" algn="l" rtl="0">
              <a:spcBef>
                <a:spcPts val="0"/>
              </a:spcBef>
              <a:spcAft>
                <a:spcPts val="0"/>
              </a:spcAft>
              <a:buSzPts val="1600"/>
              <a:buChar char="●"/>
            </a:pPr>
            <a:r>
              <a:rPr lang="en"/>
              <a:t>Safer travel easy read guide</a:t>
            </a:r>
            <a:endParaRPr/>
          </a:p>
          <a:p>
            <a:pPr marL="457200" lvl="0" indent="-330200" algn="l" rtl="0">
              <a:spcBef>
                <a:spcPts val="0"/>
              </a:spcBef>
              <a:spcAft>
                <a:spcPts val="0"/>
              </a:spcAft>
              <a:buSzPts val="1600"/>
              <a:buChar char="●"/>
            </a:pPr>
            <a:r>
              <a:rPr lang="en"/>
              <a:t>Travel safely during the coronavirus outbreak</a:t>
            </a:r>
            <a:endParaRPr/>
          </a:p>
        </p:txBody>
      </p:sp>
      <p:grpSp>
        <p:nvGrpSpPr>
          <p:cNvPr id="537" name="Google Shape;537;p46"/>
          <p:cNvGrpSpPr/>
          <p:nvPr/>
        </p:nvGrpSpPr>
        <p:grpSpPr>
          <a:xfrm>
            <a:off x="1571471" y="4328779"/>
            <a:ext cx="516150" cy="512890"/>
            <a:chOff x="7098372" y="986300"/>
            <a:chExt cx="461054" cy="458142"/>
          </a:xfrm>
        </p:grpSpPr>
        <p:sp>
          <p:nvSpPr>
            <p:cNvPr id="538" name="Google Shape;538;p46"/>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6"/>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6"/>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6"/>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6"/>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6"/>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6"/>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6"/>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6"/>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6"/>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6"/>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6"/>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4"/>
        <p:cNvGrpSpPr/>
        <p:nvPr/>
      </p:nvGrpSpPr>
      <p:grpSpPr>
        <a:xfrm>
          <a:off x="0" y="0"/>
          <a:ext cx="0" cy="0"/>
          <a:chOff x="0" y="0"/>
          <a:chExt cx="0" cy="0"/>
        </a:xfrm>
      </p:grpSpPr>
      <p:sp>
        <p:nvSpPr>
          <p:cNvPr id="555" name="Google Shape;555;p47">
            <a:hlinkClick r:id="rId4"/>
          </p:cNvPr>
          <p:cNvSpPr/>
          <p:nvPr/>
        </p:nvSpPr>
        <p:spPr>
          <a:xfrm>
            <a:off x="0" y="4371975"/>
            <a:ext cx="9144000" cy="771600"/>
          </a:xfrm>
          <a:prstGeom prst="rect">
            <a:avLst/>
          </a:prstGeom>
          <a:solidFill>
            <a:srgbClr val="5E5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This slide is only for Premium users</a:t>
            </a:r>
            <a:endParaRPr sz="2000" b="1">
              <a:solidFill>
                <a:srgbClr val="FFFFFF"/>
              </a:solidFill>
              <a:latin typeface="Proxima Nova"/>
              <a:ea typeface="Proxima Nova"/>
              <a:cs typeface="Proxima Nova"/>
              <a:sym typeface="Proxima Nova"/>
            </a:endParaRPr>
          </a:p>
        </p:txBody>
      </p:sp>
      <p:pic>
        <p:nvPicPr>
          <p:cNvPr id="556" name="Google Shape;556;p47">
            <a:hlinkClick r:id="rId4"/>
          </p:cNvPr>
          <p:cNvPicPr preferRelativeResize="0"/>
          <p:nvPr/>
        </p:nvPicPr>
        <p:blipFill>
          <a:blip r:embed="rId5">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grpSp>
        <p:nvGrpSpPr>
          <p:cNvPr id="561" name="Google Shape;561;p48"/>
          <p:cNvGrpSpPr/>
          <p:nvPr/>
        </p:nvGrpSpPr>
        <p:grpSpPr>
          <a:xfrm>
            <a:off x="1760217" y="1633674"/>
            <a:ext cx="5623565" cy="3509829"/>
            <a:chOff x="1760217" y="1633674"/>
            <a:chExt cx="5623565" cy="3509829"/>
          </a:xfrm>
        </p:grpSpPr>
        <p:grpSp>
          <p:nvGrpSpPr>
            <p:cNvPr id="562" name="Google Shape;562;p48"/>
            <p:cNvGrpSpPr/>
            <p:nvPr/>
          </p:nvGrpSpPr>
          <p:grpSpPr>
            <a:xfrm flipH="1">
              <a:off x="1760217" y="2139806"/>
              <a:ext cx="1045502" cy="3003697"/>
              <a:chOff x="3267792" y="1368006"/>
              <a:chExt cx="1045502" cy="3003697"/>
            </a:xfrm>
          </p:grpSpPr>
          <p:sp>
            <p:nvSpPr>
              <p:cNvPr id="563" name="Google Shape;563;p48"/>
              <p:cNvSpPr/>
              <p:nvPr/>
            </p:nvSpPr>
            <p:spPr>
              <a:xfrm>
                <a:off x="3606511" y="3242104"/>
                <a:ext cx="437024" cy="424352"/>
              </a:xfrm>
              <a:custGeom>
                <a:avLst/>
                <a:gdLst/>
                <a:ahLst/>
                <a:cxnLst/>
                <a:rect l="l" t="t" r="r" b="b"/>
                <a:pathLst>
                  <a:path w="13657" h="13261" extrusionOk="0">
                    <a:moveTo>
                      <a:pt x="3315" y="0"/>
                    </a:moveTo>
                    <a:cubicBezTo>
                      <a:pt x="2216" y="0"/>
                      <a:pt x="1099" y="83"/>
                      <a:pt x="0" y="283"/>
                    </a:cubicBezTo>
                    <a:cubicBezTo>
                      <a:pt x="417" y="8284"/>
                      <a:pt x="3691" y="13261"/>
                      <a:pt x="3691" y="13261"/>
                    </a:cubicBezTo>
                    <a:lnTo>
                      <a:pt x="11204" y="12511"/>
                    </a:lnTo>
                    <a:lnTo>
                      <a:pt x="13657" y="1997"/>
                    </a:lnTo>
                    <a:cubicBezTo>
                      <a:pt x="13657" y="1997"/>
                      <a:pt x="8710" y="0"/>
                      <a:pt x="3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8"/>
              <p:cNvSpPr/>
              <p:nvPr/>
            </p:nvSpPr>
            <p:spPr>
              <a:xfrm>
                <a:off x="3588591" y="3224472"/>
                <a:ext cx="474016" cy="459520"/>
              </a:xfrm>
              <a:custGeom>
                <a:avLst/>
                <a:gdLst/>
                <a:ahLst/>
                <a:cxnLst/>
                <a:rect l="l" t="t" r="r" b="b"/>
                <a:pathLst>
                  <a:path w="14813" h="14360" extrusionOk="0">
                    <a:moveTo>
                      <a:pt x="3870" y="1096"/>
                    </a:moveTo>
                    <a:cubicBezTo>
                      <a:pt x="8180" y="1096"/>
                      <a:pt x="12264" y="2429"/>
                      <a:pt x="13574" y="2894"/>
                    </a:cubicBezTo>
                    <a:lnTo>
                      <a:pt x="11324" y="12561"/>
                    </a:lnTo>
                    <a:lnTo>
                      <a:pt x="4537" y="13240"/>
                    </a:lnTo>
                    <a:cubicBezTo>
                      <a:pt x="3894" y="12121"/>
                      <a:pt x="1573" y="7728"/>
                      <a:pt x="1144" y="1286"/>
                    </a:cubicBezTo>
                    <a:cubicBezTo>
                      <a:pt x="2001" y="1167"/>
                      <a:pt x="2918" y="1096"/>
                      <a:pt x="3870" y="1096"/>
                    </a:cubicBezTo>
                    <a:close/>
                    <a:moveTo>
                      <a:pt x="3870" y="0"/>
                    </a:moveTo>
                    <a:cubicBezTo>
                      <a:pt x="2668" y="0"/>
                      <a:pt x="1525" y="108"/>
                      <a:pt x="465" y="298"/>
                    </a:cubicBezTo>
                    <a:cubicBezTo>
                      <a:pt x="203" y="346"/>
                      <a:pt x="1" y="584"/>
                      <a:pt x="25" y="858"/>
                    </a:cubicBezTo>
                    <a:cubicBezTo>
                      <a:pt x="430" y="8918"/>
                      <a:pt x="3656" y="13907"/>
                      <a:pt x="3799" y="14109"/>
                    </a:cubicBezTo>
                    <a:cubicBezTo>
                      <a:pt x="3894" y="14264"/>
                      <a:pt x="4073" y="14359"/>
                      <a:pt x="4251" y="14359"/>
                    </a:cubicBezTo>
                    <a:lnTo>
                      <a:pt x="4299" y="14359"/>
                    </a:lnTo>
                    <a:lnTo>
                      <a:pt x="11824" y="13609"/>
                    </a:lnTo>
                    <a:cubicBezTo>
                      <a:pt x="12050" y="13585"/>
                      <a:pt x="12252" y="13419"/>
                      <a:pt x="12300" y="13181"/>
                    </a:cubicBezTo>
                    <a:lnTo>
                      <a:pt x="14741" y="2679"/>
                    </a:lnTo>
                    <a:cubicBezTo>
                      <a:pt x="14812" y="2417"/>
                      <a:pt x="14669" y="2144"/>
                      <a:pt x="14419" y="2048"/>
                    </a:cubicBezTo>
                    <a:cubicBezTo>
                      <a:pt x="14217" y="1965"/>
                      <a:pt x="9312" y="0"/>
                      <a:pt x="3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8"/>
              <p:cNvSpPr/>
              <p:nvPr/>
            </p:nvSpPr>
            <p:spPr>
              <a:xfrm>
                <a:off x="3606511" y="3242104"/>
                <a:ext cx="437024" cy="212128"/>
              </a:xfrm>
              <a:custGeom>
                <a:avLst/>
                <a:gdLst/>
                <a:ahLst/>
                <a:cxnLst/>
                <a:rect l="l" t="t" r="r" b="b"/>
                <a:pathLst>
                  <a:path w="13657" h="6629" extrusionOk="0">
                    <a:moveTo>
                      <a:pt x="3315" y="0"/>
                    </a:moveTo>
                    <a:cubicBezTo>
                      <a:pt x="2216" y="0"/>
                      <a:pt x="1099" y="83"/>
                      <a:pt x="0" y="283"/>
                    </a:cubicBezTo>
                    <a:cubicBezTo>
                      <a:pt x="72" y="1581"/>
                      <a:pt x="215" y="2795"/>
                      <a:pt x="417" y="3938"/>
                    </a:cubicBezTo>
                    <a:cubicBezTo>
                      <a:pt x="5299" y="4402"/>
                      <a:pt x="6894" y="6629"/>
                      <a:pt x="6894" y="6629"/>
                    </a:cubicBezTo>
                    <a:lnTo>
                      <a:pt x="13407" y="3057"/>
                    </a:lnTo>
                    <a:lnTo>
                      <a:pt x="13657" y="1997"/>
                    </a:lnTo>
                    <a:cubicBezTo>
                      <a:pt x="13657" y="1997"/>
                      <a:pt x="8710" y="0"/>
                      <a:pt x="3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8"/>
              <p:cNvSpPr/>
              <p:nvPr/>
            </p:nvSpPr>
            <p:spPr>
              <a:xfrm>
                <a:off x="3588591" y="3224472"/>
                <a:ext cx="474016" cy="247296"/>
              </a:xfrm>
              <a:custGeom>
                <a:avLst/>
                <a:gdLst/>
                <a:ahLst/>
                <a:cxnLst/>
                <a:rect l="l" t="t" r="r" b="b"/>
                <a:pathLst>
                  <a:path w="14813" h="7728" extrusionOk="0">
                    <a:moveTo>
                      <a:pt x="3859" y="1096"/>
                    </a:moveTo>
                    <a:cubicBezTo>
                      <a:pt x="8180" y="1096"/>
                      <a:pt x="12264" y="2429"/>
                      <a:pt x="13574" y="2894"/>
                    </a:cubicBezTo>
                    <a:lnTo>
                      <a:pt x="13491" y="3239"/>
                    </a:lnTo>
                    <a:lnTo>
                      <a:pt x="7573" y="6501"/>
                    </a:lnTo>
                    <a:cubicBezTo>
                      <a:pt x="6883" y="5823"/>
                      <a:pt x="5085" y="4430"/>
                      <a:pt x="1442" y="3989"/>
                    </a:cubicBezTo>
                    <a:cubicBezTo>
                      <a:pt x="1299" y="3072"/>
                      <a:pt x="1203" y="2179"/>
                      <a:pt x="1144" y="1286"/>
                    </a:cubicBezTo>
                    <a:cubicBezTo>
                      <a:pt x="2001" y="1167"/>
                      <a:pt x="2918" y="1096"/>
                      <a:pt x="3859" y="1096"/>
                    </a:cubicBezTo>
                    <a:close/>
                    <a:moveTo>
                      <a:pt x="3859" y="0"/>
                    </a:moveTo>
                    <a:cubicBezTo>
                      <a:pt x="2668" y="0"/>
                      <a:pt x="1525" y="108"/>
                      <a:pt x="465" y="298"/>
                    </a:cubicBezTo>
                    <a:cubicBezTo>
                      <a:pt x="203" y="346"/>
                      <a:pt x="1" y="584"/>
                      <a:pt x="25" y="858"/>
                    </a:cubicBezTo>
                    <a:cubicBezTo>
                      <a:pt x="84" y="2084"/>
                      <a:pt x="215" y="3298"/>
                      <a:pt x="430" y="4572"/>
                    </a:cubicBezTo>
                    <a:cubicBezTo>
                      <a:pt x="477" y="4822"/>
                      <a:pt x="680" y="5001"/>
                      <a:pt x="918" y="5025"/>
                    </a:cubicBezTo>
                    <a:cubicBezTo>
                      <a:pt x="5442" y="5465"/>
                      <a:pt x="6990" y="7478"/>
                      <a:pt x="7014" y="7501"/>
                    </a:cubicBezTo>
                    <a:cubicBezTo>
                      <a:pt x="7121" y="7644"/>
                      <a:pt x="7288" y="7728"/>
                      <a:pt x="7454" y="7728"/>
                    </a:cubicBezTo>
                    <a:cubicBezTo>
                      <a:pt x="7538" y="7728"/>
                      <a:pt x="7633" y="7704"/>
                      <a:pt x="7716" y="7656"/>
                    </a:cubicBezTo>
                    <a:lnTo>
                      <a:pt x="14229" y="4084"/>
                    </a:lnTo>
                    <a:cubicBezTo>
                      <a:pt x="14372" y="4001"/>
                      <a:pt x="14467" y="3882"/>
                      <a:pt x="14503" y="3727"/>
                    </a:cubicBezTo>
                    <a:lnTo>
                      <a:pt x="14741" y="2679"/>
                    </a:lnTo>
                    <a:cubicBezTo>
                      <a:pt x="14812" y="2417"/>
                      <a:pt x="14669" y="2144"/>
                      <a:pt x="14419" y="2048"/>
                    </a:cubicBezTo>
                    <a:cubicBezTo>
                      <a:pt x="14217" y="1965"/>
                      <a:pt x="9300"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8"/>
              <p:cNvSpPr/>
              <p:nvPr/>
            </p:nvSpPr>
            <p:spPr>
              <a:xfrm>
                <a:off x="3285328" y="2565339"/>
                <a:ext cx="937664" cy="722016"/>
              </a:xfrm>
              <a:custGeom>
                <a:avLst/>
                <a:gdLst/>
                <a:ahLst/>
                <a:cxnLst/>
                <a:rect l="l" t="t" r="r" b="b"/>
                <a:pathLst>
                  <a:path w="29302" h="22563" extrusionOk="0">
                    <a:moveTo>
                      <a:pt x="16741" y="3275"/>
                    </a:moveTo>
                    <a:cubicBezTo>
                      <a:pt x="16848" y="3275"/>
                      <a:pt x="16943" y="3334"/>
                      <a:pt x="17003" y="3418"/>
                    </a:cubicBezTo>
                    <a:lnTo>
                      <a:pt x="25980" y="18836"/>
                    </a:lnTo>
                    <a:cubicBezTo>
                      <a:pt x="26004" y="18884"/>
                      <a:pt x="26028" y="18943"/>
                      <a:pt x="26028" y="18991"/>
                    </a:cubicBezTo>
                    <a:cubicBezTo>
                      <a:pt x="26028" y="19158"/>
                      <a:pt x="25885" y="19289"/>
                      <a:pt x="25730" y="19289"/>
                    </a:cubicBezTo>
                    <a:lnTo>
                      <a:pt x="3572" y="19289"/>
                    </a:lnTo>
                    <a:cubicBezTo>
                      <a:pt x="3406" y="19289"/>
                      <a:pt x="3275" y="19158"/>
                      <a:pt x="3275" y="18991"/>
                    </a:cubicBezTo>
                    <a:cubicBezTo>
                      <a:pt x="3275" y="18943"/>
                      <a:pt x="3287" y="18896"/>
                      <a:pt x="3310" y="18848"/>
                    </a:cubicBezTo>
                    <a:lnTo>
                      <a:pt x="12300" y="3418"/>
                    </a:lnTo>
                    <a:cubicBezTo>
                      <a:pt x="12347" y="3334"/>
                      <a:pt x="12454" y="3275"/>
                      <a:pt x="12562" y="3275"/>
                    </a:cubicBezTo>
                    <a:close/>
                    <a:moveTo>
                      <a:pt x="12562" y="1"/>
                    </a:moveTo>
                    <a:cubicBezTo>
                      <a:pt x="11288" y="1"/>
                      <a:pt x="10109" y="679"/>
                      <a:pt x="9466" y="1775"/>
                    </a:cubicBezTo>
                    <a:lnTo>
                      <a:pt x="489" y="17193"/>
                    </a:lnTo>
                    <a:cubicBezTo>
                      <a:pt x="167" y="17741"/>
                      <a:pt x="1" y="18360"/>
                      <a:pt x="1" y="18991"/>
                    </a:cubicBezTo>
                    <a:cubicBezTo>
                      <a:pt x="1" y="20967"/>
                      <a:pt x="1596" y="22563"/>
                      <a:pt x="3572" y="22563"/>
                    </a:cubicBezTo>
                    <a:lnTo>
                      <a:pt x="25730" y="22563"/>
                    </a:lnTo>
                    <a:cubicBezTo>
                      <a:pt x="27694" y="22563"/>
                      <a:pt x="29302" y="20967"/>
                      <a:pt x="29302" y="18991"/>
                    </a:cubicBezTo>
                    <a:cubicBezTo>
                      <a:pt x="29302" y="18360"/>
                      <a:pt x="29135" y="17741"/>
                      <a:pt x="28814" y="17193"/>
                    </a:cubicBezTo>
                    <a:lnTo>
                      <a:pt x="19824" y="1775"/>
                    </a:lnTo>
                    <a:cubicBezTo>
                      <a:pt x="19193" y="679"/>
                      <a:pt x="18003" y="1"/>
                      <a:pt x="16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8"/>
              <p:cNvSpPr/>
              <p:nvPr/>
            </p:nvSpPr>
            <p:spPr>
              <a:xfrm>
                <a:off x="3267792" y="2547803"/>
                <a:ext cx="972736" cy="757088"/>
              </a:xfrm>
              <a:custGeom>
                <a:avLst/>
                <a:gdLst/>
                <a:ahLst/>
                <a:cxnLst/>
                <a:rect l="l" t="t" r="r" b="b"/>
                <a:pathLst>
                  <a:path w="30398" h="23659" extrusionOk="0">
                    <a:moveTo>
                      <a:pt x="17146" y="4371"/>
                    </a:moveTo>
                    <a:lnTo>
                      <a:pt x="25837" y="19289"/>
                    </a:lnTo>
                    <a:lnTo>
                      <a:pt x="4549" y="19289"/>
                    </a:lnTo>
                    <a:lnTo>
                      <a:pt x="13252" y="4371"/>
                    </a:lnTo>
                    <a:close/>
                    <a:moveTo>
                      <a:pt x="13110" y="3275"/>
                    </a:moveTo>
                    <a:cubicBezTo>
                      <a:pt x="12800" y="3275"/>
                      <a:pt x="12526" y="3442"/>
                      <a:pt x="12383" y="3692"/>
                    </a:cubicBezTo>
                    <a:lnTo>
                      <a:pt x="3382" y="19134"/>
                    </a:lnTo>
                    <a:cubicBezTo>
                      <a:pt x="3311" y="19265"/>
                      <a:pt x="3275" y="19396"/>
                      <a:pt x="3275" y="19539"/>
                    </a:cubicBezTo>
                    <a:cubicBezTo>
                      <a:pt x="3275" y="20003"/>
                      <a:pt x="3656" y="20384"/>
                      <a:pt x="4120" y="20384"/>
                    </a:cubicBezTo>
                    <a:lnTo>
                      <a:pt x="26278" y="20384"/>
                    </a:lnTo>
                    <a:cubicBezTo>
                      <a:pt x="26742" y="20384"/>
                      <a:pt x="27123" y="20003"/>
                      <a:pt x="27123" y="19539"/>
                    </a:cubicBezTo>
                    <a:cubicBezTo>
                      <a:pt x="27123" y="19396"/>
                      <a:pt x="27076" y="19253"/>
                      <a:pt x="27004" y="19110"/>
                    </a:cubicBezTo>
                    <a:lnTo>
                      <a:pt x="18015" y="3692"/>
                    </a:lnTo>
                    <a:cubicBezTo>
                      <a:pt x="17872" y="3442"/>
                      <a:pt x="17586" y="3275"/>
                      <a:pt x="17289" y="3275"/>
                    </a:cubicBezTo>
                    <a:close/>
                    <a:moveTo>
                      <a:pt x="17289" y="1096"/>
                    </a:moveTo>
                    <a:cubicBezTo>
                      <a:pt x="18360" y="1096"/>
                      <a:pt x="19360" y="1668"/>
                      <a:pt x="19908" y="2596"/>
                    </a:cubicBezTo>
                    <a:lnTo>
                      <a:pt x="28885" y="18015"/>
                    </a:lnTo>
                    <a:cubicBezTo>
                      <a:pt x="29159" y="18479"/>
                      <a:pt x="29302" y="19003"/>
                      <a:pt x="29302" y="19539"/>
                    </a:cubicBezTo>
                    <a:cubicBezTo>
                      <a:pt x="29302" y="21206"/>
                      <a:pt x="27945" y="22563"/>
                      <a:pt x="26278" y="22563"/>
                    </a:cubicBezTo>
                    <a:lnTo>
                      <a:pt x="4120" y="22563"/>
                    </a:lnTo>
                    <a:cubicBezTo>
                      <a:pt x="2454" y="22563"/>
                      <a:pt x="1096" y="21206"/>
                      <a:pt x="1096" y="19539"/>
                    </a:cubicBezTo>
                    <a:cubicBezTo>
                      <a:pt x="1096" y="19003"/>
                      <a:pt x="1239" y="18479"/>
                      <a:pt x="1501" y="18015"/>
                    </a:cubicBezTo>
                    <a:lnTo>
                      <a:pt x="10490" y="2596"/>
                    </a:lnTo>
                    <a:cubicBezTo>
                      <a:pt x="11026" y="1668"/>
                      <a:pt x="12038" y="1096"/>
                      <a:pt x="13110" y="1096"/>
                    </a:cubicBezTo>
                    <a:close/>
                    <a:moveTo>
                      <a:pt x="13110" y="1"/>
                    </a:moveTo>
                    <a:cubicBezTo>
                      <a:pt x="11645" y="1"/>
                      <a:pt x="10288" y="787"/>
                      <a:pt x="9550" y="2049"/>
                    </a:cubicBezTo>
                    <a:lnTo>
                      <a:pt x="560" y="17467"/>
                    </a:lnTo>
                    <a:cubicBezTo>
                      <a:pt x="191" y="18086"/>
                      <a:pt x="1" y="18813"/>
                      <a:pt x="1" y="19539"/>
                    </a:cubicBezTo>
                    <a:cubicBezTo>
                      <a:pt x="1" y="21813"/>
                      <a:pt x="1846" y="23659"/>
                      <a:pt x="4120" y="23659"/>
                    </a:cubicBezTo>
                    <a:lnTo>
                      <a:pt x="26278" y="23659"/>
                    </a:lnTo>
                    <a:cubicBezTo>
                      <a:pt x="28552" y="23659"/>
                      <a:pt x="30397" y="21813"/>
                      <a:pt x="30397" y="19539"/>
                    </a:cubicBezTo>
                    <a:cubicBezTo>
                      <a:pt x="30397" y="18813"/>
                      <a:pt x="30195" y="18098"/>
                      <a:pt x="29838" y="17467"/>
                    </a:cubicBezTo>
                    <a:lnTo>
                      <a:pt x="20849" y="2049"/>
                    </a:lnTo>
                    <a:cubicBezTo>
                      <a:pt x="20110" y="787"/>
                      <a:pt x="18753" y="1"/>
                      <a:pt x="17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8"/>
              <p:cNvSpPr/>
              <p:nvPr/>
            </p:nvSpPr>
            <p:spPr>
              <a:xfrm>
                <a:off x="3701774" y="2107773"/>
                <a:ext cx="104800" cy="617248"/>
              </a:xfrm>
              <a:custGeom>
                <a:avLst/>
                <a:gdLst/>
                <a:ahLst/>
                <a:cxnLst/>
                <a:rect l="l" t="t" r="r" b="b"/>
                <a:pathLst>
                  <a:path w="3275" h="19289" extrusionOk="0">
                    <a:moveTo>
                      <a:pt x="1631" y="0"/>
                    </a:moveTo>
                    <a:cubicBezTo>
                      <a:pt x="726" y="0"/>
                      <a:pt x="0" y="738"/>
                      <a:pt x="0" y="1643"/>
                    </a:cubicBezTo>
                    <a:lnTo>
                      <a:pt x="0" y="17657"/>
                    </a:lnTo>
                    <a:cubicBezTo>
                      <a:pt x="0" y="18562"/>
                      <a:pt x="726" y="19288"/>
                      <a:pt x="1631" y="19288"/>
                    </a:cubicBezTo>
                    <a:cubicBezTo>
                      <a:pt x="2536" y="19288"/>
                      <a:pt x="3274" y="18562"/>
                      <a:pt x="3274" y="17657"/>
                    </a:cubicBezTo>
                    <a:lnTo>
                      <a:pt x="3274" y="1643"/>
                    </a:lnTo>
                    <a:cubicBezTo>
                      <a:pt x="3274" y="738"/>
                      <a:pt x="2536" y="0"/>
                      <a:pt x="1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8"/>
              <p:cNvSpPr/>
              <p:nvPr/>
            </p:nvSpPr>
            <p:spPr>
              <a:xfrm>
                <a:off x="3684238" y="2090237"/>
                <a:ext cx="139840" cy="652320"/>
              </a:xfrm>
              <a:custGeom>
                <a:avLst/>
                <a:gdLst/>
                <a:ahLst/>
                <a:cxnLst/>
                <a:rect l="l" t="t" r="r" b="b"/>
                <a:pathLst>
                  <a:path w="4370" h="20385" extrusionOk="0">
                    <a:moveTo>
                      <a:pt x="2179" y="1096"/>
                    </a:moveTo>
                    <a:cubicBezTo>
                      <a:pt x="2786" y="1096"/>
                      <a:pt x="3275" y="1584"/>
                      <a:pt x="3275" y="2191"/>
                    </a:cubicBezTo>
                    <a:lnTo>
                      <a:pt x="3275" y="18205"/>
                    </a:lnTo>
                    <a:cubicBezTo>
                      <a:pt x="3275" y="18800"/>
                      <a:pt x="2786" y="19289"/>
                      <a:pt x="2179" y="19289"/>
                    </a:cubicBezTo>
                    <a:cubicBezTo>
                      <a:pt x="1584" y="19289"/>
                      <a:pt x="1096" y="18800"/>
                      <a:pt x="1096" y="18205"/>
                    </a:cubicBezTo>
                    <a:lnTo>
                      <a:pt x="1096" y="2191"/>
                    </a:lnTo>
                    <a:cubicBezTo>
                      <a:pt x="1096" y="1584"/>
                      <a:pt x="1584" y="1096"/>
                      <a:pt x="2179" y="1096"/>
                    </a:cubicBezTo>
                    <a:close/>
                    <a:moveTo>
                      <a:pt x="2179" y="1"/>
                    </a:moveTo>
                    <a:cubicBezTo>
                      <a:pt x="977" y="1"/>
                      <a:pt x="0" y="989"/>
                      <a:pt x="0" y="2191"/>
                    </a:cubicBezTo>
                    <a:lnTo>
                      <a:pt x="0" y="18205"/>
                    </a:lnTo>
                    <a:cubicBezTo>
                      <a:pt x="0" y="19408"/>
                      <a:pt x="977" y="20384"/>
                      <a:pt x="2179" y="20384"/>
                    </a:cubicBezTo>
                    <a:cubicBezTo>
                      <a:pt x="3394" y="20384"/>
                      <a:pt x="4370" y="19408"/>
                      <a:pt x="4370" y="18205"/>
                    </a:cubicBezTo>
                    <a:lnTo>
                      <a:pt x="4370" y="2191"/>
                    </a:lnTo>
                    <a:cubicBezTo>
                      <a:pt x="4370" y="989"/>
                      <a:pt x="3394"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8"/>
              <p:cNvSpPr/>
              <p:nvPr/>
            </p:nvSpPr>
            <p:spPr>
              <a:xfrm>
                <a:off x="3536015" y="3120409"/>
                <a:ext cx="155104" cy="200800"/>
              </a:xfrm>
              <a:custGeom>
                <a:avLst/>
                <a:gdLst/>
                <a:ahLst/>
                <a:cxnLst/>
                <a:rect l="l" t="t" r="r" b="b"/>
                <a:pathLst>
                  <a:path w="4847" h="6275" extrusionOk="0">
                    <a:moveTo>
                      <a:pt x="3525" y="1"/>
                    </a:moveTo>
                    <a:cubicBezTo>
                      <a:pt x="3102" y="1"/>
                      <a:pt x="1203" y="85"/>
                      <a:pt x="644" y="1574"/>
                    </a:cubicBezTo>
                    <a:cubicBezTo>
                      <a:pt x="1" y="3252"/>
                      <a:pt x="1644" y="5205"/>
                      <a:pt x="2644" y="6003"/>
                    </a:cubicBezTo>
                    <a:cubicBezTo>
                      <a:pt x="2891" y="6200"/>
                      <a:pt x="3151" y="6274"/>
                      <a:pt x="3402" y="6274"/>
                    </a:cubicBezTo>
                    <a:cubicBezTo>
                      <a:pt x="4165" y="6274"/>
                      <a:pt x="4847" y="5586"/>
                      <a:pt x="4847" y="5586"/>
                    </a:cubicBezTo>
                    <a:lnTo>
                      <a:pt x="3608" y="2"/>
                    </a:lnTo>
                    <a:cubicBezTo>
                      <a:pt x="3608" y="2"/>
                      <a:pt x="3579" y="1"/>
                      <a:pt x="35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8"/>
              <p:cNvSpPr/>
              <p:nvPr/>
            </p:nvSpPr>
            <p:spPr>
              <a:xfrm>
                <a:off x="3515823" y="3102937"/>
                <a:ext cx="193600" cy="235872"/>
              </a:xfrm>
              <a:custGeom>
                <a:avLst/>
                <a:gdLst/>
                <a:ahLst/>
                <a:cxnLst/>
                <a:rect l="l" t="t" r="r" b="b"/>
                <a:pathLst>
                  <a:path w="6050" h="7371" extrusionOk="0">
                    <a:moveTo>
                      <a:pt x="3811" y="1108"/>
                    </a:moveTo>
                    <a:lnTo>
                      <a:pt x="4870" y="5930"/>
                    </a:lnTo>
                    <a:cubicBezTo>
                      <a:pt x="4656" y="6096"/>
                      <a:pt x="4335" y="6275"/>
                      <a:pt x="4037" y="6275"/>
                    </a:cubicBezTo>
                    <a:cubicBezTo>
                      <a:pt x="3882" y="6275"/>
                      <a:pt x="3739" y="6227"/>
                      <a:pt x="3608" y="6120"/>
                    </a:cubicBezTo>
                    <a:cubicBezTo>
                      <a:pt x="2644" y="5346"/>
                      <a:pt x="1287" y="3620"/>
                      <a:pt x="1775" y="2310"/>
                    </a:cubicBezTo>
                    <a:cubicBezTo>
                      <a:pt x="2132" y="1393"/>
                      <a:pt x="3215" y="1167"/>
                      <a:pt x="3811" y="1108"/>
                    </a:cubicBezTo>
                    <a:close/>
                    <a:moveTo>
                      <a:pt x="4144" y="0"/>
                    </a:moveTo>
                    <a:cubicBezTo>
                      <a:pt x="2858" y="0"/>
                      <a:pt x="1299" y="512"/>
                      <a:pt x="763" y="1929"/>
                    </a:cubicBezTo>
                    <a:cubicBezTo>
                      <a:pt x="1" y="3929"/>
                      <a:pt x="1846" y="6108"/>
                      <a:pt x="2930" y="6977"/>
                    </a:cubicBezTo>
                    <a:cubicBezTo>
                      <a:pt x="3251" y="7239"/>
                      <a:pt x="3632" y="7370"/>
                      <a:pt x="4037" y="7370"/>
                    </a:cubicBezTo>
                    <a:cubicBezTo>
                      <a:pt x="5001" y="7370"/>
                      <a:pt x="5787" y="6608"/>
                      <a:pt x="5871" y="6525"/>
                    </a:cubicBezTo>
                    <a:cubicBezTo>
                      <a:pt x="6002" y="6394"/>
                      <a:pt x="6049" y="6203"/>
                      <a:pt x="6013" y="6013"/>
                    </a:cubicBezTo>
                    <a:lnTo>
                      <a:pt x="4775" y="429"/>
                    </a:lnTo>
                    <a:cubicBezTo>
                      <a:pt x="4716" y="191"/>
                      <a:pt x="4513" y="24"/>
                      <a:pt x="4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8"/>
              <p:cNvSpPr/>
              <p:nvPr/>
            </p:nvSpPr>
            <p:spPr>
              <a:xfrm>
                <a:off x="3613359" y="3093913"/>
                <a:ext cx="180768" cy="217280"/>
              </a:xfrm>
              <a:custGeom>
                <a:avLst/>
                <a:gdLst/>
                <a:ahLst/>
                <a:cxnLst/>
                <a:rect l="l" t="t" r="r" b="b"/>
                <a:pathLst>
                  <a:path w="5649" h="6790" extrusionOk="0">
                    <a:moveTo>
                      <a:pt x="2665" y="1"/>
                    </a:moveTo>
                    <a:cubicBezTo>
                      <a:pt x="2599" y="1"/>
                      <a:pt x="2532" y="3"/>
                      <a:pt x="2465" y="8"/>
                    </a:cubicBezTo>
                    <a:lnTo>
                      <a:pt x="2132" y="32"/>
                    </a:lnTo>
                    <a:cubicBezTo>
                      <a:pt x="1" y="306"/>
                      <a:pt x="1132" y="5819"/>
                      <a:pt x="2680" y="6593"/>
                    </a:cubicBezTo>
                    <a:cubicBezTo>
                      <a:pt x="2692" y="6593"/>
                      <a:pt x="2715" y="6605"/>
                      <a:pt x="2727" y="6605"/>
                    </a:cubicBezTo>
                    <a:cubicBezTo>
                      <a:pt x="2993" y="6731"/>
                      <a:pt x="3264" y="6789"/>
                      <a:pt x="3528" y="6789"/>
                    </a:cubicBezTo>
                    <a:cubicBezTo>
                      <a:pt x="4652" y="6789"/>
                      <a:pt x="5648" y="5743"/>
                      <a:pt x="5513" y="4509"/>
                    </a:cubicBezTo>
                    <a:lnTo>
                      <a:pt x="5287" y="2366"/>
                    </a:lnTo>
                    <a:cubicBezTo>
                      <a:pt x="5140" y="1016"/>
                      <a:pt x="3998" y="1"/>
                      <a:pt x="26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8"/>
              <p:cNvSpPr/>
              <p:nvPr/>
            </p:nvSpPr>
            <p:spPr>
              <a:xfrm>
                <a:off x="3616430" y="3076633"/>
                <a:ext cx="193568" cy="252256"/>
              </a:xfrm>
              <a:custGeom>
                <a:avLst/>
                <a:gdLst/>
                <a:ahLst/>
                <a:cxnLst/>
                <a:rect l="l" t="t" r="r" b="b"/>
                <a:pathLst>
                  <a:path w="6049" h="7883" extrusionOk="0">
                    <a:moveTo>
                      <a:pt x="2562" y="1090"/>
                    </a:moveTo>
                    <a:cubicBezTo>
                      <a:pt x="3636" y="1090"/>
                      <a:pt x="4530" y="1898"/>
                      <a:pt x="4643" y="2965"/>
                    </a:cubicBezTo>
                    <a:lnTo>
                      <a:pt x="4882" y="5109"/>
                    </a:lnTo>
                    <a:cubicBezTo>
                      <a:pt x="4929" y="5537"/>
                      <a:pt x="4786" y="5954"/>
                      <a:pt x="4489" y="6287"/>
                    </a:cubicBezTo>
                    <a:cubicBezTo>
                      <a:pt x="4208" y="6608"/>
                      <a:pt x="3819" y="6783"/>
                      <a:pt x="3428" y="6783"/>
                    </a:cubicBezTo>
                    <a:cubicBezTo>
                      <a:pt x="3238" y="6783"/>
                      <a:pt x="3048" y="6742"/>
                      <a:pt x="2869" y="6656"/>
                    </a:cubicBezTo>
                    <a:cubicBezTo>
                      <a:pt x="2858" y="6656"/>
                      <a:pt x="2858" y="6656"/>
                      <a:pt x="2846" y="6644"/>
                    </a:cubicBezTo>
                    <a:lnTo>
                      <a:pt x="2834" y="6644"/>
                    </a:lnTo>
                    <a:cubicBezTo>
                      <a:pt x="1929" y="6192"/>
                      <a:pt x="1226" y="3442"/>
                      <a:pt x="1453" y="2061"/>
                    </a:cubicBezTo>
                    <a:cubicBezTo>
                      <a:pt x="1560" y="1489"/>
                      <a:pt x="1774" y="1168"/>
                      <a:pt x="2096" y="1120"/>
                    </a:cubicBezTo>
                    <a:lnTo>
                      <a:pt x="2405" y="1096"/>
                    </a:lnTo>
                    <a:cubicBezTo>
                      <a:pt x="2458" y="1092"/>
                      <a:pt x="2510" y="1090"/>
                      <a:pt x="2562" y="1090"/>
                    </a:cubicBezTo>
                    <a:close/>
                    <a:moveTo>
                      <a:pt x="2560" y="1"/>
                    </a:moveTo>
                    <a:cubicBezTo>
                      <a:pt x="2488" y="1"/>
                      <a:pt x="2405" y="1"/>
                      <a:pt x="2322" y="13"/>
                    </a:cubicBezTo>
                    <a:lnTo>
                      <a:pt x="2000" y="37"/>
                    </a:lnTo>
                    <a:lnTo>
                      <a:pt x="1965" y="37"/>
                    </a:lnTo>
                    <a:cubicBezTo>
                      <a:pt x="1488" y="96"/>
                      <a:pt x="631" y="417"/>
                      <a:pt x="381" y="1882"/>
                    </a:cubicBezTo>
                    <a:cubicBezTo>
                      <a:pt x="0" y="4132"/>
                      <a:pt x="1155" y="7025"/>
                      <a:pt x="2346" y="7621"/>
                    </a:cubicBezTo>
                    <a:lnTo>
                      <a:pt x="2357" y="7621"/>
                    </a:lnTo>
                    <a:cubicBezTo>
                      <a:pt x="2369" y="7633"/>
                      <a:pt x="2393" y="7645"/>
                      <a:pt x="2405" y="7645"/>
                    </a:cubicBezTo>
                    <a:cubicBezTo>
                      <a:pt x="2727" y="7799"/>
                      <a:pt x="3072" y="7883"/>
                      <a:pt x="3429" y="7883"/>
                    </a:cubicBezTo>
                    <a:cubicBezTo>
                      <a:pt x="4132" y="7883"/>
                      <a:pt x="4810" y="7561"/>
                      <a:pt x="5310" y="7014"/>
                    </a:cubicBezTo>
                    <a:cubicBezTo>
                      <a:pt x="5798" y="6466"/>
                      <a:pt x="6048" y="5728"/>
                      <a:pt x="5965" y="4989"/>
                    </a:cubicBezTo>
                    <a:lnTo>
                      <a:pt x="5739" y="2846"/>
                    </a:lnTo>
                    <a:cubicBezTo>
                      <a:pt x="5560" y="1227"/>
                      <a:pt x="4203" y="1"/>
                      <a:pt x="2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8"/>
              <p:cNvSpPr/>
              <p:nvPr/>
            </p:nvSpPr>
            <p:spPr>
              <a:xfrm>
                <a:off x="3717038" y="3074553"/>
                <a:ext cx="180768" cy="230368"/>
              </a:xfrm>
              <a:custGeom>
                <a:avLst/>
                <a:gdLst/>
                <a:ahLst/>
                <a:cxnLst/>
                <a:rect l="l" t="t" r="r" b="b"/>
                <a:pathLst>
                  <a:path w="5649" h="7199" extrusionOk="0">
                    <a:moveTo>
                      <a:pt x="2776" y="1"/>
                    </a:moveTo>
                    <a:cubicBezTo>
                      <a:pt x="2740" y="1"/>
                      <a:pt x="2703" y="2"/>
                      <a:pt x="2666" y="6"/>
                    </a:cubicBezTo>
                    <a:cubicBezTo>
                      <a:pt x="1" y="267"/>
                      <a:pt x="365" y="7198"/>
                      <a:pt x="2995" y="7198"/>
                    </a:cubicBezTo>
                    <a:cubicBezTo>
                      <a:pt x="3008" y="7198"/>
                      <a:pt x="3022" y="7198"/>
                      <a:pt x="3035" y="7198"/>
                    </a:cubicBezTo>
                    <a:cubicBezTo>
                      <a:pt x="5648" y="7116"/>
                      <a:pt x="5010" y="1"/>
                      <a:pt x="27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8"/>
              <p:cNvSpPr/>
              <p:nvPr/>
            </p:nvSpPr>
            <p:spPr>
              <a:xfrm>
                <a:off x="3722318" y="3056825"/>
                <a:ext cx="165024" cy="265600"/>
              </a:xfrm>
              <a:custGeom>
                <a:avLst/>
                <a:gdLst/>
                <a:ahLst/>
                <a:cxnLst/>
                <a:rect l="l" t="t" r="r" b="b"/>
                <a:pathLst>
                  <a:path w="5157" h="8300" extrusionOk="0">
                    <a:moveTo>
                      <a:pt x="2608" y="1096"/>
                    </a:moveTo>
                    <a:cubicBezTo>
                      <a:pt x="3251" y="1096"/>
                      <a:pt x="4001" y="2549"/>
                      <a:pt x="4025" y="4501"/>
                    </a:cubicBezTo>
                    <a:cubicBezTo>
                      <a:pt x="4049" y="5823"/>
                      <a:pt x="3692" y="7180"/>
                      <a:pt x="2858" y="7204"/>
                    </a:cubicBezTo>
                    <a:lnTo>
                      <a:pt x="2823" y="7204"/>
                    </a:lnTo>
                    <a:cubicBezTo>
                      <a:pt x="1882" y="7204"/>
                      <a:pt x="1299" y="5668"/>
                      <a:pt x="1227" y="4227"/>
                    </a:cubicBezTo>
                    <a:cubicBezTo>
                      <a:pt x="1156" y="2787"/>
                      <a:pt x="1596" y="1191"/>
                      <a:pt x="2561" y="1096"/>
                    </a:cubicBezTo>
                    <a:close/>
                    <a:moveTo>
                      <a:pt x="2608" y="1"/>
                    </a:moveTo>
                    <a:cubicBezTo>
                      <a:pt x="2561" y="1"/>
                      <a:pt x="2501" y="13"/>
                      <a:pt x="2454" y="13"/>
                    </a:cubicBezTo>
                    <a:cubicBezTo>
                      <a:pt x="1204" y="132"/>
                      <a:pt x="1" y="1501"/>
                      <a:pt x="144" y="4275"/>
                    </a:cubicBezTo>
                    <a:cubicBezTo>
                      <a:pt x="227" y="6216"/>
                      <a:pt x="1108" y="8287"/>
                      <a:pt x="2823" y="8299"/>
                    </a:cubicBezTo>
                    <a:cubicBezTo>
                      <a:pt x="2847" y="8299"/>
                      <a:pt x="2870" y="8287"/>
                      <a:pt x="2882" y="8287"/>
                    </a:cubicBezTo>
                    <a:cubicBezTo>
                      <a:pt x="4275" y="8252"/>
                      <a:pt x="5156" y="6751"/>
                      <a:pt x="5121" y="4489"/>
                    </a:cubicBezTo>
                    <a:cubicBezTo>
                      <a:pt x="5085" y="2310"/>
                      <a:pt x="4204" y="1"/>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8"/>
              <p:cNvSpPr/>
              <p:nvPr/>
            </p:nvSpPr>
            <p:spPr>
              <a:xfrm>
                <a:off x="3838926" y="3076249"/>
                <a:ext cx="138432" cy="211232"/>
              </a:xfrm>
              <a:custGeom>
                <a:avLst/>
                <a:gdLst/>
                <a:ahLst/>
                <a:cxnLst/>
                <a:rect l="l" t="t" r="r" b="b"/>
                <a:pathLst>
                  <a:path w="4326" h="6601" extrusionOk="0">
                    <a:moveTo>
                      <a:pt x="2239" y="1"/>
                    </a:moveTo>
                    <a:cubicBezTo>
                      <a:pt x="131" y="1"/>
                      <a:pt x="0" y="5823"/>
                      <a:pt x="1953" y="6549"/>
                    </a:cubicBezTo>
                    <a:cubicBezTo>
                      <a:pt x="2046" y="6584"/>
                      <a:pt x="2136" y="6600"/>
                      <a:pt x="2223" y="6600"/>
                    </a:cubicBezTo>
                    <a:cubicBezTo>
                      <a:pt x="3960" y="6600"/>
                      <a:pt x="4325" y="1"/>
                      <a:pt x="2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8"/>
              <p:cNvSpPr/>
              <p:nvPr/>
            </p:nvSpPr>
            <p:spPr>
              <a:xfrm>
                <a:off x="3831694" y="3059129"/>
                <a:ext cx="151648" cy="245760"/>
              </a:xfrm>
              <a:custGeom>
                <a:avLst/>
                <a:gdLst/>
                <a:ahLst/>
                <a:cxnLst/>
                <a:rect l="l" t="t" r="r" b="b"/>
                <a:pathLst>
                  <a:path w="4739" h="7680" extrusionOk="0">
                    <a:moveTo>
                      <a:pt x="2465" y="1084"/>
                    </a:moveTo>
                    <a:cubicBezTo>
                      <a:pt x="2536" y="1084"/>
                      <a:pt x="2727" y="1084"/>
                      <a:pt x="2929" y="1453"/>
                    </a:cubicBezTo>
                    <a:cubicBezTo>
                      <a:pt x="3536" y="2500"/>
                      <a:pt x="3477" y="5096"/>
                      <a:pt x="2810" y="6239"/>
                    </a:cubicBezTo>
                    <a:cubicBezTo>
                      <a:pt x="2691" y="6453"/>
                      <a:pt x="2548" y="6584"/>
                      <a:pt x="2453" y="6584"/>
                    </a:cubicBezTo>
                    <a:cubicBezTo>
                      <a:pt x="2429" y="6584"/>
                      <a:pt x="2405" y="6584"/>
                      <a:pt x="2369" y="6572"/>
                    </a:cubicBezTo>
                    <a:cubicBezTo>
                      <a:pt x="1584" y="6275"/>
                      <a:pt x="1131" y="4405"/>
                      <a:pt x="1441" y="2703"/>
                    </a:cubicBezTo>
                    <a:cubicBezTo>
                      <a:pt x="1572" y="1965"/>
                      <a:pt x="1917" y="1084"/>
                      <a:pt x="2465" y="1084"/>
                    </a:cubicBezTo>
                    <a:close/>
                    <a:moveTo>
                      <a:pt x="2465" y="0"/>
                    </a:moveTo>
                    <a:cubicBezTo>
                      <a:pt x="1429" y="0"/>
                      <a:pt x="643" y="941"/>
                      <a:pt x="357" y="2512"/>
                    </a:cubicBezTo>
                    <a:cubicBezTo>
                      <a:pt x="0" y="4524"/>
                      <a:pt x="512" y="7049"/>
                      <a:pt x="1988" y="7596"/>
                    </a:cubicBezTo>
                    <a:cubicBezTo>
                      <a:pt x="2143" y="7656"/>
                      <a:pt x="2298" y="7680"/>
                      <a:pt x="2453" y="7680"/>
                    </a:cubicBezTo>
                    <a:cubicBezTo>
                      <a:pt x="2810" y="7680"/>
                      <a:pt x="3334" y="7525"/>
                      <a:pt x="3762" y="6787"/>
                    </a:cubicBezTo>
                    <a:cubicBezTo>
                      <a:pt x="4536" y="5441"/>
                      <a:pt x="4739" y="2405"/>
                      <a:pt x="3882" y="905"/>
                    </a:cubicBezTo>
                    <a:cubicBezTo>
                      <a:pt x="3441" y="155"/>
                      <a:pt x="2869" y="0"/>
                      <a:pt x="2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8"/>
              <p:cNvSpPr/>
              <p:nvPr/>
            </p:nvSpPr>
            <p:spPr>
              <a:xfrm>
                <a:off x="3783662" y="3203161"/>
                <a:ext cx="343200" cy="474336"/>
              </a:xfrm>
              <a:custGeom>
                <a:avLst/>
                <a:gdLst/>
                <a:ahLst/>
                <a:cxnLst/>
                <a:rect l="l" t="t" r="r" b="b"/>
                <a:pathLst>
                  <a:path w="10725" h="14823" extrusionOk="0">
                    <a:moveTo>
                      <a:pt x="3112" y="0"/>
                    </a:moveTo>
                    <a:cubicBezTo>
                      <a:pt x="2129" y="0"/>
                      <a:pt x="1363" y="129"/>
                      <a:pt x="1084" y="357"/>
                    </a:cubicBezTo>
                    <a:cubicBezTo>
                      <a:pt x="1" y="1238"/>
                      <a:pt x="1775" y="2940"/>
                      <a:pt x="4906" y="3357"/>
                    </a:cubicBezTo>
                    <a:cubicBezTo>
                      <a:pt x="4906" y="3357"/>
                      <a:pt x="60" y="5477"/>
                      <a:pt x="1358" y="11751"/>
                    </a:cubicBezTo>
                    <a:lnTo>
                      <a:pt x="7442" y="14823"/>
                    </a:lnTo>
                    <a:lnTo>
                      <a:pt x="7347" y="11465"/>
                    </a:lnTo>
                    <a:cubicBezTo>
                      <a:pt x="7347" y="11465"/>
                      <a:pt x="10371" y="8132"/>
                      <a:pt x="10574" y="4107"/>
                    </a:cubicBezTo>
                    <a:cubicBezTo>
                      <a:pt x="10724" y="1108"/>
                      <a:pt x="5988" y="0"/>
                      <a:pt x="31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8"/>
              <p:cNvSpPr/>
              <p:nvPr/>
            </p:nvSpPr>
            <p:spPr>
              <a:xfrm>
                <a:off x="3787470" y="3185593"/>
                <a:ext cx="353600" cy="509440"/>
              </a:xfrm>
              <a:custGeom>
                <a:avLst/>
                <a:gdLst/>
                <a:ahLst/>
                <a:cxnLst/>
                <a:rect l="l" t="t" r="r" b="b"/>
                <a:pathLst>
                  <a:path w="11050" h="15920" extrusionOk="0">
                    <a:moveTo>
                      <a:pt x="2999" y="0"/>
                    </a:moveTo>
                    <a:cubicBezTo>
                      <a:pt x="1904" y="0"/>
                      <a:pt x="1012" y="159"/>
                      <a:pt x="620" y="477"/>
                    </a:cubicBezTo>
                    <a:cubicBezTo>
                      <a:pt x="180" y="846"/>
                      <a:pt x="1" y="1358"/>
                      <a:pt x="156" y="1894"/>
                    </a:cubicBezTo>
                    <a:cubicBezTo>
                      <a:pt x="430" y="2847"/>
                      <a:pt x="1668" y="3704"/>
                      <a:pt x="3359" y="4168"/>
                    </a:cubicBezTo>
                    <a:cubicBezTo>
                      <a:pt x="2966" y="4478"/>
                      <a:pt x="2525" y="4883"/>
                      <a:pt x="2108" y="5406"/>
                    </a:cubicBezTo>
                    <a:cubicBezTo>
                      <a:pt x="1073" y="6692"/>
                      <a:pt x="1" y="8954"/>
                      <a:pt x="703" y="12407"/>
                    </a:cubicBezTo>
                    <a:cubicBezTo>
                      <a:pt x="766" y="12668"/>
                      <a:pt x="993" y="12847"/>
                      <a:pt x="1249" y="12847"/>
                    </a:cubicBezTo>
                    <a:cubicBezTo>
                      <a:pt x="1285" y="12847"/>
                      <a:pt x="1322" y="12843"/>
                      <a:pt x="1358" y="12836"/>
                    </a:cubicBezTo>
                    <a:cubicBezTo>
                      <a:pt x="1644" y="12776"/>
                      <a:pt x="1835" y="12479"/>
                      <a:pt x="1775" y="12193"/>
                    </a:cubicBezTo>
                    <a:cubicBezTo>
                      <a:pt x="596" y="6442"/>
                      <a:pt x="4835" y="4490"/>
                      <a:pt x="5013" y="4406"/>
                    </a:cubicBezTo>
                    <a:cubicBezTo>
                      <a:pt x="5240" y="4311"/>
                      <a:pt x="5371" y="4073"/>
                      <a:pt x="5335" y="3823"/>
                    </a:cubicBezTo>
                    <a:cubicBezTo>
                      <a:pt x="5299" y="3585"/>
                      <a:pt x="5109" y="3394"/>
                      <a:pt x="4859" y="3359"/>
                    </a:cubicBezTo>
                    <a:cubicBezTo>
                      <a:pt x="2632" y="3073"/>
                      <a:pt x="1358" y="2132"/>
                      <a:pt x="1203" y="1596"/>
                    </a:cubicBezTo>
                    <a:cubicBezTo>
                      <a:pt x="1180" y="1513"/>
                      <a:pt x="1180" y="1442"/>
                      <a:pt x="1311" y="1323"/>
                    </a:cubicBezTo>
                    <a:cubicBezTo>
                      <a:pt x="1488" y="1189"/>
                      <a:pt x="2107" y="1097"/>
                      <a:pt x="2944" y="1097"/>
                    </a:cubicBezTo>
                    <a:cubicBezTo>
                      <a:pt x="4417" y="1097"/>
                      <a:pt x="6563" y="1381"/>
                      <a:pt x="8157" y="2216"/>
                    </a:cubicBezTo>
                    <a:cubicBezTo>
                      <a:pt x="9371" y="2858"/>
                      <a:pt x="9955" y="3668"/>
                      <a:pt x="9907" y="4632"/>
                    </a:cubicBezTo>
                    <a:cubicBezTo>
                      <a:pt x="9716" y="8407"/>
                      <a:pt x="6847" y="11610"/>
                      <a:pt x="6823" y="11645"/>
                    </a:cubicBezTo>
                    <a:cubicBezTo>
                      <a:pt x="6728" y="11752"/>
                      <a:pt x="6680" y="11883"/>
                      <a:pt x="6680" y="12026"/>
                    </a:cubicBezTo>
                    <a:lnTo>
                      <a:pt x="6776" y="15384"/>
                    </a:lnTo>
                    <a:cubicBezTo>
                      <a:pt x="6776" y="15681"/>
                      <a:pt x="7026" y="15920"/>
                      <a:pt x="7311" y="15920"/>
                    </a:cubicBezTo>
                    <a:lnTo>
                      <a:pt x="7335" y="15920"/>
                    </a:lnTo>
                    <a:cubicBezTo>
                      <a:pt x="7633" y="15908"/>
                      <a:pt x="7871" y="15658"/>
                      <a:pt x="7859" y="15360"/>
                    </a:cubicBezTo>
                    <a:lnTo>
                      <a:pt x="7776" y="12205"/>
                    </a:lnTo>
                    <a:cubicBezTo>
                      <a:pt x="8407" y="11455"/>
                      <a:pt x="10812" y="8383"/>
                      <a:pt x="11002" y="4680"/>
                    </a:cubicBezTo>
                    <a:cubicBezTo>
                      <a:pt x="11050" y="3680"/>
                      <a:pt x="10669" y="2275"/>
                      <a:pt x="8562" y="1203"/>
                    </a:cubicBezTo>
                    <a:cubicBezTo>
                      <a:pt x="6985" y="400"/>
                      <a:pt x="4736" y="0"/>
                      <a:pt x="2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8"/>
              <p:cNvSpPr/>
              <p:nvPr/>
            </p:nvSpPr>
            <p:spPr>
              <a:xfrm>
                <a:off x="3664046" y="3568727"/>
                <a:ext cx="649248" cy="802976"/>
              </a:xfrm>
              <a:custGeom>
                <a:avLst/>
                <a:gdLst/>
                <a:ahLst/>
                <a:cxnLst/>
                <a:rect l="l" t="t" r="r" b="b"/>
                <a:pathLst>
                  <a:path w="20289" h="25093" extrusionOk="0">
                    <a:moveTo>
                      <a:pt x="9681" y="0"/>
                    </a:moveTo>
                    <a:cubicBezTo>
                      <a:pt x="7001" y="0"/>
                      <a:pt x="3311" y="428"/>
                      <a:pt x="0" y="2304"/>
                    </a:cubicBezTo>
                    <a:cubicBezTo>
                      <a:pt x="0" y="2304"/>
                      <a:pt x="524" y="13745"/>
                      <a:pt x="1953" y="25092"/>
                    </a:cubicBezTo>
                    <a:lnTo>
                      <a:pt x="20289" y="25092"/>
                    </a:lnTo>
                    <a:lnTo>
                      <a:pt x="13478" y="303"/>
                    </a:lnTo>
                    <a:cubicBezTo>
                      <a:pt x="13478" y="303"/>
                      <a:pt x="11937" y="0"/>
                      <a:pt x="96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8"/>
              <p:cNvSpPr/>
              <p:nvPr/>
            </p:nvSpPr>
            <p:spPr>
              <a:xfrm>
                <a:off x="3655662" y="3751126"/>
                <a:ext cx="509056" cy="112704"/>
              </a:xfrm>
              <a:custGeom>
                <a:avLst/>
                <a:gdLst/>
                <a:ahLst/>
                <a:cxnLst/>
                <a:rect l="l" t="t" r="r" b="b"/>
                <a:pathLst>
                  <a:path w="15908" h="3522" extrusionOk="0">
                    <a:moveTo>
                      <a:pt x="12054" y="0"/>
                    </a:moveTo>
                    <a:cubicBezTo>
                      <a:pt x="5369" y="0"/>
                      <a:pt x="606" y="2372"/>
                      <a:pt x="369" y="2485"/>
                    </a:cubicBezTo>
                    <a:cubicBezTo>
                      <a:pt x="108" y="2628"/>
                      <a:pt x="0" y="2950"/>
                      <a:pt x="131" y="3223"/>
                    </a:cubicBezTo>
                    <a:cubicBezTo>
                      <a:pt x="227" y="3414"/>
                      <a:pt x="417" y="3521"/>
                      <a:pt x="620" y="3521"/>
                    </a:cubicBezTo>
                    <a:cubicBezTo>
                      <a:pt x="703" y="3521"/>
                      <a:pt x="786" y="3497"/>
                      <a:pt x="870" y="3462"/>
                    </a:cubicBezTo>
                    <a:cubicBezTo>
                      <a:pt x="921" y="3431"/>
                      <a:pt x="5631" y="1097"/>
                      <a:pt x="12126" y="1097"/>
                    </a:cubicBezTo>
                    <a:cubicBezTo>
                      <a:pt x="13133" y="1097"/>
                      <a:pt x="14182" y="1153"/>
                      <a:pt x="15264" y="1283"/>
                    </a:cubicBezTo>
                    <a:cubicBezTo>
                      <a:pt x="15286" y="1285"/>
                      <a:pt x="15308" y="1287"/>
                      <a:pt x="15329" y="1287"/>
                    </a:cubicBezTo>
                    <a:cubicBezTo>
                      <a:pt x="15599" y="1287"/>
                      <a:pt x="15827" y="1082"/>
                      <a:pt x="15871" y="806"/>
                    </a:cubicBezTo>
                    <a:cubicBezTo>
                      <a:pt x="15907" y="509"/>
                      <a:pt x="15693" y="235"/>
                      <a:pt x="15383" y="199"/>
                    </a:cubicBezTo>
                    <a:cubicBezTo>
                      <a:pt x="14232" y="60"/>
                      <a:pt x="13119" y="0"/>
                      <a:pt x="12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8"/>
              <p:cNvSpPr/>
              <p:nvPr/>
            </p:nvSpPr>
            <p:spPr>
              <a:xfrm>
                <a:off x="3644238" y="3552535"/>
                <a:ext cx="469408" cy="107456"/>
              </a:xfrm>
              <a:custGeom>
                <a:avLst/>
                <a:gdLst/>
                <a:ahLst/>
                <a:cxnLst/>
                <a:rect l="l" t="t" r="r" b="b"/>
                <a:pathLst>
                  <a:path w="14669" h="3358" extrusionOk="0">
                    <a:moveTo>
                      <a:pt x="10278" y="1"/>
                    </a:moveTo>
                    <a:cubicBezTo>
                      <a:pt x="3976" y="1"/>
                      <a:pt x="492" y="2247"/>
                      <a:pt x="322" y="2357"/>
                    </a:cubicBezTo>
                    <a:cubicBezTo>
                      <a:pt x="72" y="2524"/>
                      <a:pt x="0" y="2857"/>
                      <a:pt x="167" y="3107"/>
                    </a:cubicBezTo>
                    <a:cubicBezTo>
                      <a:pt x="274" y="3274"/>
                      <a:pt x="441" y="3357"/>
                      <a:pt x="619" y="3357"/>
                    </a:cubicBezTo>
                    <a:cubicBezTo>
                      <a:pt x="726" y="3357"/>
                      <a:pt x="834" y="3321"/>
                      <a:pt x="929" y="3262"/>
                    </a:cubicBezTo>
                    <a:cubicBezTo>
                      <a:pt x="959" y="3242"/>
                      <a:pt x="4302" y="1092"/>
                      <a:pt x="10346" y="1092"/>
                    </a:cubicBezTo>
                    <a:cubicBezTo>
                      <a:pt x="11476" y="1092"/>
                      <a:pt x="12700" y="1167"/>
                      <a:pt x="14014" y="1345"/>
                    </a:cubicBezTo>
                    <a:cubicBezTo>
                      <a:pt x="14042" y="1350"/>
                      <a:pt x="14070" y="1352"/>
                      <a:pt x="14097" y="1352"/>
                    </a:cubicBezTo>
                    <a:cubicBezTo>
                      <a:pt x="14363" y="1352"/>
                      <a:pt x="14601" y="1150"/>
                      <a:pt x="14633" y="881"/>
                    </a:cubicBezTo>
                    <a:cubicBezTo>
                      <a:pt x="14669" y="583"/>
                      <a:pt x="14466" y="309"/>
                      <a:pt x="14169" y="273"/>
                    </a:cubicBezTo>
                    <a:cubicBezTo>
                      <a:pt x="12773" y="82"/>
                      <a:pt x="11475" y="1"/>
                      <a:pt x="10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8"/>
              <p:cNvSpPr/>
              <p:nvPr/>
            </p:nvSpPr>
            <p:spPr>
              <a:xfrm>
                <a:off x="3736437" y="1368006"/>
                <a:ext cx="35075" cy="1214860"/>
              </a:xfrm>
              <a:custGeom>
                <a:avLst/>
                <a:gdLst/>
                <a:ahLst/>
                <a:cxnLst/>
                <a:rect l="l" t="t" r="r" b="b"/>
                <a:pathLst>
                  <a:path w="1096" h="40101" extrusionOk="0">
                    <a:moveTo>
                      <a:pt x="1" y="0"/>
                    </a:moveTo>
                    <a:lnTo>
                      <a:pt x="1" y="16824"/>
                    </a:lnTo>
                    <a:lnTo>
                      <a:pt x="1" y="22717"/>
                    </a:lnTo>
                    <a:lnTo>
                      <a:pt x="1" y="39553"/>
                    </a:lnTo>
                    <a:cubicBezTo>
                      <a:pt x="1" y="39850"/>
                      <a:pt x="251" y="40100"/>
                      <a:pt x="548" y="40100"/>
                    </a:cubicBezTo>
                    <a:cubicBezTo>
                      <a:pt x="858" y="40100"/>
                      <a:pt x="1096" y="39850"/>
                      <a:pt x="1096" y="39553"/>
                    </a:cubicBezTo>
                    <a:lnTo>
                      <a:pt x="1096" y="22717"/>
                    </a:lnTo>
                    <a:lnTo>
                      <a:pt x="1096" y="16824"/>
                    </a:lnTo>
                    <a:lnTo>
                      <a:pt x="1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48"/>
            <p:cNvSpPr/>
            <p:nvPr/>
          </p:nvSpPr>
          <p:spPr>
            <a:xfrm>
              <a:off x="6676998" y="4013904"/>
              <a:ext cx="437024" cy="424352"/>
            </a:xfrm>
            <a:custGeom>
              <a:avLst/>
              <a:gdLst/>
              <a:ahLst/>
              <a:cxnLst/>
              <a:rect l="l" t="t" r="r" b="b"/>
              <a:pathLst>
                <a:path w="13657" h="13261" extrusionOk="0">
                  <a:moveTo>
                    <a:pt x="3315" y="0"/>
                  </a:moveTo>
                  <a:cubicBezTo>
                    <a:pt x="2216" y="0"/>
                    <a:pt x="1099" y="83"/>
                    <a:pt x="0" y="283"/>
                  </a:cubicBezTo>
                  <a:cubicBezTo>
                    <a:pt x="417" y="8284"/>
                    <a:pt x="3691" y="13261"/>
                    <a:pt x="3691" y="13261"/>
                  </a:cubicBezTo>
                  <a:lnTo>
                    <a:pt x="11204" y="12511"/>
                  </a:lnTo>
                  <a:lnTo>
                    <a:pt x="13657" y="1997"/>
                  </a:lnTo>
                  <a:cubicBezTo>
                    <a:pt x="13657" y="1997"/>
                    <a:pt x="8710" y="0"/>
                    <a:pt x="3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8"/>
            <p:cNvSpPr/>
            <p:nvPr/>
          </p:nvSpPr>
          <p:spPr>
            <a:xfrm>
              <a:off x="6659078" y="3996272"/>
              <a:ext cx="474016" cy="459520"/>
            </a:xfrm>
            <a:custGeom>
              <a:avLst/>
              <a:gdLst/>
              <a:ahLst/>
              <a:cxnLst/>
              <a:rect l="l" t="t" r="r" b="b"/>
              <a:pathLst>
                <a:path w="14813" h="14360" extrusionOk="0">
                  <a:moveTo>
                    <a:pt x="3870" y="1096"/>
                  </a:moveTo>
                  <a:cubicBezTo>
                    <a:pt x="8180" y="1096"/>
                    <a:pt x="12264" y="2429"/>
                    <a:pt x="13574" y="2894"/>
                  </a:cubicBezTo>
                  <a:lnTo>
                    <a:pt x="11324" y="12561"/>
                  </a:lnTo>
                  <a:lnTo>
                    <a:pt x="4537" y="13240"/>
                  </a:lnTo>
                  <a:cubicBezTo>
                    <a:pt x="3894" y="12121"/>
                    <a:pt x="1573" y="7728"/>
                    <a:pt x="1144" y="1286"/>
                  </a:cubicBezTo>
                  <a:cubicBezTo>
                    <a:pt x="2001" y="1167"/>
                    <a:pt x="2918" y="1096"/>
                    <a:pt x="3870" y="1096"/>
                  </a:cubicBezTo>
                  <a:close/>
                  <a:moveTo>
                    <a:pt x="3870" y="0"/>
                  </a:moveTo>
                  <a:cubicBezTo>
                    <a:pt x="2668" y="0"/>
                    <a:pt x="1525" y="108"/>
                    <a:pt x="465" y="298"/>
                  </a:cubicBezTo>
                  <a:cubicBezTo>
                    <a:pt x="203" y="346"/>
                    <a:pt x="1" y="584"/>
                    <a:pt x="25" y="858"/>
                  </a:cubicBezTo>
                  <a:cubicBezTo>
                    <a:pt x="430" y="8918"/>
                    <a:pt x="3656" y="13907"/>
                    <a:pt x="3799" y="14109"/>
                  </a:cubicBezTo>
                  <a:cubicBezTo>
                    <a:pt x="3894" y="14264"/>
                    <a:pt x="4073" y="14359"/>
                    <a:pt x="4251" y="14359"/>
                  </a:cubicBezTo>
                  <a:lnTo>
                    <a:pt x="4299" y="14359"/>
                  </a:lnTo>
                  <a:lnTo>
                    <a:pt x="11824" y="13609"/>
                  </a:lnTo>
                  <a:cubicBezTo>
                    <a:pt x="12050" y="13585"/>
                    <a:pt x="12252" y="13419"/>
                    <a:pt x="12300" y="13181"/>
                  </a:cubicBezTo>
                  <a:lnTo>
                    <a:pt x="14741" y="2679"/>
                  </a:lnTo>
                  <a:cubicBezTo>
                    <a:pt x="14812" y="2417"/>
                    <a:pt x="14669" y="2144"/>
                    <a:pt x="14419" y="2048"/>
                  </a:cubicBezTo>
                  <a:cubicBezTo>
                    <a:pt x="14217" y="1965"/>
                    <a:pt x="9312" y="0"/>
                    <a:pt x="3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8"/>
            <p:cNvSpPr/>
            <p:nvPr/>
          </p:nvSpPr>
          <p:spPr>
            <a:xfrm>
              <a:off x="6676998" y="4013904"/>
              <a:ext cx="437024" cy="212128"/>
            </a:xfrm>
            <a:custGeom>
              <a:avLst/>
              <a:gdLst/>
              <a:ahLst/>
              <a:cxnLst/>
              <a:rect l="l" t="t" r="r" b="b"/>
              <a:pathLst>
                <a:path w="13657" h="6629" extrusionOk="0">
                  <a:moveTo>
                    <a:pt x="3315" y="0"/>
                  </a:moveTo>
                  <a:cubicBezTo>
                    <a:pt x="2216" y="0"/>
                    <a:pt x="1099" y="83"/>
                    <a:pt x="0" y="283"/>
                  </a:cubicBezTo>
                  <a:cubicBezTo>
                    <a:pt x="72" y="1581"/>
                    <a:pt x="215" y="2795"/>
                    <a:pt x="417" y="3938"/>
                  </a:cubicBezTo>
                  <a:cubicBezTo>
                    <a:pt x="5299" y="4402"/>
                    <a:pt x="6894" y="6629"/>
                    <a:pt x="6894" y="6629"/>
                  </a:cubicBezTo>
                  <a:lnTo>
                    <a:pt x="13407" y="3057"/>
                  </a:lnTo>
                  <a:lnTo>
                    <a:pt x="13657" y="1997"/>
                  </a:lnTo>
                  <a:cubicBezTo>
                    <a:pt x="13657" y="1997"/>
                    <a:pt x="8710" y="0"/>
                    <a:pt x="3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8"/>
            <p:cNvSpPr/>
            <p:nvPr/>
          </p:nvSpPr>
          <p:spPr>
            <a:xfrm>
              <a:off x="6659078" y="3996272"/>
              <a:ext cx="474016" cy="247296"/>
            </a:xfrm>
            <a:custGeom>
              <a:avLst/>
              <a:gdLst/>
              <a:ahLst/>
              <a:cxnLst/>
              <a:rect l="l" t="t" r="r" b="b"/>
              <a:pathLst>
                <a:path w="14813" h="7728" extrusionOk="0">
                  <a:moveTo>
                    <a:pt x="3859" y="1096"/>
                  </a:moveTo>
                  <a:cubicBezTo>
                    <a:pt x="8180" y="1096"/>
                    <a:pt x="12264" y="2429"/>
                    <a:pt x="13574" y="2894"/>
                  </a:cubicBezTo>
                  <a:lnTo>
                    <a:pt x="13491" y="3239"/>
                  </a:lnTo>
                  <a:lnTo>
                    <a:pt x="7573" y="6501"/>
                  </a:lnTo>
                  <a:cubicBezTo>
                    <a:pt x="6883" y="5823"/>
                    <a:pt x="5085" y="4430"/>
                    <a:pt x="1442" y="3989"/>
                  </a:cubicBezTo>
                  <a:cubicBezTo>
                    <a:pt x="1299" y="3072"/>
                    <a:pt x="1203" y="2179"/>
                    <a:pt x="1144" y="1286"/>
                  </a:cubicBezTo>
                  <a:cubicBezTo>
                    <a:pt x="2001" y="1167"/>
                    <a:pt x="2918" y="1096"/>
                    <a:pt x="3859" y="1096"/>
                  </a:cubicBezTo>
                  <a:close/>
                  <a:moveTo>
                    <a:pt x="3859" y="0"/>
                  </a:moveTo>
                  <a:cubicBezTo>
                    <a:pt x="2668" y="0"/>
                    <a:pt x="1525" y="108"/>
                    <a:pt x="465" y="298"/>
                  </a:cubicBezTo>
                  <a:cubicBezTo>
                    <a:pt x="203" y="346"/>
                    <a:pt x="1" y="584"/>
                    <a:pt x="25" y="858"/>
                  </a:cubicBezTo>
                  <a:cubicBezTo>
                    <a:pt x="84" y="2084"/>
                    <a:pt x="215" y="3298"/>
                    <a:pt x="430" y="4572"/>
                  </a:cubicBezTo>
                  <a:cubicBezTo>
                    <a:pt x="477" y="4822"/>
                    <a:pt x="680" y="5001"/>
                    <a:pt x="918" y="5025"/>
                  </a:cubicBezTo>
                  <a:cubicBezTo>
                    <a:pt x="5442" y="5465"/>
                    <a:pt x="6990" y="7478"/>
                    <a:pt x="7014" y="7501"/>
                  </a:cubicBezTo>
                  <a:cubicBezTo>
                    <a:pt x="7121" y="7644"/>
                    <a:pt x="7288" y="7728"/>
                    <a:pt x="7454" y="7728"/>
                  </a:cubicBezTo>
                  <a:cubicBezTo>
                    <a:pt x="7538" y="7728"/>
                    <a:pt x="7633" y="7704"/>
                    <a:pt x="7716" y="7656"/>
                  </a:cubicBezTo>
                  <a:lnTo>
                    <a:pt x="14229" y="4084"/>
                  </a:lnTo>
                  <a:cubicBezTo>
                    <a:pt x="14372" y="4001"/>
                    <a:pt x="14467" y="3882"/>
                    <a:pt x="14503" y="3727"/>
                  </a:cubicBezTo>
                  <a:lnTo>
                    <a:pt x="14741" y="2679"/>
                  </a:lnTo>
                  <a:cubicBezTo>
                    <a:pt x="14812" y="2417"/>
                    <a:pt x="14669" y="2144"/>
                    <a:pt x="14419" y="2048"/>
                  </a:cubicBezTo>
                  <a:cubicBezTo>
                    <a:pt x="14217" y="1965"/>
                    <a:pt x="9300"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8"/>
            <p:cNvSpPr/>
            <p:nvPr/>
          </p:nvSpPr>
          <p:spPr>
            <a:xfrm>
              <a:off x="6355815" y="3337139"/>
              <a:ext cx="937664" cy="722016"/>
            </a:xfrm>
            <a:custGeom>
              <a:avLst/>
              <a:gdLst/>
              <a:ahLst/>
              <a:cxnLst/>
              <a:rect l="l" t="t" r="r" b="b"/>
              <a:pathLst>
                <a:path w="29302" h="22563" extrusionOk="0">
                  <a:moveTo>
                    <a:pt x="16741" y="3275"/>
                  </a:moveTo>
                  <a:cubicBezTo>
                    <a:pt x="16848" y="3275"/>
                    <a:pt x="16943" y="3334"/>
                    <a:pt x="17003" y="3418"/>
                  </a:cubicBezTo>
                  <a:lnTo>
                    <a:pt x="25980" y="18836"/>
                  </a:lnTo>
                  <a:cubicBezTo>
                    <a:pt x="26004" y="18884"/>
                    <a:pt x="26028" y="18943"/>
                    <a:pt x="26028" y="18991"/>
                  </a:cubicBezTo>
                  <a:cubicBezTo>
                    <a:pt x="26028" y="19158"/>
                    <a:pt x="25885" y="19289"/>
                    <a:pt x="25730" y="19289"/>
                  </a:cubicBezTo>
                  <a:lnTo>
                    <a:pt x="3572" y="19289"/>
                  </a:lnTo>
                  <a:cubicBezTo>
                    <a:pt x="3406" y="19289"/>
                    <a:pt x="3275" y="19158"/>
                    <a:pt x="3275" y="18991"/>
                  </a:cubicBezTo>
                  <a:cubicBezTo>
                    <a:pt x="3275" y="18943"/>
                    <a:pt x="3287" y="18896"/>
                    <a:pt x="3310" y="18848"/>
                  </a:cubicBezTo>
                  <a:lnTo>
                    <a:pt x="12300" y="3418"/>
                  </a:lnTo>
                  <a:cubicBezTo>
                    <a:pt x="12347" y="3334"/>
                    <a:pt x="12454" y="3275"/>
                    <a:pt x="12562" y="3275"/>
                  </a:cubicBezTo>
                  <a:close/>
                  <a:moveTo>
                    <a:pt x="12562" y="1"/>
                  </a:moveTo>
                  <a:cubicBezTo>
                    <a:pt x="11288" y="1"/>
                    <a:pt x="10109" y="679"/>
                    <a:pt x="9466" y="1775"/>
                  </a:cubicBezTo>
                  <a:lnTo>
                    <a:pt x="489" y="17193"/>
                  </a:lnTo>
                  <a:cubicBezTo>
                    <a:pt x="167" y="17741"/>
                    <a:pt x="1" y="18360"/>
                    <a:pt x="1" y="18991"/>
                  </a:cubicBezTo>
                  <a:cubicBezTo>
                    <a:pt x="1" y="20967"/>
                    <a:pt x="1596" y="22563"/>
                    <a:pt x="3572" y="22563"/>
                  </a:cubicBezTo>
                  <a:lnTo>
                    <a:pt x="25730" y="22563"/>
                  </a:lnTo>
                  <a:cubicBezTo>
                    <a:pt x="27694" y="22563"/>
                    <a:pt x="29302" y="20967"/>
                    <a:pt x="29302" y="18991"/>
                  </a:cubicBezTo>
                  <a:cubicBezTo>
                    <a:pt x="29302" y="18360"/>
                    <a:pt x="29135" y="17741"/>
                    <a:pt x="28814" y="17193"/>
                  </a:cubicBezTo>
                  <a:lnTo>
                    <a:pt x="19824" y="1775"/>
                  </a:lnTo>
                  <a:cubicBezTo>
                    <a:pt x="19193" y="679"/>
                    <a:pt x="18003" y="1"/>
                    <a:pt x="16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8"/>
            <p:cNvSpPr/>
            <p:nvPr/>
          </p:nvSpPr>
          <p:spPr>
            <a:xfrm>
              <a:off x="6338279" y="3319603"/>
              <a:ext cx="972736" cy="757088"/>
            </a:xfrm>
            <a:custGeom>
              <a:avLst/>
              <a:gdLst/>
              <a:ahLst/>
              <a:cxnLst/>
              <a:rect l="l" t="t" r="r" b="b"/>
              <a:pathLst>
                <a:path w="30398" h="23659" extrusionOk="0">
                  <a:moveTo>
                    <a:pt x="17146" y="4371"/>
                  </a:moveTo>
                  <a:lnTo>
                    <a:pt x="25837" y="19289"/>
                  </a:lnTo>
                  <a:lnTo>
                    <a:pt x="4549" y="19289"/>
                  </a:lnTo>
                  <a:lnTo>
                    <a:pt x="13252" y="4371"/>
                  </a:lnTo>
                  <a:close/>
                  <a:moveTo>
                    <a:pt x="13110" y="3275"/>
                  </a:moveTo>
                  <a:cubicBezTo>
                    <a:pt x="12800" y="3275"/>
                    <a:pt x="12526" y="3442"/>
                    <a:pt x="12383" y="3692"/>
                  </a:cubicBezTo>
                  <a:lnTo>
                    <a:pt x="3382" y="19134"/>
                  </a:lnTo>
                  <a:cubicBezTo>
                    <a:pt x="3311" y="19265"/>
                    <a:pt x="3275" y="19396"/>
                    <a:pt x="3275" y="19539"/>
                  </a:cubicBezTo>
                  <a:cubicBezTo>
                    <a:pt x="3275" y="20003"/>
                    <a:pt x="3656" y="20384"/>
                    <a:pt x="4120" y="20384"/>
                  </a:cubicBezTo>
                  <a:lnTo>
                    <a:pt x="26278" y="20384"/>
                  </a:lnTo>
                  <a:cubicBezTo>
                    <a:pt x="26742" y="20384"/>
                    <a:pt x="27123" y="20003"/>
                    <a:pt x="27123" y="19539"/>
                  </a:cubicBezTo>
                  <a:cubicBezTo>
                    <a:pt x="27123" y="19396"/>
                    <a:pt x="27076" y="19253"/>
                    <a:pt x="27004" y="19110"/>
                  </a:cubicBezTo>
                  <a:lnTo>
                    <a:pt x="18015" y="3692"/>
                  </a:lnTo>
                  <a:cubicBezTo>
                    <a:pt x="17872" y="3442"/>
                    <a:pt x="17586" y="3275"/>
                    <a:pt x="17289" y="3275"/>
                  </a:cubicBezTo>
                  <a:close/>
                  <a:moveTo>
                    <a:pt x="17289" y="1096"/>
                  </a:moveTo>
                  <a:cubicBezTo>
                    <a:pt x="18360" y="1096"/>
                    <a:pt x="19360" y="1668"/>
                    <a:pt x="19908" y="2596"/>
                  </a:cubicBezTo>
                  <a:lnTo>
                    <a:pt x="28885" y="18015"/>
                  </a:lnTo>
                  <a:cubicBezTo>
                    <a:pt x="29159" y="18479"/>
                    <a:pt x="29302" y="19003"/>
                    <a:pt x="29302" y="19539"/>
                  </a:cubicBezTo>
                  <a:cubicBezTo>
                    <a:pt x="29302" y="21206"/>
                    <a:pt x="27945" y="22563"/>
                    <a:pt x="26278" y="22563"/>
                  </a:cubicBezTo>
                  <a:lnTo>
                    <a:pt x="4120" y="22563"/>
                  </a:lnTo>
                  <a:cubicBezTo>
                    <a:pt x="2454" y="22563"/>
                    <a:pt x="1096" y="21206"/>
                    <a:pt x="1096" y="19539"/>
                  </a:cubicBezTo>
                  <a:cubicBezTo>
                    <a:pt x="1096" y="19003"/>
                    <a:pt x="1239" y="18479"/>
                    <a:pt x="1501" y="18015"/>
                  </a:cubicBezTo>
                  <a:lnTo>
                    <a:pt x="10490" y="2596"/>
                  </a:lnTo>
                  <a:cubicBezTo>
                    <a:pt x="11026" y="1668"/>
                    <a:pt x="12038" y="1096"/>
                    <a:pt x="13110" y="1096"/>
                  </a:cubicBezTo>
                  <a:close/>
                  <a:moveTo>
                    <a:pt x="13110" y="1"/>
                  </a:moveTo>
                  <a:cubicBezTo>
                    <a:pt x="11645" y="1"/>
                    <a:pt x="10288" y="787"/>
                    <a:pt x="9550" y="2049"/>
                  </a:cubicBezTo>
                  <a:lnTo>
                    <a:pt x="560" y="17467"/>
                  </a:lnTo>
                  <a:cubicBezTo>
                    <a:pt x="191" y="18086"/>
                    <a:pt x="1" y="18813"/>
                    <a:pt x="1" y="19539"/>
                  </a:cubicBezTo>
                  <a:cubicBezTo>
                    <a:pt x="1" y="21813"/>
                    <a:pt x="1846" y="23659"/>
                    <a:pt x="4120" y="23659"/>
                  </a:cubicBezTo>
                  <a:lnTo>
                    <a:pt x="26278" y="23659"/>
                  </a:lnTo>
                  <a:cubicBezTo>
                    <a:pt x="28552" y="23659"/>
                    <a:pt x="30397" y="21813"/>
                    <a:pt x="30397" y="19539"/>
                  </a:cubicBezTo>
                  <a:cubicBezTo>
                    <a:pt x="30397" y="18813"/>
                    <a:pt x="30195" y="18098"/>
                    <a:pt x="29838" y="17467"/>
                  </a:cubicBezTo>
                  <a:lnTo>
                    <a:pt x="20849" y="2049"/>
                  </a:lnTo>
                  <a:cubicBezTo>
                    <a:pt x="20110" y="787"/>
                    <a:pt x="18753" y="1"/>
                    <a:pt x="17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8"/>
            <p:cNvSpPr/>
            <p:nvPr/>
          </p:nvSpPr>
          <p:spPr>
            <a:xfrm>
              <a:off x="6772262" y="2879573"/>
              <a:ext cx="104800" cy="617248"/>
            </a:xfrm>
            <a:custGeom>
              <a:avLst/>
              <a:gdLst/>
              <a:ahLst/>
              <a:cxnLst/>
              <a:rect l="l" t="t" r="r" b="b"/>
              <a:pathLst>
                <a:path w="3275" h="19289" extrusionOk="0">
                  <a:moveTo>
                    <a:pt x="1631" y="0"/>
                  </a:moveTo>
                  <a:cubicBezTo>
                    <a:pt x="726" y="0"/>
                    <a:pt x="0" y="738"/>
                    <a:pt x="0" y="1643"/>
                  </a:cubicBezTo>
                  <a:lnTo>
                    <a:pt x="0" y="17657"/>
                  </a:lnTo>
                  <a:cubicBezTo>
                    <a:pt x="0" y="18562"/>
                    <a:pt x="726" y="19288"/>
                    <a:pt x="1631" y="19288"/>
                  </a:cubicBezTo>
                  <a:cubicBezTo>
                    <a:pt x="2536" y="19288"/>
                    <a:pt x="3274" y="18562"/>
                    <a:pt x="3274" y="17657"/>
                  </a:cubicBezTo>
                  <a:lnTo>
                    <a:pt x="3274" y="1643"/>
                  </a:lnTo>
                  <a:cubicBezTo>
                    <a:pt x="3274" y="738"/>
                    <a:pt x="2536" y="0"/>
                    <a:pt x="1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8"/>
            <p:cNvSpPr/>
            <p:nvPr/>
          </p:nvSpPr>
          <p:spPr>
            <a:xfrm>
              <a:off x="6754726" y="2862037"/>
              <a:ext cx="139840" cy="652320"/>
            </a:xfrm>
            <a:custGeom>
              <a:avLst/>
              <a:gdLst/>
              <a:ahLst/>
              <a:cxnLst/>
              <a:rect l="l" t="t" r="r" b="b"/>
              <a:pathLst>
                <a:path w="4370" h="20385" extrusionOk="0">
                  <a:moveTo>
                    <a:pt x="2179" y="1096"/>
                  </a:moveTo>
                  <a:cubicBezTo>
                    <a:pt x="2786" y="1096"/>
                    <a:pt x="3275" y="1584"/>
                    <a:pt x="3275" y="2191"/>
                  </a:cubicBezTo>
                  <a:lnTo>
                    <a:pt x="3275" y="18205"/>
                  </a:lnTo>
                  <a:cubicBezTo>
                    <a:pt x="3275" y="18800"/>
                    <a:pt x="2786" y="19289"/>
                    <a:pt x="2179" y="19289"/>
                  </a:cubicBezTo>
                  <a:cubicBezTo>
                    <a:pt x="1584" y="19289"/>
                    <a:pt x="1096" y="18800"/>
                    <a:pt x="1096" y="18205"/>
                  </a:cubicBezTo>
                  <a:lnTo>
                    <a:pt x="1096" y="2191"/>
                  </a:lnTo>
                  <a:cubicBezTo>
                    <a:pt x="1096" y="1584"/>
                    <a:pt x="1584" y="1096"/>
                    <a:pt x="2179" y="1096"/>
                  </a:cubicBezTo>
                  <a:close/>
                  <a:moveTo>
                    <a:pt x="2179" y="1"/>
                  </a:moveTo>
                  <a:cubicBezTo>
                    <a:pt x="977" y="1"/>
                    <a:pt x="0" y="989"/>
                    <a:pt x="0" y="2191"/>
                  </a:cubicBezTo>
                  <a:lnTo>
                    <a:pt x="0" y="18205"/>
                  </a:lnTo>
                  <a:cubicBezTo>
                    <a:pt x="0" y="19408"/>
                    <a:pt x="977" y="20384"/>
                    <a:pt x="2179" y="20384"/>
                  </a:cubicBezTo>
                  <a:cubicBezTo>
                    <a:pt x="3394" y="20384"/>
                    <a:pt x="4370" y="19408"/>
                    <a:pt x="4370" y="18205"/>
                  </a:cubicBezTo>
                  <a:lnTo>
                    <a:pt x="4370" y="2191"/>
                  </a:lnTo>
                  <a:cubicBezTo>
                    <a:pt x="4370" y="989"/>
                    <a:pt x="3394"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8"/>
            <p:cNvSpPr/>
            <p:nvPr/>
          </p:nvSpPr>
          <p:spPr>
            <a:xfrm>
              <a:off x="6606502" y="3892209"/>
              <a:ext cx="155104" cy="200800"/>
            </a:xfrm>
            <a:custGeom>
              <a:avLst/>
              <a:gdLst/>
              <a:ahLst/>
              <a:cxnLst/>
              <a:rect l="l" t="t" r="r" b="b"/>
              <a:pathLst>
                <a:path w="4847" h="6275" extrusionOk="0">
                  <a:moveTo>
                    <a:pt x="3525" y="1"/>
                  </a:moveTo>
                  <a:cubicBezTo>
                    <a:pt x="3102" y="1"/>
                    <a:pt x="1203" y="85"/>
                    <a:pt x="644" y="1574"/>
                  </a:cubicBezTo>
                  <a:cubicBezTo>
                    <a:pt x="1" y="3252"/>
                    <a:pt x="1644" y="5205"/>
                    <a:pt x="2644" y="6003"/>
                  </a:cubicBezTo>
                  <a:cubicBezTo>
                    <a:pt x="2891" y="6200"/>
                    <a:pt x="3151" y="6274"/>
                    <a:pt x="3402" y="6274"/>
                  </a:cubicBezTo>
                  <a:cubicBezTo>
                    <a:pt x="4165" y="6274"/>
                    <a:pt x="4847" y="5586"/>
                    <a:pt x="4847" y="5586"/>
                  </a:cubicBezTo>
                  <a:lnTo>
                    <a:pt x="3608" y="2"/>
                  </a:lnTo>
                  <a:cubicBezTo>
                    <a:pt x="3608" y="2"/>
                    <a:pt x="3579" y="1"/>
                    <a:pt x="35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8"/>
            <p:cNvSpPr/>
            <p:nvPr/>
          </p:nvSpPr>
          <p:spPr>
            <a:xfrm>
              <a:off x="6586310" y="3874737"/>
              <a:ext cx="193600" cy="235872"/>
            </a:xfrm>
            <a:custGeom>
              <a:avLst/>
              <a:gdLst/>
              <a:ahLst/>
              <a:cxnLst/>
              <a:rect l="l" t="t" r="r" b="b"/>
              <a:pathLst>
                <a:path w="6050" h="7371" extrusionOk="0">
                  <a:moveTo>
                    <a:pt x="3811" y="1108"/>
                  </a:moveTo>
                  <a:lnTo>
                    <a:pt x="4870" y="5930"/>
                  </a:lnTo>
                  <a:cubicBezTo>
                    <a:pt x="4656" y="6096"/>
                    <a:pt x="4335" y="6275"/>
                    <a:pt x="4037" y="6275"/>
                  </a:cubicBezTo>
                  <a:cubicBezTo>
                    <a:pt x="3882" y="6275"/>
                    <a:pt x="3739" y="6227"/>
                    <a:pt x="3608" y="6120"/>
                  </a:cubicBezTo>
                  <a:cubicBezTo>
                    <a:pt x="2644" y="5346"/>
                    <a:pt x="1287" y="3620"/>
                    <a:pt x="1775" y="2310"/>
                  </a:cubicBezTo>
                  <a:cubicBezTo>
                    <a:pt x="2132" y="1393"/>
                    <a:pt x="3215" y="1167"/>
                    <a:pt x="3811" y="1108"/>
                  </a:cubicBezTo>
                  <a:close/>
                  <a:moveTo>
                    <a:pt x="4144" y="0"/>
                  </a:moveTo>
                  <a:cubicBezTo>
                    <a:pt x="2858" y="0"/>
                    <a:pt x="1299" y="512"/>
                    <a:pt x="763" y="1929"/>
                  </a:cubicBezTo>
                  <a:cubicBezTo>
                    <a:pt x="1" y="3929"/>
                    <a:pt x="1846" y="6108"/>
                    <a:pt x="2930" y="6977"/>
                  </a:cubicBezTo>
                  <a:cubicBezTo>
                    <a:pt x="3251" y="7239"/>
                    <a:pt x="3632" y="7370"/>
                    <a:pt x="4037" y="7370"/>
                  </a:cubicBezTo>
                  <a:cubicBezTo>
                    <a:pt x="5001" y="7370"/>
                    <a:pt x="5787" y="6608"/>
                    <a:pt x="5871" y="6525"/>
                  </a:cubicBezTo>
                  <a:cubicBezTo>
                    <a:pt x="6002" y="6394"/>
                    <a:pt x="6049" y="6203"/>
                    <a:pt x="6013" y="6013"/>
                  </a:cubicBezTo>
                  <a:lnTo>
                    <a:pt x="4775" y="429"/>
                  </a:lnTo>
                  <a:cubicBezTo>
                    <a:pt x="4716" y="191"/>
                    <a:pt x="4513" y="24"/>
                    <a:pt x="4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8"/>
            <p:cNvSpPr/>
            <p:nvPr/>
          </p:nvSpPr>
          <p:spPr>
            <a:xfrm>
              <a:off x="6683846" y="3865713"/>
              <a:ext cx="180768" cy="217280"/>
            </a:xfrm>
            <a:custGeom>
              <a:avLst/>
              <a:gdLst/>
              <a:ahLst/>
              <a:cxnLst/>
              <a:rect l="l" t="t" r="r" b="b"/>
              <a:pathLst>
                <a:path w="5649" h="6790" extrusionOk="0">
                  <a:moveTo>
                    <a:pt x="2665" y="1"/>
                  </a:moveTo>
                  <a:cubicBezTo>
                    <a:pt x="2599" y="1"/>
                    <a:pt x="2532" y="3"/>
                    <a:pt x="2465" y="8"/>
                  </a:cubicBezTo>
                  <a:lnTo>
                    <a:pt x="2132" y="32"/>
                  </a:lnTo>
                  <a:cubicBezTo>
                    <a:pt x="1" y="306"/>
                    <a:pt x="1132" y="5819"/>
                    <a:pt x="2680" y="6593"/>
                  </a:cubicBezTo>
                  <a:cubicBezTo>
                    <a:pt x="2692" y="6593"/>
                    <a:pt x="2715" y="6605"/>
                    <a:pt x="2727" y="6605"/>
                  </a:cubicBezTo>
                  <a:cubicBezTo>
                    <a:pt x="2993" y="6731"/>
                    <a:pt x="3264" y="6789"/>
                    <a:pt x="3528" y="6789"/>
                  </a:cubicBezTo>
                  <a:cubicBezTo>
                    <a:pt x="4652" y="6789"/>
                    <a:pt x="5648" y="5743"/>
                    <a:pt x="5513" y="4509"/>
                  </a:cubicBezTo>
                  <a:lnTo>
                    <a:pt x="5287" y="2366"/>
                  </a:lnTo>
                  <a:cubicBezTo>
                    <a:pt x="5140" y="1016"/>
                    <a:pt x="3998" y="1"/>
                    <a:pt x="26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8"/>
            <p:cNvSpPr/>
            <p:nvPr/>
          </p:nvSpPr>
          <p:spPr>
            <a:xfrm>
              <a:off x="6686918" y="3848433"/>
              <a:ext cx="193568" cy="252256"/>
            </a:xfrm>
            <a:custGeom>
              <a:avLst/>
              <a:gdLst/>
              <a:ahLst/>
              <a:cxnLst/>
              <a:rect l="l" t="t" r="r" b="b"/>
              <a:pathLst>
                <a:path w="6049" h="7883" extrusionOk="0">
                  <a:moveTo>
                    <a:pt x="2562" y="1090"/>
                  </a:moveTo>
                  <a:cubicBezTo>
                    <a:pt x="3636" y="1090"/>
                    <a:pt x="4530" y="1898"/>
                    <a:pt x="4643" y="2965"/>
                  </a:cubicBezTo>
                  <a:lnTo>
                    <a:pt x="4882" y="5109"/>
                  </a:lnTo>
                  <a:cubicBezTo>
                    <a:pt x="4929" y="5537"/>
                    <a:pt x="4786" y="5954"/>
                    <a:pt x="4489" y="6287"/>
                  </a:cubicBezTo>
                  <a:cubicBezTo>
                    <a:pt x="4208" y="6608"/>
                    <a:pt x="3819" y="6783"/>
                    <a:pt x="3428" y="6783"/>
                  </a:cubicBezTo>
                  <a:cubicBezTo>
                    <a:pt x="3238" y="6783"/>
                    <a:pt x="3048" y="6742"/>
                    <a:pt x="2869" y="6656"/>
                  </a:cubicBezTo>
                  <a:cubicBezTo>
                    <a:pt x="2858" y="6656"/>
                    <a:pt x="2858" y="6656"/>
                    <a:pt x="2846" y="6644"/>
                  </a:cubicBezTo>
                  <a:lnTo>
                    <a:pt x="2834" y="6644"/>
                  </a:lnTo>
                  <a:cubicBezTo>
                    <a:pt x="1929" y="6192"/>
                    <a:pt x="1226" y="3442"/>
                    <a:pt x="1453" y="2061"/>
                  </a:cubicBezTo>
                  <a:cubicBezTo>
                    <a:pt x="1560" y="1489"/>
                    <a:pt x="1774" y="1168"/>
                    <a:pt x="2096" y="1120"/>
                  </a:cubicBezTo>
                  <a:lnTo>
                    <a:pt x="2405" y="1096"/>
                  </a:lnTo>
                  <a:cubicBezTo>
                    <a:pt x="2458" y="1092"/>
                    <a:pt x="2510" y="1090"/>
                    <a:pt x="2562" y="1090"/>
                  </a:cubicBezTo>
                  <a:close/>
                  <a:moveTo>
                    <a:pt x="2560" y="1"/>
                  </a:moveTo>
                  <a:cubicBezTo>
                    <a:pt x="2488" y="1"/>
                    <a:pt x="2405" y="1"/>
                    <a:pt x="2322" y="13"/>
                  </a:cubicBezTo>
                  <a:lnTo>
                    <a:pt x="2000" y="37"/>
                  </a:lnTo>
                  <a:lnTo>
                    <a:pt x="1965" y="37"/>
                  </a:lnTo>
                  <a:cubicBezTo>
                    <a:pt x="1488" y="96"/>
                    <a:pt x="631" y="417"/>
                    <a:pt x="381" y="1882"/>
                  </a:cubicBezTo>
                  <a:cubicBezTo>
                    <a:pt x="0" y="4132"/>
                    <a:pt x="1155" y="7025"/>
                    <a:pt x="2346" y="7621"/>
                  </a:cubicBezTo>
                  <a:lnTo>
                    <a:pt x="2357" y="7621"/>
                  </a:lnTo>
                  <a:cubicBezTo>
                    <a:pt x="2369" y="7633"/>
                    <a:pt x="2393" y="7645"/>
                    <a:pt x="2405" y="7645"/>
                  </a:cubicBezTo>
                  <a:cubicBezTo>
                    <a:pt x="2727" y="7799"/>
                    <a:pt x="3072" y="7883"/>
                    <a:pt x="3429" y="7883"/>
                  </a:cubicBezTo>
                  <a:cubicBezTo>
                    <a:pt x="4132" y="7883"/>
                    <a:pt x="4810" y="7561"/>
                    <a:pt x="5310" y="7014"/>
                  </a:cubicBezTo>
                  <a:cubicBezTo>
                    <a:pt x="5798" y="6466"/>
                    <a:pt x="6048" y="5728"/>
                    <a:pt x="5965" y="4989"/>
                  </a:cubicBezTo>
                  <a:lnTo>
                    <a:pt x="5739" y="2846"/>
                  </a:lnTo>
                  <a:cubicBezTo>
                    <a:pt x="5560" y="1227"/>
                    <a:pt x="4203" y="1"/>
                    <a:pt x="2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8"/>
            <p:cNvSpPr/>
            <p:nvPr/>
          </p:nvSpPr>
          <p:spPr>
            <a:xfrm>
              <a:off x="6787526" y="3846353"/>
              <a:ext cx="180768" cy="230368"/>
            </a:xfrm>
            <a:custGeom>
              <a:avLst/>
              <a:gdLst/>
              <a:ahLst/>
              <a:cxnLst/>
              <a:rect l="l" t="t" r="r" b="b"/>
              <a:pathLst>
                <a:path w="5649" h="7199" extrusionOk="0">
                  <a:moveTo>
                    <a:pt x="2776" y="1"/>
                  </a:moveTo>
                  <a:cubicBezTo>
                    <a:pt x="2740" y="1"/>
                    <a:pt x="2703" y="2"/>
                    <a:pt x="2666" y="6"/>
                  </a:cubicBezTo>
                  <a:cubicBezTo>
                    <a:pt x="1" y="267"/>
                    <a:pt x="365" y="7198"/>
                    <a:pt x="2995" y="7198"/>
                  </a:cubicBezTo>
                  <a:cubicBezTo>
                    <a:pt x="3008" y="7198"/>
                    <a:pt x="3022" y="7198"/>
                    <a:pt x="3035" y="7198"/>
                  </a:cubicBezTo>
                  <a:cubicBezTo>
                    <a:pt x="5648" y="7116"/>
                    <a:pt x="5010" y="1"/>
                    <a:pt x="27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8"/>
            <p:cNvSpPr/>
            <p:nvPr/>
          </p:nvSpPr>
          <p:spPr>
            <a:xfrm>
              <a:off x="6792806" y="3828625"/>
              <a:ext cx="165024" cy="265600"/>
            </a:xfrm>
            <a:custGeom>
              <a:avLst/>
              <a:gdLst/>
              <a:ahLst/>
              <a:cxnLst/>
              <a:rect l="l" t="t" r="r" b="b"/>
              <a:pathLst>
                <a:path w="5157" h="8300" extrusionOk="0">
                  <a:moveTo>
                    <a:pt x="2608" y="1096"/>
                  </a:moveTo>
                  <a:cubicBezTo>
                    <a:pt x="3251" y="1096"/>
                    <a:pt x="4001" y="2549"/>
                    <a:pt x="4025" y="4501"/>
                  </a:cubicBezTo>
                  <a:cubicBezTo>
                    <a:pt x="4049" y="5823"/>
                    <a:pt x="3692" y="7180"/>
                    <a:pt x="2858" y="7204"/>
                  </a:cubicBezTo>
                  <a:lnTo>
                    <a:pt x="2823" y="7204"/>
                  </a:lnTo>
                  <a:cubicBezTo>
                    <a:pt x="1882" y="7204"/>
                    <a:pt x="1299" y="5668"/>
                    <a:pt x="1227" y="4227"/>
                  </a:cubicBezTo>
                  <a:cubicBezTo>
                    <a:pt x="1156" y="2787"/>
                    <a:pt x="1596" y="1191"/>
                    <a:pt x="2561" y="1096"/>
                  </a:cubicBezTo>
                  <a:close/>
                  <a:moveTo>
                    <a:pt x="2608" y="1"/>
                  </a:moveTo>
                  <a:cubicBezTo>
                    <a:pt x="2561" y="1"/>
                    <a:pt x="2501" y="13"/>
                    <a:pt x="2454" y="13"/>
                  </a:cubicBezTo>
                  <a:cubicBezTo>
                    <a:pt x="1204" y="132"/>
                    <a:pt x="1" y="1501"/>
                    <a:pt x="144" y="4275"/>
                  </a:cubicBezTo>
                  <a:cubicBezTo>
                    <a:pt x="227" y="6216"/>
                    <a:pt x="1108" y="8287"/>
                    <a:pt x="2823" y="8299"/>
                  </a:cubicBezTo>
                  <a:cubicBezTo>
                    <a:pt x="2847" y="8299"/>
                    <a:pt x="2870" y="8287"/>
                    <a:pt x="2882" y="8287"/>
                  </a:cubicBezTo>
                  <a:cubicBezTo>
                    <a:pt x="4275" y="8252"/>
                    <a:pt x="5156" y="6751"/>
                    <a:pt x="5121" y="4489"/>
                  </a:cubicBezTo>
                  <a:cubicBezTo>
                    <a:pt x="5085" y="2310"/>
                    <a:pt x="4204" y="1"/>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8"/>
            <p:cNvSpPr/>
            <p:nvPr/>
          </p:nvSpPr>
          <p:spPr>
            <a:xfrm>
              <a:off x="6909413" y="3848049"/>
              <a:ext cx="138432" cy="211232"/>
            </a:xfrm>
            <a:custGeom>
              <a:avLst/>
              <a:gdLst/>
              <a:ahLst/>
              <a:cxnLst/>
              <a:rect l="l" t="t" r="r" b="b"/>
              <a:pathLst>
                <a:path w="4326" h="6601" extrusionOk="0">
                  <a:moveTo>
                    <a:pt x="2239" y="1"/>
                  </a:moveTo>
                  <a:cubicBezTo>
                    <a:pt x="131" y="1"/>
                    <a:pt x="0" y="5823"/>
                    <a:pt x="1953" y="6549"/>
                  </a:cubicBezTo>
                  <a:cubicBezTo>
                    <a:pt x="2046" y="6584"/>
                    <a:pt x="2136" y="6600"/>
                    <a:pt x="2223" y="6600"/>
                  </a:cubicBezTo>
                  <a:cubicBezTo>
                    <a:pt x="3960" y="6600"/>
                    <a:pt x="4325" y="1"/>
                    <a:pt x="2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8"/>
            <p:cNvSpPr/>
            <p:nvPr/>
          </p:nvSpPr>
          <p:spPr>
            <a:xfrm>
              <a:off x="6902181" y="3830929"/>
              <a:ext cx="151648" cy="245760"/>
            </a:xfrm>
            <a:custGeom>
              <a:avLst/>
              <a:gdLst/>
              <a:ahLst/>
              <a:cxnLst/>
              <a:rect l="l" t="t" r="r" b="b"/>
              <a:pathLst>
                <a:path w="4739" h="7680" extrusionOk="0">
                  <a:moveTo>
                    <a:pt x="2465" y="1084"/>
                  </a:moveTo>
                  <a:cubicBezTo>
                    <a:pt x="2536" y="1084"/>
                    <a:pt x="2727" y="1084"/>
                    <a:pt x="2929" y="1453"/>
                  </a:cubicBezTo>
                  <a:cubicBezTo>
                    <a:pt x="3536" y="2500"/>
                    <a:pt x="3477" y="5096"/>
                    <a:pt x="2810" y="6239"/>
                  </a:cubicBezTo>
                  <a:cubicBezTo>
                    <a:pt x="2691" y="6453"/>
                    <a:pt x="2548" y="6584"/>
                    <a:pt x="2453" y="6584"/>
                  </a:cubicBezTo>
                  <a:cubicBezTo>
                    <a:pt x="2429" y="6584"/>
                    <a:pt x="2405" y="6584"/>
                    <a:pt x="2369" y="6572"/>
                  </a:cubicBezTo>
                  <a:cubicBezTo>
                    <a:pt x="1584" y="6275"/>
                    <a:pt x="1131" y="4405"/>
                    <a:pt x="1441" y="2703"/>
                  </a:cubicBezTo>
                  <a:cubicBezTo>
                    <a:pt x="1572" y="1965"/>
                    <a:pt x="1917" y="1084"/>
                    <a:pt x="2465" y="1084"/>
                  </a:cubicBezTo>
                  <a:close/>
                  <a:moveTo>
                    <a:pt x="2465" y="0"/>
                  </a:moveTo>
                  <a:cubicBezTo>
                    <a:pt x="1429" y="0"/>
                    <a:pt x="643" y="941"/>
                    <a:pt x="357" y="2512"/>
                  </a:cubicBezTo>
                  <a:cubicBezTo>
                    <a:pt x="0" y="4524"/>
                    <a:pt x="512" y="7049"/>
                    <a:pt x="1988" y="7596"/>
                  </a:cubicBezTo>
                  <a:cubicBezTo>
                    <a:pt x="2143" y="7656"/>
                    <a:pt x="2298" y="7680"/>
                    <a:pt x="2453" y="7680"/>
                  </a:cubicBezTo>
                  <a:cubicBezTo>
                    <a:pt x="2810" y="7680"/>
                    <a:pt x="3334" y="7525"/>
                    <a:pt x="3762" y="6787"/>
                  </a:cubicBezTo>
                  <a:cubicBezTo>
                    <a:pt x="4536" y="5441"/>
                    <a:pt x="4739" y="2405"/>
                    <a:pt x="3882" y="905"/>
                  </a:cubicBezTo>
                  <a:cubicBezTo>
                    <a:pt x="3441" y="155"/>
                    <a:pt x="2869" y="0"/>
                    <a:pt x="2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8"/>
            <p:cNvSpPr/>
            <p:nvPr/>
          </p:nvSpPr>
          <p:spPr>
            <a:xfrm>
              <a:off x="6854149" y="3974961"/>
              <a:ext cx="343200" cy="474336"/>
            </a:xfrm>
            <a:custGeom>
              <a:avLst/>
              <a:gdLst/>
              <a:ahLst/>
              <a:cxnLst/>
              <a:rect l="l" t="t" r="r" b="b"/>
              <a:pathLst>
                <a:path w="10725" h="14823" extrusionOk="0">
                  <a:moveTo>
                    <a:pt x="3112" y="0"/>
                  </a:moveTo>
                  <a:cubicBezTo>
                    <a:pt x="2129" y="0"/>
                    <a:pt x="1363" y="129"/>
                    <a:pt x="1084" y="357"/>
                  </a:cubicBezTo>
                  <a:cubicBezTo>
                    <a:pt x="1" y="1238"/>
                    <a:pt x="1775" y="2940"/>
                    <a:pt x="4906" y="3357"/>
                  </a:cubicBezTo>
                  <a:cubicBezTo>
                    <a:pt x="4906" y="3357"/>
                    <a:pt x="60" y="5477"/>
                    <a:pt x="1358" y="11751"/>
                  </a:cubicBezTo>
                  <a:lnTo>
                    <a:pt x="7442" y="14823"/>
                  </a:lnTo>
                  <a:lnTo>
                    <a:pt x="7347" y="11465"/>
                  </a:lnTo>
                  <a:cubicBezTo>
                    <a:pt x="7347" y="11465"/>
                    <a:pt x="10371" y="8132"/>
                    <a:pt x="10574" y="4107"/>
                  </a:cubicBezTo>
                  <a:cubicBezTo>
                    <a:pt x="10724" y="1108"/>
                    <a:pt x="5988" y="0"/>
                    <a:pt x="31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8"/>
            <p:cNvSpPr/>
            <p:nvPr/>
          </p:nvSpPr>
          <p:spPr>
            <a:xfrm>
              <a:off x="6857957" y="3957393"/>
              <a:ext cx="353600" cy="509440"/>
            </a:xfrm>
            <a:custGeom>
              <a:avLst/>
              <a:gdLst/>
              <a:ahLst/>
              <a:cxnLst/>
              <a:rect l="l" t="t" r="r" b="b"/>
              <a:pathLst>
                <a:path w="11050" h="15920" extrusionOk="0">
                  <a:moveTo>
                    <a:pt x="2999" y="0"/>
                  </a:moveTo>
                  <a:cubicBezTo>
                    <a:pt x="1904" y="0"/>
                    <a:pt x="1012" y="159"/>
                    <a:pt x="620" y="477"/>
                  </a:cubicBezTo>
                  <a:cubicBezTo>
                    <a:pt x="180" y="846"/>
                    <a:pt x="1" y="1358"/>
                    <a:pt x="156" y="1894"/>
                  </a:cubicBezTo>
                  <a:cubicBezTo>
                    <a:pt x="430" y="2847"/>
                    <a:pt x="1668" y="3704"/>
                    <a:pt x="3359" y="4168"/>
                  </a:cubicBezTo>
                  <a:cubicBezTo>
                    <a:pt x="2966" y="4478"/>
                    <a:pt x="2525" y="4883"/>
                    <a:pt x="2108" y="5406"/>
                  </a:cubicBezTo>
                  <a:cubicBezTo>
                    <a:pt x="1073" y="6692"/>
                    <a:pt x="1" y="8954"/>
                    <a:pt x="703" y="12407"/>
                  </a:cubicBezTo>
                  <a:cubicBezTo>
                    <a:pt x="766" y="12668"/>
                    <a:pt x="993" y="12847"/>
                    <a:pt x="1249" y="12847"/>
                  </a:cubicBezTo>
                  <a:cubicBezTo>
                    <a:pt x="1285" y="12847"/>
                    <a:pt x="1322" y="12843"/>
                    <a:pt x="1358" y="12836"/>
                  </a:cubicBezTo>
                  <a:cubicBezTo>
                    <a:pt x="1644" y="12776"/>
                    <a:pt x="1835" y="12479"/>
                    <a:pt x="1775" y="12193"/>
                  </a:cubicBezTo>
                  <a:cubicBezTo>
                    <a:pt x="596" y="6442"/>
                    <a:pt x="4835" y="4490"/>
                    <a:pt x="5013" y="4406"/>
                  </a:cubicBezTo>
                  <a:cubicBezTo>
                    <a:pt x="5240" y="4311"/>
                    <a:pt x="5371" y="4073"/>
                    <a:pt x="5335" y="3823"/>
                  </a:cubicBezTo>
                  <a:cubicBezTo>
                    <a:pt x="5299" y="3585"/>
                    <a:pt x="5109" y="3394"/>
                    <a:pt x="4859" y="3359"/>
                  </a:cubicBezTo>
                  <a:cubicBezTo>
                    <a:pt x="2632" y="3073"/>
                    <a:pt x="1358" y="2132"/>
                    <a:pt x="1203" y="1596"/>
                  </a:cubicBezTo>
                  <a:cubicBezTo>
                    <a:pt x="1180" y="1513"/>
                    <a:pt x="1180" y="1442"/>
                    <a:pt x="1311" y="1323"/>
                  </a:cubicBezTo>
                  <a:cubicBezTo>
                    <a:pt x="1488" y="1189"/>
                    <a:pt x="2107" y="1097"/>
                    <a:pt x="2944" y="1097"/>
                  </a:cubicBezTo>
                  <a:cubicBezTo>
                    <a:pt x="4417" y="1097"/>
                    <a:pt x="6563" y="1381"/>
                    <a:pt x="8157" y="2216"/>
                  </a:cubicBezTo>
                  <a:cubicBezTo>
                    <a:pt x="9371" y="2858"/>
                    <a:pt x="9955" y="3668"/>
                    <a:pt x="9907" y="4632"/>
                  </a:cubicBezTo>
                  <a:cubicBezTo>
                    <a:pt x="9716" y="8407"/>
                    <a:pt x="6847" y="11610"/>
                    <a:pt x="6823" y="11645"/>
                  </a:cubicBezTo>
                  <a:cubicBezTo>
                    <a:pt x="6728" y="11752"/>
                    <a:pt x="6680" y="11883"/>
                    <a:pt x="6680" y="12026"/>
                  </a:cubicBezTo>
                  <a:lnTo>
                    <a:pt x="6776" y="15384"/>
                  </a:lnTo>
                  <a:cubicBezTo>
                    <a:pt x="6776" y="15681"/>
                    <a:pt x="7026" y="15920"/>
                    <a:pt x="7311" y="15920"/>
                  </a:cubicBezTo>
                  <a:lnTo>
                    <a:pt x="7335" y="15920"/>
                  </a:lnTo>
                  <a:cubicBezTo>
                    <a:pt x="7633" y="15908"/>
                    <a:pt x="7871" y="15658"/>
                    <a:pt x="7859" y="15360"/>
                  </a:cubicBezTo>
                  <a:lnTo>
                    <a:pt x="7776" y="12205"/>
                  </a:lnTo>
                  <a:cubicBezTo>
                    <a:pt x="8407" y="11455"/>
                    <a:pt x="10812" y="8383"/>
                    <a:pt x="11002" y="4680"/>
                  </a:cubicBezTo>
                  <a:cubicBezTo>
                    <a:pt x="11050" y="3680"/>
                    <a:pt x="10669" y="2275"/>
                    <a:pt x="8562" y="1203"/>
                  </a:cubicBezTo>
                  <a:cubicBezTo>
                    <a:pt x="6985" y="400"/>
                    <a:pt x="4736" y="0"/>
                    <a:pt x="2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8"/>
            <p:cNvSpPr/>
            <p:nvPr/>
          </p:nvSpPr>
          <p:spPr>
            <a:xfrm>
              <a:off x="6734534" y="4340527"/>
              <a:ext cx="649248" cy="802976"/>
            </a:xfrm>
            <a:custGeom>
              <a:avLst/>
              <a:gdLst/>
              <a:ahLst/>
              <a:cxnLst/>
              <a:rect l="l" t="t" r="r" b="b"/>
              <a:pathLst>
                <a:path w="20289" h="25093" extrusionOk="0">
                  <a:moveTo>
                    <a:pt x="9681" y="0"/>
                  </a:moveTo>
                  <a:cubicBezTo>
                    <a:pt x="7001" y="0"/>
                    <a:pt x="3311" y="428"/>
                    <a:pt x="0" y="2304"/>
                  </a:cubicBezTo>
                  <a:cubicBezTo>
                    <a:pt x="0" y="2304"/>
                    <a:pt x="524" y="13745"/>
                    <a:pt x="1953" y="25092"/>
                  </a:cubicBezTo>
                  <a:lnTo>
                    <a:pt x="20289" y="25092"/>
                  </a:lnTo>
                  <a:lnTo>
                    <a:pt x="13478" y="303"/>
                  </a:lnTo>
                  <a:cubicBezTo>
                    <a:pt x="13478" y="303"/>
                    <a:pt x="11937" y="0"/>
                    <a:pt x="96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8"/>
            <p:cNvSpPr/>
            <p:nvPr/>
          </p:nvSpPr>
          <p:spPr>
            <a:xfrm>
              <a:off x="6726150" y="4522926"/>
              <a:ext cx="509056" cy="112704"/>
            </a:xfrm>
            <a:custGeom>
              <a:avLst/>
              <a:gdLst/>
              <a:ahLst/>
              <a:cxnLst/>
              <a:rect l="l" t="t" r="r" b="b"/>
              <a:pathLst>
                <a:path w="15908" h="3522" extrusionOk="0">
                  <a:moveTo>
                    <a:pt x="12054" y="0"/>
                  </a:moveTo>
                  <a:cubicBezTo>
                    <a:pt x="5369" y="0"/>
                    <a:pt x="606" y="2372"/>
                    <a:pt x="369" y="2485"/>
                  </a:cubicBezTo>
                  <a:cubicBezTo>
                    <a:pt x="108" y="2628"/>
                    <a:pt x="0" y="2950"/>
                    <a:pt x="131" y="3223"/>
                  </a:cubicBezTo>
                  <a:cubicBezTo>
                    <a:pt x="227" y="3414"/>
                    <a:pt x="417" y="3521"/>
                    <a:pt x="620" y="3521"/>
                  </a:cubicBezTo>
                  <a:cubicBezTo>
                    <a:pt x="703" y="3521"/>
                    <a:pt x="786" y="3497"/>
                    <a:pt x="870" y="3462"/>
                  </a:cubicBezTo>
                  <a:cubicBezTo>
                    <a:pt x="921" y="3431"/>
                    <a:pt x="5631" y="1097"/>
                    <a:pt x="12126" y="1097"/>
                  </a:cubicBezTo>
                  <a:cubicBezTo>
                    <a:pt x="13133" y="1097"/>
                    <a:pt x="14182" y="1153"/>
                    <a:pt x="15264" y="1283"/>
                  </a:cubicBezTo>
                  <a:cubicBezTo>
                    <a:pt x="15286" y="1285"/>
                    <a:pt x="15308" y="1287"/>
                    <a:pt x="15329" y="1287"/>
                  </a:cubicBezTo>
                  <a:cubicBezTo>
                    <a:pt x="15599" y="1287"/>
                    <a:pt x="15827" y="1082"/>
                    <a:pt x="15871" y="806"/>
                  </a:cubicBezTo>
                  <a:cubicBezTo>
                    <a:pt x="15907" y="509"/>
                    <a:pt x="15693" y="235"/>
                    <a:pt x="15383" y="199"/>
                  </a:cubicBezTo>
                  <a:cubicBezTo>
                    <a:pt x="14232" y="60"/>
                    <a:pt x="13119" y="0"/>
                    <a:pt x="12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8"/>
            <p:cNvSpPr/>
            <p:nvPr/>
          </p:nvSpPr>
          <p:spPr>
            <a:xfrm>
              <a:off x="6714726" y="4324335"/>
              <a:ext cx="469408" cy="107456"/>
            </a:xfrm>
            <a:custGeom>
              <a:avLst/>
              <a:gdLst/>
              <a:ahLst/>
              <a:cxnLst/>
              <a:rect l="l" t="t" r="r" b="b"/>
              <a:pathLst>
                <a:path w="14669" h="3358" extrusionOk="0">
                  <a:moveTo>
                    <a:pt x="10278" y="1"/>
                  </a:moveTo>
                  <a:cubicBezTo>
                    <a:pt x="3976" y="1"/>
                    <a:pt x="492" y="2247"/>
                    <a:pt x="322" y="2357"/>
                  </a:cubicBezTo>
                  <a:cubicBezTo>
                    <a:pt x="72" y="2524"/>
                    <a:pt x="0" y="2857"/>
                    <a:pt x="167" y="3107"/>
                  </a:cubicBezTo>
                  <a:cubicBezTo>
                    <a:pt x="274" y="3274"/>
                    <a:pt x="441" y="3357"/>
                    <a:pt x="619" y="3357"/>
                  </a:cubicBezTo>
                  <a:cubicBezTo>
                    <a:pt x="726" y="3357"/>
                    <a:pt x="834" y="3321"/>
                    <a:pt x="929" y="3262"/>
                  </a:cubicBezTo>
                  <a:cubicBezTo>
                    <a:pt x="959" y="3242"/>
                    <a:pt x="4302" y="1092"/>
                    <a:pt x="10346" y="1092"/>
                  </a:cubicBezTo>
                  <a:cubicBezTo>
                    <a:pt x="11476" y="1092"/>
                    <a:pt x="12700" y="1167"/>
                    <a:pt x="14014" y="1345"/>
                  </a:cubicBezTo>
                  <a:cubicBezTo>
                    <a:pt x="14042" y="1350"/>
                    <a:pt x="14070" y="1352"/>
                    <a:pt x="14097" y="1352"/>
                  </a:cubicBezTo>
                  <a:cubicBezTo>
                    <a:pt x="14363" y="1352"/>
                    <a:pt x="14601" y="1150"/>
                    <a:pt x="14633" y="881"/>
                  </a:cubicBezTo>
                  <a:cubicBezTo>
                    <a:pt x="14669" y="583"/>
                    <a:pt x="14466" y="309"/>
                    <a:pt x="14169" y="273"/>
                  </a:cubicBezTo>
                  <a:cubicBezTo>
                    <a:pt x="12773" y="82"/>
                    <a:pt x="11475" y="1"/>
                    <a:pt x="10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8"/>
            <p:cNvSpPr/>
            <p:nvPr/>
          </p:nvSpPr>
          <p:spPr>
            <a:xfrm>
              <a:off x="6806925" y="2139849"/>
              <a:ext cx="35075" cy="1214860"/>
            </a:xfrm>
            <a:custGeom>
              <a:avLst/>
              <a:gdLst/>
              <a:ahLst/>
              <a:cxnLst/>
              <a:rect l="l" t="t" r="r" b="b"/>
              <a:pathLst>
                <a:path w="1096" h="40101" extrusionOk="0">
                  <a:moveTo>
                    <a:pt x="1" y="0"/>
                  </a:moveTo>
                  <a:lnTo>
                    <a:pt x="1" y="16824"/>
                  </a:lnTo>
                  <a:lnTo>
                    <a:pt x="1" y="22717"/>
                  </a:lnTo>
                  <a:lnTo>
                    <a:pt x="1" y="39553"/>
                  </a:lnTo>
                  <a:cubicBezTo>
                    <a:pt x="1" y="39850"/>
                    <a:pt x="251" y="40100"/>
                    <a:pt x="548" y="40100"/>
                  </a:cubicBezTo>
                  <a:cubicBezTo>
                    <a:pt x="858" y="40100"/>
                    <a:pt x="1096" y="39850"/>
                    <a:pt x="1096" y="39553"/>
                  </a:cubicBezTo>
                  <a:lnTo>
                    <a:pt x="1096" y="22717"/>
                  </a:lnTo>
                  <a:lnTo>
                    <a:pt x="1096" y="16824"/>
                  </a:lnTo>
                  <a:lnTo>
                    <a:pt x="1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48"/>
            <p:cNvGrpSpPr/>
            <p:nvPr/>
          </p:nvGrpSpPr>
          <p:grpSpPr>
            <a:xfrm>
              <a:off x="4085840" y="1633674"/>
              <a:ext cx="972320" cy="2443017"/>
              <a:chOff x="4085840" y="1633674"/>
              <a:chExt cx="972320" cy="2443017"/>
            </a:xfrm>
          </p:grpSpPr>
          <p:sp>
            <p:nvSpPr>
              <p:cNvPr id="608" name="Google Shape;608;p48"/>
              <p:cNvSpPr/>
              <p:nvPr/>
            </p:nvSpPr>
            <p:spPr>
              <a:xfrm>
                <a:off x="4103344" y="3337139"/>
                <a:ext cx="937696" cy="722016"/>
              </a:xfrm>
              <a:custGeom>
                <a:avLst/>
                <a:gdLst/>
                <a:ahLst/>
                <a:cxnLst/>
                <a:rect l="l" t="t" r="r" b="b"/>
                <a:pathLst>
                  <a:path w="29303" h="22563" extrusionOk="0">
                    <a:moveTo>
                      <a:pt x="16741" y="3275"/>
                    </a:moveTo>
                    <a:cubicBezTo>
                      <a:pt x="16848" y="3275"/>
                      <a:pt x="16943" y="3334"/>
                      <a:pt x="16991" y="3418"/>
                    </a:cubicBezTo>
                    <a:lnTo>
                      <a:pt x="25980" y="18836"/>
                    </a:lnTo>
                    <a:cubicBezTo>
                      <a:pt x="26004" y="18884"/>
                      <a:pt x="26016" y="18943"/>
                      <a:pt x="26016" y="18991"/>
                    </a:cubicBezTo>
                    <a:cubicBezTo>
                      <a:pt x="26016" y="19158"/>
                      <a:pt x="25885" y="19289"/>
                      <a:pt x="25730" y="19289"/>
                    </a:cubicBezTo>
                    <a:lnTo>
                      <a:pt x="3573" y="19289"/>
                    </a:lnTo>
                    <a:cubicBezTo>
                      <a:pt x="3406" y="19289"/>
                      <a:pt x="3275" y="19158"/>
                      <a:pt x="3275" y="18991"/>
                    </a:cubicBezTo>
                    <a:cubicBezTo>
                      <a:pt x="3275" y="18943"/>
                      <a:pt x="3287" y="18896"/>
                      <a:pt x="3311" y="18848"/>
                    </a:cubicBezTo>
                    <a:lnTo>
                      <a:pt x="12300" y="3418"/>
                    </a:lnTo>
                    <a:cubicBezTo>
                      <a:pt x="12348" y="3334"/>
                      <a:pt x="12443" y="3275"/>
                      <a:pt x="12550" y="3275"/>
                    </a:cubicBezTo>
                    <a:close/>
                    <a:moveTo>
                      <a:pt x="12550" y="1"/>
                    </a:moveTo>
                    <a:cubicBezTo>
                      <a:pt x="11288" y="1"/>
                      <a:pt x="10109" y="679"/>
                      <a:pt x="9466" y="1775"/>
                    </a:cubicBezTo>
                    <a:lnTo>
                      <a:pt x="489" y="17193"/>
                    </a:lnTo>
                    <a:cubicBezTo>
                      <a:pt x="167" y="17741"/>
                      <a:pt x="1" y="18360"/>
                      <a:pt x="1" y="18991"/>
                    </a:cubicBezTo>
                    <a:cubicBezTo>
                      <a:pt x="1" y="20967"/>
                      <a:pt x="1596" y="22563"/>
                      <a:pt x="3573" y="22563"/>
                    </a:cubicBezTo>
                    <a:lnTo>
                      <a:pt x="25730" y="22563"/>
                    </a:lnTo>
                    <a:cubicBezTo>
                      <a:pt x="27695" y="22563"/>
                      <a:pt x="29302" y="20967"/>
                      <a:pt x="29302" y="18991"/>
                    </a:cubicBezTo>
                    <a:cubicBezTo>
                      <a:pt x="29302" y="18360"/>
                      <a:pt x="29123" y="17741"/>
                      <a:pt x="28814" y="17193"/>
                    </a:cubicBezTo>
                    <a:lnTo>
                      <a:pt x="19825" y="1775"/>
                    </a:lnTo>
                    <a:cubicBezTo>
                      <a:pt x="19194" y="679"/>
                      <a:pt x="18003" y="1"/>
                      <a:pt x="16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8"/>
              <p:cNvSpPr/>
              <p:nvPr/>
            </p:nvSpPr>
            <p:spPr>
              <a:xfrm>
                <a:off x="4085840" y="3319603"/>
                <a:ext cx="972320" cy="757088"/>
              </a:xfrm>
              <a:custGeom>
                <a:avLst/>
                <a:gdLst/>
                <a:ahLst/>
                <a:cxnLst/>
                <a:rect l="l" t="t" r="r" b="b"/>
                <a:pathLst>
                  <a:path w="30385" h="23659" extrusionOk="0">
                    <a:moveTo>
                      <a:pt x="17145" y="4371"/>
                    </a:moveTo>
                    <a:lnTo>
                      <a:pt x="25837" y="19289"/>
                    </a:lnTo>
                    <a:lnTo>
                      <a:pt x="4548" y="19289"/>
                    </a:lnTo>
                    <a:lnTo>
                      <a:pt x="13240" y="4371"/>
                    </a:lnTo>
                    <a:close/>
                    <a:moveTo>
                      <a:pt x="13097" y="3275"/>
                    </a:moveTo>
                    <a:cubicBezTo>
                      <a:pt x="12799" y="3275"/>
                      <a:pt x="12514" y="3442"/>
                      <a:pt x="12371" y="3692"/>
                    </a:cubicBezTo>
                    <a:lnTo>
                      <a:pt x="3381" y="19134"/>
                    </a:lnTo>
                    <a:cubicBezTo>
                      <a:pt x="3310" y="19265"/>
                      <a:pt x="3274" y="19396"/>
                      <a:pt x="3274" y="19539"/>
                    </a:cubicBezTo>
                    <a:cubicBezTo>
                      <a:pt x="3274" y="20003"/>
                      <a:pt x="3655" y="20384"/>
                      <a:pt x="4120" y="20384"/>
                    </a:cubicBezTo>
                    <a:lnTo>
                      <a:pt x="26277" y="20384"/>
                    </a:lnTo>
                    <a:cubicBezTo>
                      <a:pt x="26742" y="20384"/>
                      <a:pt x="27111" y="20003"/>
                      <a:pt x="27111" y="19539"/>
                    </a:cubicBezTo>
                    <a:cubicBezTo>
                      <a:pt x="27111" y="19396"/>
                      <a:pt x="27075" y="19253"/>
                      <a:pt x="27003" y="19110"/>
                    </a:cubicBezTo>
                    <a:lnTo>
                      <a:pt x="18014" y="3692"/>
                    </a:lnTo>
                    <a:cubicBezTo>
                      <a:pt x="17859" y="3442"/>
                      <a:pt x="17586" y="3275"/>
                      <a:pt x="17288" y="3275"/>
                    </a:cubicBezTo>
                    <a:close/>
                    <a:moveTo>
                      <a:pt x="17288" y="1096"/>
                    </a:moveTo>
                    <a:cubicBezTo>
                      <a:pt x="18360" y="1096"/>
                      <a:pt x="19360" y="1668"/>
                      <a:pt x="19895" y="2596"/>
                    </a:cubicBezTo>
                    <a:lnTo>
                      <a:pt x="28885" y="18015"/>
                    </a:lnTo>
                    <a:cubicBezTo>
                      <a:pt x="29158" y="18479"/>
                      <a:pt x="29301" y="19003"/>
                      <a:pt x="29301" y="19539"/>
                    </a:cubicBezTo>
                    <a:cubicBezTo>
                      <a:pt x="29301" y="21206"/>
                      <a:pt x="27944" y="22563"/>
                      <a:pt x="26277" y="22563"/>
                    </a:cubicBezTo>
                    <a:lnTo>
                      <a:pt x="4120" y="22563"/>
                    </a:lnTo>
                    <a:cubicBezTo>
                      <a:pt x="2441" y="22563"/>
                      <a:pt x="1084" y="21206"/>
                      <a:pt x="1084" y="19539"/>
                    </a:cubicBezTo>
                    <a:cubicBezTo>
                      <a:pt x="1084" y="19003"/>
                      <a:pt x="1226" y="18479"/>
                      <a:pt x="1500" y="18015"/>
                    </a:cubicBezTo>
                    <a:lnTo>
                      <a:pt x="10489" y="2596"/>
                    </a:lnTo>
                    <a:cubicBezTo>
                      <a:pt x="11025" y="1668"/>
                      <a:pt x="12025" y="1096"/>
                      <a:pt x="13097" y="1096"/>
                    </a:cubicBezTo>
                    <a:close/>
                    <a:moveTo>
                      <a:pt x="13097" y="1"/>
                    </a:moveTo>
                    <a:cubicBezTo>
                      <a:pt x="11644" y="1"/>
                      <a:pt x="10275" y="787"/>
                      <a:pt x="9549" y="2049"/>
                    </a:cubicBezTo>
                    <a:lnTo>
                      <a:pt x="560" y="17467"/>
                    </a:lnTo>
                    <a:cubicBezTo>
                      <a:pt x="191" y="18086"/>
                      <a:pt x="0" y="18813"/>
                      <a:pt x="0" y="19539"/>
                    </a:cubicBezTo>
                    <a:cubicBezTo>
                      <a:pt x="0" y="21813"/>
                      <a:pt x="1846" y="23659"/>
                      <a:pt x="4120" y="23659"/>
                    </a:cubicBezTo>
                    <a:lnTo>
                      <a:pt x="26277" y="23659"/>
                    </a:lnTo>
                    <a:cubicBezTo>
                      <a:pt x="28539" y="23659"/>
                      <a:pt x="30385" y="21813"/>
                      <a:pt x="30385" y="19539"/>
                    </a:cubicBezTo>
                    <a:cubicBezTo>
                      <a:pt x="30385" y="18813"/>
                      <a:pt x="30194" y="18098"/>
                      <a:pt x="29825" y="17467"/>
                    </a:cubicBezTo>
                    <a:lnTo>
                      <a:pt x="20848" y="2049"/>
                    </a:lnTo>
                    <a:cubicBezTo>
                      <a:pt x="20110" y="787"/>
                      <a:pt x="18741" y="1"/>
                      <a:pt x="17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8"/>
              <p:cNvSpPr/>
              <p:nvPr/>
            </p:nvSpPr>
            <p:spPr>
              <a:xfrm>
                <a:off x="4519790" y="2879573"/>
                <a:ext cx="104800" cy="617248"/>
              </a:xfrm>
              <a:custGeom>
                <a:avLst/>
                <a:gdLst/>
                <a:ahLst/>
                <a:cxnLst/>
                <a:rect l="l" t="t" r="r" b="b"/>
                <a:pathLst>
                  <a:path w="3275" h="19289" extrusionOk="0">
                    <a:moveTo>
                      <a:pt x="1631" y="0"/>
                    </a:moveTo>
                    <a:cubicBezTo>
                      <a:pt x="727" y="0"/>
                      <a:pt x="0" y="738"/>
                      <a:pt x="0" y="1643"/>
                    </a:cubicBezTo>
                    <a:lnTo>
                      <a:pt x="0" y="17657"/>
                    </a:lnTo>
                    <a:cubicBezTo>
                      <a:pt x="0" y="18562"/>
                      <a:pt x="727" y="19288"/>
                      <a:pt x="1631" y="19288"/>
                    </a:cubicBezTo>
                    <a:cubicBezTo>
                      <a:pt x="2536" y="19288"/>
                      <a:pt x="3275" y="18562"/>
                      <a:pt x="3275" y="17657"/>
                    </a:cubicBezTo>
                    <a:lnTo>
                      <a:pt x="3275" y="1643"/>
                    </a:lnTo>
                    <a:cubicBezTo>
                      <a:pt x="3275" y="738"/>
                      <a:pt x="2536" y="0"/>
                      <a:pt x="1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4502254" y="2862037"/>
                <a:ext cx="139872" cy="652320"/>
              </a:xfrm>
              <a:custGeom>
                <a:avLst/>
                <a:gdLst/>
                <a:ahLst/>
                <a:cxnLst/>
                <a:rect l="l" t="t" r="r" b="b"/>
                <a:pathLst>
                  <a:path w="4371" h="20385" extrusionOk="0">
                    <a:moveTo>
                      <a:pt x="2179" y="1096"/>
                    </a:moveTo>
                    <a:cubicBezTo>
                      <a:pt x="2787" y="1096"/>
                      <a:pt x="3275" y="1584"/>
                      <a:pt x="3275" y="2191"/>
                    </a:cubicBezTo>
                    <a:lnTo>
                      <a:pt x="3275" y="18205"/>
                    </a:lnTo>
                    <a:cubicBezTo>
                      <a:pt x="3275" y="18800"/>
                      <a:pt x="2787" y="19289"/>
                      <a:pt x="2179" y="19289"/>
                    </a:cubicBezTo>
                    <a:cubicBezTo>
                      <a:pt x="1584" y="19289"/>
                      <a:pt x="1084" y="18800"/>
                      <a:pt x="1084" y="18205"/>
                    </a:cubicBezTo>
                    <a:lnTo>
                      <a:pt x="1084" y="2191"/>
                    </a:lnTo>
                    <a:cubicBezTo>
                      <a:pt x="1084" y="1584"/>
                      <a:pt x="1584" y="1096"/>
                      <a:pt x="2179" y="1096"/>
                    </a:cubicBezTo>
                    <a:close/>
                    <a:moveTo>
                      <a:pt x="2179" y="1"/>
                    </a:moveTo>
                    <a:cubicBezTo>
                      <a:pt x="977" y="1"/>
                      <a:pt x="1" y="989"/>
                      <a:pt x="1" y="2191"/>
                    </a:cubicBezTo>
                    <a:lnTo>
                      <a:pt x="1" y="18205"/>
                    </a:lnTo>
                    <a:cubicBezTo>
                      <a:pt x="1" y="19408"/>
                      <a:pt x="977" y="20384"/>
                      <a:pt x="2179" y="20384"/>
                    </a:cubicBezTo>
                    <a:cubicBezTo>
                      <a:pt x="3382" y="20384"/>
                      <a:pt x="4370" y="19408"/>
                      <a:pt x="4370" y="18205"/>
                    </a:cubicBezTo>
                    <a:lnTo>
                      <a:pt x="4370" y="2191"/>
                    </a:lnTo>
                    <a:cubicBezTo>
                      <a:pt x="4370" y="989"/>
                      <a:pt x="3382"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a:off x="4554447" y="1633674"/>
                <a:ext cx="35104" cy="1721047"/>
              </a:xfrm>
              <a:custGeom>
                <a:avLst/>
                <a:gdLst/>
                <a:ahLst/>
                <a:cxnLst/>
                <a:rect l="l" t="t" r="r" b="b"/>
                <a:pathLst>
                  <a:path w="1097" h="60949" extrusionOk="0">
                    <a:moveTo>
                      <a:pt x="1" y="0"/>
                    </a:moveTo>
                    <a:lnTo>
                      <a:pt x="1" y="16824"/>
                    </a:lnTo>
                    <a:lnTo>
                      <a:pt x="1" y="20848"/>
                    </a:lnTo>
                    <a:lnTo>
                      <a:pt x="1" y="22717"/>
                    </a:lnTo>
                    <a:lnTo>
                      <a:pt x="1" y="37672"/>
                    </a:lnTo>
                    <a:lnTo>
                      <a:pt x="1" y="39553"/>
                    </a:lnTo>
                    <a:lnTo>
                      <a:pt x="1" y="43565"/>
                    </a:lnTo>
                    <a:lnTo>
                      <a:pt x="1" y="60401"/>
                    </a:lnTo>
                    <a:cubicBezTo>
                      <a:pt x="1" y="60698"/>
                      <a:pt x="251" y="60948"/>
                      <a:pt x="548" y="60948"/>
                    </a:cubicBezTo>
                    <a:cubicBezTo>
                      <a:pt x="846" y="60948"/>
                      <a:pt x="1096" y="60698"/>
                      <a:pt x="1096" y="60401"/>
                    </a:cubicBezTo>
                    <a:lnTo>
                      <a:pt x="1096" y="43565"/>
                    </a:lnTo>
                    <a:lnTo>
                      <a:pt x="1096" y="39553"/>
                    </a:lnTo>
                    <a:lnTo>
                      <a:pt x="1096" y="37672"/>
                    </a:lnTo>
                    <a:lnTo>
                      <a:pt x="1096" y="22717"/>
                    </a:lnTo>
                    <a:lnTo>
                      <a:pt x="1096" y="20848"/>
                    </a:lnTo>
                    <a:lnTo>
                      <a:pt x="1096" y="16824"/>
                    </a:lnTo>
                    <a:lnTo>
                      <a:pt x="1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3" name="Google Shape;613;p48"/>
            <p:cNvCxnSpPr/>
            <p:nvPr/>
          </p:nvCxnSpPr>
          <p:spPr>
            <a:xfrm rot="10800000">
              <a:off x="2712600" y="4589625"/>
              <a:ext cx="3718800" cy="0"/>
            </a:xfrm>
            <a:prstGeom prst="straightConnector1">
              <a:avLst/>
            </a:prstGeom>
            <a:noFill/>
            <a:ln w="28575" cap="flat" cmpd="sng">
              <a:solidFill>
                <a:schemeClr val="dk1"/>
              </a:solidFill>
              <a:prstDash val="solid"/>
              <a:round/>
              <a:headEnd type="triangle" w="med" len="med"/>
              <a:tailEnd type="triangle" w="med" len="med"/>
            </a:ln>
          </p:spPr>
        </p:cxnSp>
        <p:sp>
          <p:nvSpPr>
            <p:cNvPr id="614" name="Google Shape;614;p48"/>
            <p:cNvSpPr txBox="1"/>
            <p:nvPr/>
          </p:nvSpPr>
          <p:spPr>
            <a:xfrm>
              <a:off x="3084450" y="4013900"/>
              <a:ext cx="29751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1"/>
                  </a:solidFill>
                  <a:latin typeface="Passion One"/>
                  <a:ea typeface="Passion One"/>
                  <a:cs typeface="Passion One"/>
                  <a:sym typeface="Passion One"/>
                </a:rPr>
                <a:t>2m</a:t>
              </a:r>
              <a:endParaRPr sz="3600">
                <a:solidFill>
                  <a:schemeClr val="dk1"/>
                </a:solidFill>
                <a:latin typeface="Passion One"/>
                <a:ea typeface="Passion One"/>
                <a:cs typeface="Passion One"/>
                <a:sym typeface="Passion One"/>
              </a:endParaRPr>
            </a:p>
          </p:txBody>
        </p:sp>
      </p:grpSp>
      <p:grpSp>
        <p:nvGrpSpPr>
          <p:cNvPr id="615" name="Google Shape;615;p48"/>
          <p:cNvGrpSpPr/>
          <p:nvPr/>
        </p:nvGrpSpPr>
        <p:grpSpPr>
          <a:xfrm>
            <a:off x="-32" y="0"/>
            <a:ext cx="9144041" cy="3013344"/>
            <a:chOff x="-32" y="0"/>
            <a:chExt cx="9144041" cy="3013344"/>
          </a:xfrm>
        </p:grpSpPr>
        <p:sp>
          <p:nvSpPr>
            <p:cNvPr id="616" name="Google Shape;616;p48"/>
            <p:cNvSpPr/>
            <p:nvPr/>
          </p:nvSpPr>
          <p:spPr>
            <a:xfrm>
              <a:off x="-32" y="0"/>
              <a:ext cx="9144032" cy="3013344"/>
            </a:xfrm>
            <a:custGeom>
              <a:avLst/>
              <a:gdLst/>
              <a:ahLst/>
              <a:cxnLst/>
              <a:rect l="l" t="t" r="r" b="b"/>
              <a:pathLst>
                <a:path w="285751" h="94167" extrusionOk="0">
                  <a:moveTo>
                    <a:pt x="0" y="0"/>
                  </a:moveTo>
                  <a:lnTo>
                    <a:pt x="0" y="67282"/>
                  </a:lnTo>
                  <a:cubicBezTo>
                    <a:pt x="1370" y="68604"/>
                    <a:pt x="2715" y="69937"/>
                    <a:pt x="4037" y="71247"/>
                  </a:cubicBezTo>
                  <a:cubicBezTo>
                    <a:pt x="10549" y="77712"/>
                    <a:pt x="16717" y="83820"/>
                    <a:pt x="24682" y="87368"/>
                  </a:cubicBezTo>
                  <a:cubicBezTo>
                    <a:pt x="29421" y="89475"/>
                    <a:pt x="34648" y="90618"/>
                    <a:pt x="40220" y="90749"/>
                  </a:cubicBezTo>
                  <a:cubicBezTo>
                    <a:pt x="40616" y="90759"/>
                    <a:pt x="41015" y="90764"/>
                    <a:pt x="41417" y="90764"/>
                  </a:cubicBezTo>
                  <a:cubicBezTo>
                    <a:pt x="46194" y="90764"/>
                    <a:pt x="51354" y="90048"/>
                    <a:pt x="56758" y="88642"/>
                  </a:cubicBezTo>
                  <a:cubicBezTo>
                    <a:pt x="66414" y="86130"/>
                    <a:pt x="77093" y="81403"/>
                    <a:pt x="89393" y="74176"/>
                  </a:cubicBezTo>
                  <a:cubicBezTo>
                    <a:pt x="90143" y="73735"/>
                    <a:pt x="90881" y="73295"/>
                    <a:pt x="91643" y="72854"/>
                  </a:cubicBezTo>
                  <a:cubicBezTo>
                    <a:pt x="109240" y="62484"/>
                    <a:pt x="128898" y="50911"/>
                    <a:pt x="149817" y="50911"/>
                  </a:cubicBezTo>
                  <a:cubicBezTo>
                    <a:pt x="152805" y="50911"/>
                    <a:pt x="155829" y="51149"/>
                    <a:pt x="158866" y="51661"/>
                  </a:cubicBezTo>
                  <a:cubicBezTo>
                    <a:pt x="174701" y="54328"/>
                    <a:pt x="187191" y="63829"/>
                    <a:pt x="199263" y="73021"/>
                  </a:cubicBezTo>
                  <a:cubicBezTo>
                    <a:pt x="208931" y="80379"/>
                    <a:pt x="218921" y="87987"/>
                    <a:pt x="230351" y="91690"/>
                  </a:cubicBezTo>
                  <a:cubicBezTo>
                    <a:pt x="235447" y="93346"/>
                    <a:pt x="240831" y="94166"/>
                    <a:pt x="246344" y="94166"/>
                  </a:cubicBezTo>
                  <a:cubicBezTo>
                    <a:pt x="255101" y="94166"/>
                    <a:pt x="264183" y="92095"/>
                    <a:pt x="272951" y="88011"/>
                  </a:cubicBezTo>
                  <a:cubicBezTo>
                    <a:pt x="277476" y="85903"/>
                    <a:pt x="281786" y="83308"/>
                    <a:pt x="285750" y="80331"/>
                  </a:cubicBezTo>
                  <a:lnTo>
                    <a:pt x="2857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 name="Google Shape;617;p48"/>
            <p:cNvGrpSpPr/>
            <p:nvPr/>
          </p:nvGrpSpPr>
          <p:grpSpPr>
            <a:xfrm>
              <a:off x="7098372" y="986300"/>
              <a:ext cx="461054" cy="458142"/>
              <a:chOff x="7098372" y="986300"/>
              <a:chExt cx="461054" cy="458142"/>
            </a:xfrm>
          </p:grpSpPr>
          <p:sp>
            <p:nvSpPr>
              <p:cNvPr id="618" name="Google Shape;618;p48"/>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8"/>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8"/>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8"/>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8"/>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8"/>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8"/>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8"/>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8"/>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8"/>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8"/>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48"/>
            <p:cNvSpPr/>
            <p:nvPr/>
          </p:nvSpPr>
          <p:spPr>
            <a:xfrm>
              <a:off x="5876905" y="0"/>
              <a:ext cx="3267104" cy="2000832"/>
            </a:xfrm>
            <a:custGeom>
              <a:avLst/>
              <a:gdLst/>
              <a:ahLst/>
              <a:cxnLst/>
              <a:rect l="l" t="t" r="r" b="b"/>
              <a:pathLst>
                <a:path w="102097" h="62526" extrusionOk="0">
                  <a:moveTo>
                    <a:pt x="6596" y="0"/>
                  </a:moveTo>
                  <a:cubicBezTo>
                    <a:pt x="7632" y="964"/>
                    <a:pt x="8478" y="2107"/>
                    <a:pt x="9037" y="3441"/>
                  </a:cubicBezTo>
                  <a:cubicBezTo>
                    <a:pt x="10716" y="7441"/>
                    <a:pt x="9418" y="12085"/>
                    <a:pt x="7406" y="15931"/>
                  </a:cubicBezTo>
                  <a:cubicBezTo>
                    <a:pt x="5406" y="19776"/>
                    <a:pt x="2691" y="23300"/>
                    <a:pt x="1346" y="27432"/>
                  </a:cubicBezTo>
                  <a:cubicBezTo>
                    <a:pt x="0" y="31563"/>
                    <a:pt x="405" y="36707"/>
                    <a:pt x="3798" y="39422"/>
                  </a:cubicBezTo>
                  <a:cubicBezTo>
                    <a:pt x="5354" y="40669"/>
                    <a:pt x="7306" y="41204"/>
                    <a:pt x="9307" y="41204"/>
                  </a:cubicBezTo>
                  <a:cubicBezTo>
                    <a:pt x="11011" y="41204"/>
                    <a:pt x="12751" y="40816"/>
                    <a:pt x="14312" y="40148"/>
                  </a:cubicBezTo>
                  <a:cubicBezTo>
                    <a:pt x="17705" y="38695"/>
                    <a:pt x="20467" y="36135"/>
                    <a:pt x="23289" y="33742"/>
                  </a:cubicBezTo>
                  <a:cubicBezTo>
                    <a:pt x="28778" y="29123"/>
                    <a:pt x="34933" y="24896"/>
                    <a:pt x="41994" y="23598"/>
                  </a:cubicBezTo>
                  <a:cubicBezTo>
                    <a:pt x="43278" y="23360"/>
                    <a:pt x="44597" y="23240"/>
                    <a:pt x="45919" y="23240"/>
                  </a:cubicBezTo>
                  <a:cubicBezTo>
                    <a:pt x="51866" y="23240"/>
                    <a:pt x="57876" y="25662"/>
                    <a:pt x="61032" y="30611"/>
                  </a:cubicBezTo>
                  <a:cubicBezTo>
                    <a:pt x="65747" y="38005"/>
                    <a:pt x="63020" y="48494"/>
                    <a:pt x="68021" y="55697"/>
                  </a:cubicBezTo>
                  <a:cubicBezTo>
                    <a:pt x="70604" y="59436"/>
                    <a:pt x="74998" y="61686"/>
                    <a:pt x="79498" y="62317"/>
                  </a:cubicBezTo>
                  <a:cubicBezTo>
                    <a:pt x="80510" y="62459"/>
                    <a:pt x="81527" y="62525"/>
                    <a:pt x="82544" y="62525"/>
                  </a:cubicBezTo>
                  <a:cubicBezTo>
                    <a:pt x="86054" y="62525"/>
                    <a:pt x="89570" y="61739"/>
                    <a:pt x="92893" y="60567"/>
                  </a:cubicBezTo>
                  <a:cubicBezTo>
                    <a:pt x="96131" y="59424"/>
                    <a:pt x="99215" y="57876"/>
                    <a:pt x="102096" y="56007"/>
                  </a:cubicBezTo>
                  <a:lnTo>
                    <a:pt x="102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 name="Google Shape;632;p48"/>
          <p:cNvSpPr txBox="1">
            <a:spLocks noGrp="1"/>
          </p:cNvSpPr>
          <p:nvPr>
            <p:ph type="title"/>
          </p:nvPr>
        </p:nvSpPr>
        <p:spPr>
          <a:xfrm>
            <a:off x="733600" y="377725"/>
            <a:ext cx="611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SOCIAL DISTANCE</a:t>
            </a:r>
            <a:endParaRPr/>
          </a:p>
        </p:txBody>
      </p:sp>
      <p:sp>
        <p:nvSpPr>
          <p:cNvPr id="633" name="Google Shape;633;p48"/>
          <p:cNvSpPr txBox="1">
            <a:spLocks noGrp="1"/>
          </p:cNvSpPr>
          <p:nvPr>
            <p:ph type="body" idx="1"/>
          </p:nvPr>
        </p:nvSpPr>
        <p:spPr>
          <a:xfrm>
            <a:off x="733600" y="1211025"/>
            <a:ext cx="3512700" cy="1360800"/>
          </a:xfrm>
          <a:prstGeom prst="rect">
            <a:avLst/>
          </a:prstGeom>
        </p:spPr>
        <p:txBody>
          <a:bodyPr spcFirstLastPara="1" wrap="square" lIns="91425" tIns="0" rIns="91425" bIns="91425" anchor="t" anchorCtr="0">
            <a:noAutofit/>
          </a:bodyPr>
          <a:lstStyle/>
          <a:p>
            <a:pPr marL="0" lvl="0" indent="0" algn="l" rtl="0">
              <a:lnSpc>
                <a:spcPct val="100000"/>
              </a:lnSpc>
              <a:spcBef>
                <a:spcPts val="0"/>
              </a:spcBef>
              <a:spcAft>
                <a:spcPts val="0"/>
              </a:spcAft>
              <a:buNone/>
            </a:pPr>
            <a:r>
              <a:rPr lang="en"/>
              <a:t>Keep your distance 2 meters away from others</a:t>
            </a:r>
            <a:endParaRPr/>
          </a:p>
        </p:txBody>
      </p:sp>
    </p:spTree>
  </p:cSld>
  <p:clrMapOvr>
    <a:masterClrMapping/>
  </p:clrMapOvr>
</p:sld>
</file>

<file path=ppt/theme/theme1.xml><?xml version="1.0" encoding="utf-8"?>
<a:theme xmlns:a="http://schemas.openxmlformats.org/drawingml/2006/main" name="COVID-19 and Public Transport By Slidesgo">
  <a:themeElements>
    <a:clrScheme name="Simple Light">
      <a:dk1>
        <a:srgbClr val="383455"/>
      </a:dk1>
      <a:lt1>
        <a:srgbClr val="FFFFFF"/>
      </a:lt1>
      <a:dk2>
        <a:srgbClr val="F76F70"/>
      </a:dk2>
      <a:lt2>
        <a:srgbClr val="A2DAD3"/>
      </a:lt2>
      <a:accent1>
        <a:srgbClr val="383455"/>
      </a:accent1>
      <a:accent2>
        <a:srgbClr val="FFFFFF"/>
      </a:accent2>
      <a:accent3>
        <a:srgbClr val="F76F70"/>
      </a:accent3>
      <a:accent4>
        <a:srgbClr val="A2DAD3"/>
      </a:accent4>
      <a:accent5>
        <a:srgbClr val="FFFFFF"/>
      </a:accent5>
      <a:accent6>
        <a:srgbClr val="F76F70"/>
      </a:accent6>
      <a:hlink>
        <a:srgbClr val="3834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383455"/>
      </a:dk1>
      <a:lt1>
        <a:srgbClr val="FFFFFF"/>
      </a:lt1>
      <a:dk2>
        <a:srgbClr val="F76F70"/>
      </a:dk2>
      <a:lt2>
        <a:srgbClr val="A2DAD3"/>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2468D6"/>
      </a:dk1>
      <a:lt1>
        <a:srgbClr val="FFFFFF"/>
      </a:lt1>
      <a:dk2>
        <a:srgbClr val="2C272A"/>
      </a:dk2>
      <a:lt2>
        <a:srgbClr val="FED1CF"/>
      </a:lt2>
      <a:accent1>
        <a:srgbClr val="EA2424"/>
      </a:accent1>
      <a:accent2>
        <a:srgbClr val="EBEBEB"/>
      </a:accent2>
      <a:accent3>
        <a:srgbClr val="B78876"/>
      </a:accent3>
      <a:accent4>
        <a:srgbClr val="2468D6"/>
      </a:accent4>
      <a:accent5>
        <a:srgbClr val="FFFFFF"/>
      </a:accent5>
      <a:accent6>
        <a:srgbClr val="FED1CF"/>
      </a:accent6>
      <a:hlink>
        <a:srgbClr val="2C27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1777</Words>
  <Application>Microsoft Macintosh PowerPoint</Application>
  <PresentationFormat>On-screen Show (16:9)</PresentationFormat>
  <Paragraphs>274</Paragraphs>
  <Slides>64</Slides>
  <Notes>64</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64</vt:i4>
      </vt:variant>
    </vt:vector>
  </HeadingPairs>
  <TitlesOfParts>
    <vt:vector size="79" baseType="lpstr">
      <vt:lpstr>Proxima Nova</vt:lpstr>
      <vt:lpstr>Roboto Medium</vt:lpstr>
      <vt:lpstr>Nunito Light</vt:lpstr>
      <vt:lpstr>Proxima Nova Semibold</vt:lpstr>
      <vt:lpstr>Signika</vt:lpstr>
      <vt:lpstr>Calibri</vt:lpstr>
      <vt:lpstr>Arial</vt:lpstr>
      <vt:lpstr>Signika SemiBold</vt:lpstr>
      <vt:lpstr>Raleway SemiBold</vt:lpstr>
      <vt:lpstr>Passion One</vt:lpstr>
      <vt:lpstr>Amatic SC</vt:lpstr>
      <vt:lpstr>COVID-19 and Public Transport By Slidesgo</vt:lpstr>
      <vt:lpstr>Slidesgo Final Pages</vt:lpstr>
      <vt:lpstr>Slidesgo Final Pages</vt:lpstr>
      <vt:lpstr>Slidesgo Final Pages</vt:lpstr>
      <vt:lpstr>COVID-19 Mask Force Placement </vt:lpstr>
      <vt:lpstr>CONTENTS OF THIS TEMPLATE</vt:lpstr>
      <vt:lpstr>INTRODUCTION</vt:lpstr>
      <vt:lpstr>INTRODUCTION</vt:lpstr>
      <vt:lpstr>INTRODUCTION</vt:lpstr>
      <vt:lpstr>PowerPoint Presentation</vt:lpstr>
      <vt:lpstr>PUBLIC TRANSPORT RULES</vt:lpstr>
      <vt:lpstr>PowerPoint Presentation</vt:lpstr>
      <vt:lpstr>SOCIAL DISTANCE</vt:lpstr>
      <vt:lpstr>PowerPoint Presentation</vt:lpstr>
      <vt:lpstr>SYMPTOMS OF THE DISEASE</vt:lpstr>
      <vt:lpstr>PowerPoint Presentation</vt:lpstr>
      <vt:lpstr>PREVENTION</vt:lpstr>
      <vt:lpstr>PowerPoint Presentation</vt:lpstr>
      <vt:lpstr>PROBLEM</vt:lpstr>
      <vt:lpstr>PowerPoint Presentation</vt:lpstr>
      <vt:lpstr>PowerPoint Presentation</vt:lpstr>
      <vt:lpstr>PowerPoint Presentation</vt:lpstr>
      <vt:lpstr>DIGITAL PASS</vt:lpstr>
      <vt:lpstr>PowerPoint Presentation</vt:lpstr>
      <vt:lpstr>WASH YOUR HANDS </vt:lpstr>
      <vt:lpstr>PowerPoint Presentation</vt:lpstr>
      <vt:lpstr>A PICTURE IS WORTH A THOUSAND WORDS</vt:lpstr>
      <vt:lpstr>PowerPoint Presentation</vt:lpstr>
      <vt:lpstr>PASSENGER CAPACITY</vt:lpstr>
      <vt:lpstr>PowerPoint Presentation</vt:lpstr>
      <vt:lpstr>PowerPoint Presentation</vt:lpstr>
      <vt:lpstr>SOCIAL MEDIA</vt:lpstr>
      <vt:lpstr>COVID-19</vt:lpstr>
      <vt:lpstr>PowerPoint Presentation</vt:lpstr>
      <vt:lpstr>PowerPoint Presentation</vt:lpstr>
      <vt:lpstr>TYPES OF PUBLIC TRANSPORT</vt:lpstr>
      <vt:lpstr>PowerPoint Presentation</vt:lpstr>
      <vt:lpstr>850,000</vt:lpstr>
      <vt:lpstr>PowerPoint Presentation</vt:lpstr>
      <vt:lpstr>NUMBER OF CASES</vt:lpstr>
      <vt:lpstr>PowerPoint Presentation</vt:lpstr>
      <vt:lpstr>MAKE YOUR TRAVEL SAFE</vt:lpstr>
      <vt:lpstr>PowerPoint Presentation</vt:lpstr>
      <vt:lpstr>CORONAVIRUS GROWTH</vt:lpstr>
      <vt:lpstr>PowerPoint Presentation</vt:lpstr>
      <vt:lpstr>PEDAL POWER</vt:lpstr>
      <vt:lpstr>PowerPoint Presentation</vt:lpstr>
      <vt:lpstr>AROUND THE WORLD</vt:lpstr>
      <vt:lpstr>PowerPoint Presentation</vt:lpstr>
      <vt:lpstr>OUR TEAM</vt:lpstr>
      <vt:lpstr>PowerPoint Presentation</vt:lpstr>
      <vt:lpstr>THANKS!</vt:lpstr>
      <vt:lpstr>ALTERNATIVE RESOURCES</vt:lpstr>
      <vt:lpstr>PowerPoint Presentation</vt:lpstr>
      <vt:lpstr>PowerPoint Presentation</vt:lpstr>
      <vt:lpstr>RESOURCES</vt:lpstr>
      <vt:lpstr>PowerPoint Presentation</vt:lpstr>
      <vt:lpstr>Instructions for use (free users)</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Mask Force Placement </dc:title>
  <cp:lastModifiedBy>HEEYEWON.JEONG@baruchmail.cuny.edu</cp:lastModifiedBy>
  <cp:revision>1</cp:revision>
  <dcterms:modified xsi:type="dcterms:W3CDTF">2022-03-15T04:58:57Z</dcterms:modified>
</cp:coreProperties>
</file>